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sldIdLst>
    <p:sldId id="256" r:id="rId5"/>
    <p:sldId id="261" r:id="rId6"/>
    <p:sldId id="262" r:id="rId7"/>
    <p:sldId id="263" r:id="rId8"/>
    <p:sldId id="265" r:id="rId9"/>
    <p:sldId id="264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785"/>
    <a:srgbClr val="9EC6E8"/>
    <a:srgbClr val="A4D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05098-1533-468E-B5E6-91DD7009402F}" v="3" dt="2023-10-09T12:12:0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CARMONA Albert (CBE)" userId="f5effe1d-7bc6-475d-8630-bb9fe1714826" providerId="ADAL" clId="{09A05098-1533-468E-B5E6-91DD7009402F}"/>
    <pc:docChg chg="undo custSel addSld modSld">
      <pc:chgData name="SANCHEZ CARMONA Albert (CBE)" userId="f5effe1d-7bc6-475d-8630-bb9fe1714826" providerId="ADAL" clId="{09A05098-1533-468E-B5E6-91DD7009402F}" dt="2023-10-09T12:13:58.678" v="62" actId="732"/>
      <pc:docMkLst>
        <pc:docMk/>
      </pc:docMkLst>
      <pc:sldChg chg="addSp delSp modSp new mod setBg">
        <pc:chgData name="SANCHEZ CARMONA Albert (CBE)" userId="f5effe1d-7bc6-475d-8630-bb9fe1714826" providerId="ADAL" clId="{09A05098-1533-468E-B5E6-91DD7009402F}" dt="2023-10-09T12:13:58.678" v="62" actId="732"/>
        <pc:sldMkLst>
          <pc:docMk/>
          <pc:sldMk cId="2590895202" sldId="266"/>
        </pc:sldMkLst>
        <pc:spChg chg="del">
          <ac:chgData name="SANCHEZ CARMONA Albert (CBE)" userId="f5effe1d-7bc6-475d-8630-bb9fe1714826" providerId="ADAL" clId="{09A05098-1533-468E-B5E6-91DD7009402F}" dt="2023-10-09T12:08:25.612" v="2" actId="478"/>
          <ac:spMkLst>
            <pc:docMk/>
            <pc:sldMk cId="2590895202" sldId="266"/>
            <ac:spMk id="2" creationId="{FA86E159-60A8-A1C2-418E-CFAF2C286E66}"/>
          </ac:spMkLst>
        </pc:spChg>
        <pc:spChg chg="del">
          <ac:chgData name="SANCHEZ CARMONA Albert (CBE)" userId="f5effe1d-7bc6-475d-8630-bb9fe1714826" providerId="ADAL" clId="{09A05098-1533-468E-B5E6-91DD7009402F}" dt="2023-10-09T12:08:25.079" v="1" actId="478"/>
          <ac:spMkLst>
            <pc:docMk/>
            <pc:sldMk cId="2590895202" sldId="266"/>
            <ac:spMk id="3" creationId="{720A1414-0BBF-AC2D-D1D1-C32F0244D9D5}"/>
          </ac:spMkLst>
        </pc:spChg>
        <pc:spChg chg="add mod">
          <ac:chgData name="SANCHEZ CARMONA Albert (CBE)" userId="f5effe1d-7bc6-475d-8630-bb9fe1714826" providerId="ADAL" clId="{09A05098-1533-468E-B5E6-91DD7009402F}" dt="2023-10-09T12:10:38.793" v="24" actId="208"/>
          <ac:spMkLst>
            <pc:docMk/>
            <pc:sldMk cId="2590895202" sldId="266"/>
            <ac:spMk id="6" creationId="{13BC224D-DF28-4C42-4B79-C591E5D60CA2}"/>
          </ac:spMkLst>
        </pc:spChg>
        <pc:spChg chg="add mod">
          <ac:chgData name="SANCHEZ CARMONA Albert (CBE)" userId="f5effe1d-7bc6-475d-8630-bb9fe1714826" providerId="ADAL" clId="{09A05098-1533-468E-B5E6-91DD7009402F}" dt="2023-10-09T12:11:12.617" v="48" actId="1038"/>
          <ac:spMkLst>
            <pc:docMk/>
            <pc:sldMk cId="2590895202" sldId="266"/>
            <ac:spMk id="7" creationId="{A8366615-43DF-DF67-ABC2-54AE4022597E}"/>
          </ac:spMkLst>
        </pc:spChg>
        <pc:picChg chg="add mod modCrop">
          <ac:chgData name="SANCHEZ CARMONA Albert (CBE)" userId="f5effe1d-7bc6-475d-8630-bb9fe1714826" providerId="ADAL" clId="{09A05098-1533-468E-B5E6-91DD7009402F}" dt="2023-10-09T12:13:58.678" v="62" actId="732"/>
          <ac:picMkLst>
            <pc:docMk/>
            <pc:sldMk cId="2590895202" sldId="266"/>
            <ac:picMk id="5" creationId="{6852997F-D59E-5FC8-F13E-DF3F648B7874}"/>
          </ac:picMkLst>
        </pc:picChg>
        <pc:picChg chg="add mod">
          <ac:chgData name="SANCHEZ CARMONA Albert (CBE)" userId="f5effe1d-7bc6-475d-8630-bb9fe1714826" providerId="ADAL" clId="{09A05098-1533-468E-B5E6-91DD7009402F}" dt="2023-10-09T12:12:24.002" v="59" actId="1036"/>
          <ac:picMkLst>
            <pc:docMk/>
            <pc:sldMk cId="2590895202" sldId="266"/>
            <ac:picMk id="9" creationId="{ABE475D0-BD1C-02B1-3467-91785F850393}"/>
          </ac:picMkLst>
        </pc:picChg>
      </pc:sldChg>
    </pc:docChg>
  </pc:docChgLst>
  <pc:docChgLst>
    <pc:chgData name="SANCHEZ CARMONA Albert (CBE)" userId="f5effe1d-7bc6-475d-8630-bb9fe1714826" providerId="ADAL" clId="{1B9D235F-FFBB-4530-8337-D2E875CEDA23}"/>
    <pc:docChg chg="custSel addSld delSld modSld">
      <pc:chgData name="SANCHEZ CARMONA Albert (CBE)" userId="f5effe1d-7bc6-475d-8630-bb9fe1714826" providerId="ADAL" clId="{1B9D235F-FFBB-4530-8337-D2E875CEDA23}" dt="2022-12-01T14:51:51.250" v="18" actId="2696"/>
      <pc:docMkLst>
        <pc:docMk/>
      </pc:docMkLst>
      <pc:sldChg chg="delSp modSp add del mod modTransition setBg">
        <pc:chgData name="SANCHEZ CARMONA Albert (CBE)" userId="f5effe1d-7bc6-475d-8630-bb9fe1714826" providerId="ADAL" clId="{1B9D235F-FFBB-4530-8337-D2E875CEDA23}" dt="2022-12-01T14:51:51.250" v="18" actId="2696"/>
        <pc:sldMkLst>
          <pc:docMk/>
          <pc:sldMk cId="2577726861" sldId="325"/>
        </pc:sldMkLst>
        <pc:spChg chg="del">
          <ac:chgData name="SANCHEZ CARMONA Albert (CBE)" userId="f5effe1d-7bc6-475d-8630-bb9fe1714826" providerId="ADAL" clId="{1B9D235F-FFBB-4530-8337-D2E875CEDA23}" dt="2022-12-01T14:50:20.987" v="11" actId="478"/>
          <ac:spMkLst>
            <pc:docMk/>
            <pc:sldMk cId="2577726861" sldId="325"/>
            <ac:spMk id="4" creationId="{59890DD3-8293-4C9B-91E5-555242FBFB64}"/>
          </ac:spMkLst>
        </pc:spChg>
        <pc:spChg chg="mod">
          <ac:chgData name="SANCHEZ CARMONA Albert (CBE)" userId="f5effe1d-7bc6-475d-8630-bb9fe1714826" providerId="ADAL" clId="{1B9D235F-FFBB-4530-8337-D2E875CEDA23}" dt="2022-12-01T14:50:31.789" v="12" actId="2711"/>
          <ac:spMkLst>
            <pc:docMk/>
            <pc:sldMk cId="2577726861" sldId="325"/>
            <ac:spMk id="7" creationId="{F39486AC-9B12-447D-9761-E5D5D7136CDF}"/>
          </ac:spMkLst>
        </pc:spChg>
        <pc:spChg chg="mod">
          <ac:chgData name="SANCHEZ CARMONA Albert (CBE)" userId="f5effe1d-7bc6-475d-8630-bb9fe1714826" providerId="ADAL" clId="{1B9D235F-FFBB-4530-8337-D2E875CEDA23}" dt="2022-12-01T14:51:15.318" v="17" actId="2711"/>
          <ac:spMkLst>
            <pc:docMk/>
            <pc:sldMk cId="2577726861" sldId="325"/>
            <ac:spMk id="9" creationId="{8F9834FB-92D1-4F7D-85A1-D43C21975CEC}"/>
          </ac:spMkLst>
        </pc:spChg>
        <pc:spChg chg="mod">
          <ac:chgData name="SANCHEZ CARMONA Albert (CBE)" userId="f5effe1d-7bc6-475d-8630-bb9fe1714826" providerId="ADAL" clId="{1B9D235F-FFBB-4530-8337-D2E875CEDA23}" dt="2022-12-01T14:50:53.845" v="16" actId="1076"/>
          <ac:spMkLst>
            <pc:docMk/>
            <pc:sldMk cId="2577726861" sldId="325"/>
            <ac:spMk id="11" creationId="{FD424444-F03C-4163-ACD2-81D9F8843841}"/>
          </ac:spMkLst>
        </pc:spChg>
        <pc:spChg chg="mod">
          <ac:chgData name="SANCHEZ CARMONA Albert (CBE)" userId="f5effe1d-7bc6-475d-8630-bb9fe1714826" providerId="ADAL" clId="{1B9D235F-FFBB-4530-8337-D2E875CEDA23}" dt="2022-12-01T14:50:36.438" v="13" actId="2711"/>
          <ac:spMkLst>
            <pc:docMk/>
            <pc:sldMk cId="2577726861" sldId="325"/>
            <ac:spMk id="13" creationId="{5B89A448-EAA7-4142-A3E6-57FCDD20D649}"/>
          </ac:spMkLst>
        </pc:spChg>
        <pc:spChg chg="mod">
          <ac:chgData name="SANCHEZ CARMONA Albert (CBE)" userId="f5effe1d-7bc6-475d-8630-bb9fe1714826" providerId="ADAL" clId="{1B9D235F-FFBB-4530-8337-D2E875CEDA23}" dt="2022-12-01T14:50:40.318" v="14" actId="2711"/>
          <ac:spMkLst>
            <pc:docMk/>
            <pc:sldMk cId="2577726861" sldId="325"/>
            <ac:spMk id="15" creationId="{4840E8EF-C0CF-4731-AAFF-63B8FD6F2527}"/>
          </ac:spMkLst>
        </pc:spChg>
        <pc:picChg chg="mod">
          <ac:chgData name="SANCHEZ CARMONA Albert (CBE)" userId="f5effe1d-7bc6-475d-8630-bb9fe1714826" providerId="ADAL" clId="{1B9D235F-FFBB-4530-8337-D2E875CEDA23}" dt="2022-12-01T14:50:18.484" v="10" actId="14100"/>
          <ac:picMkLst>
            <pc:docMk/>
            <pc:sldMk cId="2577726861" sldId="325"/>
            <ac:picMk id="6" creationId="{460A6AAF-27BC-4F5A-B6C1-3160574B0B51}"/>
          </ac:picMkLst>
        </pc:picChg>
      </pc:sldChg>
      <pc:sldChg chg="new del">
        <pc:chgData name="SANCHEZ CARMONA Albert (CBE)" userId="f5effe1d-7bc6-475d-8630-bb9fe1714826" providerId="ADAL" clId="{1B9D235F-FFBB-4530-8337-D2E875CEDA23}" dt="2022-12-01T14:49:42.869" v="6" actId="47"/>
        <pc:sldMkLst>
          <pc:docMk/>
          <pc:sldMk cId="569384105" sldId="326"/>
        </pc:sldMkLst>
      </pc:sldChg>
    </pc:docChg>
  </pc:docChgLst>
  <pc:docChgLst>
    <pc:chgData name="SANCHEZ CARMONA Albert (CBE)" userId="S::albert.sanchez-carmona@cbe.europa.eu::f5effe1d-7bc6-475d-8630-bb9fe1714826" providerId="AD" clId="Web-{4D3F9C76-614C-3EE8-6A95-BED01480393E}"/>
    <pc:docChg chg="modSld">
      <pc:chgData name="SANCHEZ CARMONA Albert (CBE)" userId="S::albert.sanchez-carmona@cbe.europa.eu::f5effe1d-7bc6-475d-8630-bb9fe1714826" providerId="AD" clId="Web-{4D3F9C76-614C-3EE8-6A95-BED01480393E}" dt="2022-10-10T08:51:03.613" v="1" actId="1076"/>
      <pc:docMkLst>
        <pc:docMk/>
      </pc:docMkLst>
      <pc:sldChg chg="modSp">
        <pc:chgData name="SANCHEZ CARMONA Albert (CBE)" userId="S::albert.sanchez-carmona@cbe.europa.eu::f5effe1d-7bc6-475d-8630-bb9fe1714826" providerId="AD" clId="Web-{4D3F9C76-614C-3EE8-6A95-BED01480393E}" dt="2022-10-10T08:51:03.613" v="1" actId="1076"/>
        <pc:sldMkLst>
          <pc:docMk/>
          <pc:sldMk cId="1779196574" sldId="261"/>
        </pc:sldMkLst>
        <pc:picChg chg="mod">
          <ac:chgData name="SANCHEZ CARMONA Albert (CBE)" userId="S::albert.sanchez-carmona@cbe.europa.eu::f5effe1d-7bc6-475d-8630-bb9fe1714826" providerId="AD" clId="Web-{4D3F9C76-614C-3EE8-6A95-BED01480393E}" dt="2022-10-10T08:51:03.613" v="1" actId="1076"/>
          <ac:picMkLst>
            <pc:docMk/>
            <pc:sldMk cId="1779196574" sldId="261"/>
            <ac:picMk id="7" creationId="{46CB97F9-807C-4D3C-8294-DE573E6A3D92}"/>
          </ac:picMkLst>
        </pc:picChg>
      </pc:sldChg>
    </pc:docChg>
  </pc:docChgLst>
  <pc:docChgLst>
    <pc:chgData name="SANCHEZ CARMONA Albert (CBE)" userId="f5effe1d-7bc6-475d-8630-bb9fe1714826" providerId="ADAL" clId="{39D1EAB7-C3DC-409D-8A07-710FDF19DA2B}"/>
    <pc:docChg chg="custSel addSld modSld sldOrd">
      <pc:chgData name="SANCHEZ CARMONA Albert (CBE)" userId="f5effe1d-7bc6-475d-8630-bb9fe1714826" providerId="ADAL" clId="{39D1EAB7-C3DC-409D-8A07-710FDF19DA2B}" dt="2023-07-26T13:02:52.906" v="77" actId="962"/>
      <pc:docMkLst>
        <pc:docMk/>
      </pc:docMkLst>
      <pc:sldChg chg="addSp delSp modSp mod">
        <pc:chgData name="SANCHEZ CARMONA Albert (CBE)" userId="f5effe1d-7bc6-475d-8630-bb9fe1714826" providerId="ADAL" clId="{39D1EAB7-C3DC-409D-8A07-710FDF19DA2B}" dt="2023-07-26T13:02:20.940" v="58" actId="962"/>
        <pc:sldMkLst>
          <pc:docMk/>
          <pc:sldMk cId="1538481526" sldId="256"/>
        </pc:sldMkLst>
        <pc:picChg chg="add del mod">
          <ac:chgData name="SANCHEZ CARMONA Albert (CBE)" userId="f5effe1d-7bc6-475d-8630-bb9fe1714826" providerId="ADAL" clId="{39D1EAB7-C3DC-409D-8A07-710FDF19DA2B}" dt="2023-07-26T13:02:16.976" v="54" actId="478"/>
          <ac:picMkLst>
            <pc:docMk/>
            <pc:sldMk cId="1538481526" sldId="256"/>
            <ac:picMk id="3" creationId="{8D9DF191-EC9E-CF76-73DF-1505467195F9}"/>
          </ac:picMkLst>
        </pc:picChg>
        <pc:picChg chg="add del mod">
          <ac:chgData name="SANCHEZ CARMONA Albert (CBE)" userId="f5effe1d-7bc6-475d-8630-bb9fe1714826" providerId="ADAL" clId="{39D1EAB7-C3DC-409D-8A07-710FDF19DA2B}" dt="2023-07-19T12:58:23.141" v="27" actId="478"/>
          <ac:picMkLst>
            <pc:docMk/>
            <pc:sldMk cId="1538481526" sldId="256"/>
            <ac:picMk id="3" creationId="{DA3E55EA-0AA9-572D-97BA-0FA8A33945DB}"/>
          </ac:picMkLst>
        </pc:picChg>
        <pc:picChg chg="add del mod">
          <ac:chgData name="SANCHEZ CARMONA Albert (CBE)" userId="f5effe1d-7bc6-475d-8630-bb9fe1714826" providerId="ADAL" clId="{39D1EAB7-C3DC-409D-8A07-710FDF19DA2B}" dt="2023-07-26T13:02:18.631" v="55" actId="478"/>
          <ac:picMkLst>
            <pc:docMk/>
            <pc:sldMk cId="1538481526" sldId="256"/>
            <ac:picMk id="5" creationId="{B89EF32E-A1A8-247A-74B1-D1A0B518B766}"/>
          </ac:picMkLst>
        </pc:picChg>
        <pc:picChg chg="add mod">
          <ac:chgData name="SANCHEZ CARMONA Albert (CBE)" userId="f5effe1d-7bc6-475d-8630-bb9fe1714826" providerId="ADAL" clId="{39D1EAB7-C3DC-409D-8A07-710FDF19DA2B}" dt="2023-07-26T13:02:20.940" v="58" actId="962"/>
          <ac:picMkLst>
            <pc:docMk/>
            <pc:sldMk cId="1538481526" sldId="256"/>
            <ac:picMk id="6" creationId="{6011D299-8FC8-F2E8-D66B-5618BBE228BF}"/>
          </ac:picMkLst>
        </pc:picChg>
        <pc:picChg chg="del">
          <ac:chgData name="SANCHEZ CARMONA Albert (CBE)" userId="f5effe1d-7bc6-475d-8630-bb9fe1714826" providerId="ADAL" clId="{39D1EAB7-C3DC-409D-8A07-710FDF19DA2B}" dt="2023-07-19T12:45:13.995" v="0" actId="478"/>
          <ac:picMkLst>
            <pc:docMk/>
            <pc:sldMk cId="1538481526" sldId="256"/>
            <ac:picMk id="7" creationId="{46CB97F9-807C-4D3C-8294-DE573E6A3D92}"/>
          </ac:picMkLst>
        </pc:picChg>
      </pc:sldChg>
      <pc:sldChg chg="addSp delSp modSp mod">
        <pc:chgData name="SANCHEZ CARMONA Albert (CBE)" userId="f5effe1d-7bc6-475d-8630-bb9fe1714826" providerId="ADAL" clId="{39D1EAB7-C3DC-409D-8A07-710FDF19DA2B}" dt="2023-07-26T13:02:32.609" v="65" actId="27614"/>
        <pc:sldMkLst>
          <pc:docMk/>
          <pc:sldMk cId="1779196574" sldId="261"/>
        </pc:sldMkLst>
        <pc:picChg chg="add del mod">
          <ac:chgData name="SANCHEZ CARMONA Albert (CBE)" userId="f5effe1d-7bc6-475d-8630-bb9fe1714826" providerId="ADAL" clId="{39D1EAB7-C3DC-409D-8A07-710FDF19DA2B}" dt="2023-07-19T12:58:27.654" v="30" actId="478"/>
          <ac:picMkLst>
            <pc:docMk/>
            <pc:sldMk cId="1779196574" sldId="261"/>
            <ac:picMk id="3" creationId="{72D3EB93-2211-5594-CACE-7F481797D547}"/>
          </ac:picMkLst>
        </pc:picChg>
        <pc:picChg chg="add del mod">
          <ac:chgData name="SANCHEZ CARMONA Albert (CBE)" userId="f5effe1d-7bc6-475d-8630-bb9fe1714826" providerId="ADAL" clId="{39D1EAB7-C3DC-409D-8A07-710FDF19DA2B}" dt="2023-07-26T13:02:28.520" v="62" actId="478"/>
          <ac:picMkLst>
            <pc:docMk/>
            <pc:sldMk cId="1779196574" sldId="261"/>
            <ac:picMk id="3" creationId="{EFF2AF23-50EB-D968-45D1-9A8EF1BBBD54}"/>
          </ac:picMkLst>
        </pc:picChg>
        <pc:picChg chg="add del mod">
          <ac:chgData name="SANCHEZ CARMONA Albert (CBE)" userId="f5effe1d-7bc6-475d-8630-bb9fe1714826" providerId="ADAL" clId="{39D1EAB7-C3DC-409D-8A07-710FDF19DA2B}" dt="2023-07-26T13:02:30.065" v="63" actId="478"/>
          <ac:picMkLst>
            <pc:docMk/>
            <pc:sldMk cId="1779196574" sldId="261"/>
            <ac:picMk id="5" creationId="{3346CB34-6C13-F3E4-2E7E-4999DD547B66}"/>
          </ac:picMkLst>
        </pc:picChg>
        <pc:picChg chg="add mod">
          <ac:chgData name="SANCHEZ CARMONA Albert (CBE)" userId="f5effe1d-7bc6-475d-8630-bb9fe1714826" providerId="ADAL" clId="{39D1EAB7-C3DC-409D-8A07-710FDF19DA2B}" dt="2023-07-26T13:02:32.609" v="65" actId="27614"/>
          <ac:picMkLst>
            <pc:docMk/>
            <pc:sldMk cId="1779196574" sldId="261"/>
            <ac:picMk id="6" creationId="{2F300467-9EE9-024E-64E8-A2DA94B6253F}"/>
          </ac:picMkLst>
        </pc:picChg>
        <pc:picChg chg="del">
          <ac:chgData name="SANCHEZ CARMONA Albert (CBE)" userId="f5effe1d-7bc6-475d-8630-bb9fe1714826" providerId="ADAL" clId="{39D1EAB7-C3DC-409D-8A07-710FDF19DA2B}" dt="2023-07-19T12:45:22.209" v="4" actId="478"/>
          <ac:picMkLst>
            <pc:docMk/>
            <pc:sldMk cId="1779196574" sldId="261"/>
            <ac:picMk id="7" creationId="{46CB97F9-807C-4D3C-8294-DE573E6A3D92}"/>
          </ac:picMkLst>
        </pc:picChg>
      </pc:sldChg>
      <pc:sldChg chg="addSp delSp modSp mod">
        <pc:chgData name="SANCHEZ CARMONA Albert (CBE)" userId="f5effe1d-7bc6-475d-8630-bb9fe1714826" providerId="ADAL" clId="{39D1EAB7-C3DC-409D-8A07-710FDF19DA2B}" dt="2023-07-26T13:02:40.258" v="69" actId="962"/>
        <pc:sldMkLst>
          <pc:docMk/>
          <pc:sldMk cId="1470503466" sldId="262"/>
        </pc:sldMkLst>
        <pc:picChg chg="add del mod">
          <ac:chgData name="SANCHEZ CARMONA Albert (CBE)" userId="f5effe1d-7bc6-475d-8630-bb9fe1714826" providerId="ADAL" clId="{39D1EAB7-C3DC-409D-8A07-710FDF19DA2B}" dt="2023-07-19T12:58:34.897" v="34" actId="478"/>
          <ac:picMkLst>
            <pc:docMk/>
            <pc:sldMk cId="1470503466" sldId="262"/>
            <ac:picMk id="3" creationId="{18600FD9-A4A7-02E2-A761-128A07FF150C}"/>
          </ac:picMkLst>
        </pc:picChg>
        <pc:picChg chg="add mod">
          <ac:chgData name="SANCHEZ CARMONA Albert (CBE)" userId="f5effe1d-7bc6-475d-8630-bb9fe1714826" providerId="ADAL" clId="{39D1EAB7-C3DC-409D-8A07-710FDF19DA2B}" dt="2023-07-26T13:02:40.258" v="69" actId="962"/>
          <ac:picMkLst>
            <pc:docMk/>
            <pc:sldMk cId="1470503466" sldId="262"/>
            <ac:picMk id="3" creationId="{CF8B9BA8-44F5-F6CE-66F4-29E09A4C001F}"/>
          </ac:picMkLst>
        </pc:picChg>
        <pc:picChg chg="add del mod">
          <ac:chgData name="SANCHEZ CARMONA Albert (CBE)" userId="f5effe1d-7bc6-475d-8630-bb9fe1714826" providerId="ADAL" clId="{39D1EAB7-C3DC-409D-8A07-710FDF19DA2B}" dt="2023-07-26T13:02:37.734" v="66" actId="478"/>
          <ac:picMkLst>
            <pc:docMk/>
            <pc:sldMk cId="1470503466" sldId="262"/>
            <ac:picMk id="5" creationId="{921A6C19-87F3-0C3D-99D0-547859CF8A24}"/>
          </ac:picMkLst>
        </pc:picChg>
        <pc:picChg chg="del">
          <ac:chgData name="SANCHEZ CARMONA Albert (CBE)" userId="f5effe1d-7bc6-475d-8630-bb9fe1714826" providerId="ADAL" clId="{39D1EAB7-C3DC-409D-8A07-710FDF19DA2B}" dt="2023-07-19T12:45:33.856" v="8" actId="478"/>
          <ac:picMkLst>
            <pc:docMk/>
            <pc:sldMk cId="1470503466" sldId="262"/>
            <ac:picMk id="7" creationId="{46CB97F9-807C-4D3C-8294-DE573E6A3D92}"/>
          </ac:picMkLst>
        </pc:picChg>
      </pc:sldChg>
      <pc:sldChg chg="addSp delSp modSp mod ord">
        <pc:chgData name="SANCHEZ CARMONA Albert (CBE)" userId="f5effe1d-7bc6-475d-8630-bb9fe1714826" providerId="ADAL" clId="{39D1EAB7-C3DC-409D-8A07-710FDF19DA2B}" dt="2023-07-26T13:02:47.548" v="73" actId="962"/>
        <pc:sldMkLst>
          <pc:docMk/>
          <pc:sldMk cId="4077289302" sldId="263"/>
        </pc:sldMkLst>
        <pc:picChg chg="add mod">
          <ac:chgData name="SANCHEZ CARMONA Albert (CBE)" userId="f5effe1d-7bc6-475d-8630-bb9fe1714826" providerId="ADAL" clId="{39D1EAB7-C3DC-409D-8A07-710FDF19DA2B}" dt="2023-07-26T13:02:47.548" v="73" actId="962"/>
          <ac:picMkLst>
            <pc:docMk/>
            <pc:sldMk cId="4077289302" sldId="263"/>
            <ac:picMk id="3" creationId="{5BA4EF0C-B2D2-0B0F-530E-3E674017549F}"/>
          </ac:picMkLst>
        </pc:picChg>
        <pc:picChg chg="add del mod">
          <ac:chgData name="SANCHEZ CARMONA Albert (CBE)" userId="f5effe1d-7bc6-475d-8630-bb9fe1714826" providerId="ADAL" clId="{39D1EAB7-C3DC-409D-8A07-710FDF19DA2B}" dt="2023-07-19T12:58:45.154" v="38" actId="478"/>
          <ac:picMkLst>
            <pc:docMk/>
            <pc:sldMk cId="4077289302" sldId="263"/>
            <ac:picMk id="3" creationId="{BF2C595F-D9EA-3877-E42F-A788B7CAD485}"/>
          </ac:picMkLst>
        </pc:picChg>
        <pc:picChg chg="add del mod">
          <ac:chgData name="SANCHEZ CARMONA Albert (CBE)" userId="f5effe1d-7bc6-475d-8630-bb9fe1714826" providerId="ADAL" clId="{39D1EAB7-C3DC-409D-8A07-710FDF19DA2B}" dt="2023-07-26T13:02:44.115" v="70" actId="478"/>
          <ac:picMkLst>
            <pc:docMk/>
            <pc:sldMk cId="4077289302" sldId="263"/>
            <ac:picMk id="5" creationId="{740BE2D7-6E41-9ECF-3F7E-E990FD4AF40E}"/>
          </ac:picMkLst>
        </pc:picChg>
        <pc:picChg chg="del">
          <ac:chgData name="SANCHEZ CARMONA Albert (CBE)" userId="f5effe1d-7bc6-475d-8630-bb9fe1714826" providerId="ADAL" clId="{39D1EAB7-C3DC-409D-8A07-710FDF19DA2B}" dt="2023-07-19T12:45:38.298" v="11" actId="478"/>
          <ac:picMkLst>
            <pc:docMk/>
            <pc:sldMk cId="4077289302" sldId="263"/>
            <ac:picMk id="7" creationId="{46CB97F9-807C-4D3C-8294-DE573E6A3D92}"/>
          </ac:picMkLst>
        </pc:picChg>
      </pc:sldChg>
      <pc:sldChg chg="addSp delSp modSp mod">
        <pc:chgData name="SANCHEZ CARMONA Albert (CBE)" userId="f5effe1d-7bc6-475d-8630-bb9fe1714826" providerId="ADAL" clId="{39D1EAB7-C3DC-409D-8A07-710FDF19DA2B}" dt="2023-07-19T12:59:14.599" v="52" actId="962"/>
        <pc:sldMkLst>
          <pc:docMk/>
          <pc:sldMk cId="3626168171" sldId="264"/>
        </pc:sldMkLst>
        <pc:picChg chg="add del mod">
          <ac:chgData name="SANCHEZ CARMONA Albert (CBE)" userId="f5effe1d-7bc6-475d-8630-bb9fe1714826" providerId="ADAL" clId="{39D1EAB7-C3DC-409D-8A07-710FDF19DA2B}" dt="2023-07-19T12:58:55.088" v="45" actId="478"/>
          <ac:picMkLst>
            <pc:docMk/>
            <pc:sldMk cId="3626168171" sldId="264"/>
            <ac:picMk id="3" creationId="{C7FE0F24-E07F-9819-4B30-8CB4B0EC13E6}"/>
          </ac:picMkLst>
        </pc:picChg>
        <pc:picChg chg="add del mod">
          <ac:chgData name="SANCHEZ CARMONA Albert (CBE)" userId="f5effe1d-7bc6-475d-8630-bb9fe1714826" providerId="ADAL" clId="{39D1EAB7-C3DC-409D-8A07-710FDF19DA2B}" dt="2023-07-19T12:59:11.799" v="49" actId="478"/>
          <ac:picMkLst>
            <pc:docMk/>
            <pc:sldMk cId="3626168171" sldId="264"/>
            <ac:picMk id="5" creationId="{833F18A9-2024-BCE7-B356-E15E116065BF}"/>
          </ac:picMkLst>
        </pc:picChg>
        <pc:picChg chg="del">
          <ac:chgData name="SANCHEZ CARMONA Albert (CBE)" userId="f5effe1d-7bc6-475d-8630-bb9fe1714826" providerId="ADAL" clId="{39D1EAB7-C3DC-409D-8A07-710FDF19DA2B}" dt="2023-07-19T12:46:05.009" v="24" actId="478"/>
          <ac:picMkLst>
            <pc:docMk/>
            <pc:sldMk cId="3626168171" sldId="264"/>
            <ac:picMk id="7" creationId="{46CB97F9-807C-4D3C-8294-DE573E6A3D92}"/>
          </ac:picMkLst>
        </pc:picChg>
        <pc:picChg chg="add mod">
          <ac:chgData name="SANCHEZ CARMONA Albert (CBE)" userId="f5effe1d-7bc6-475d-8630-bb9fe1714826" providerId="ADAL" clId="{39D1EAB7-C3DC-409D-8A07-710FDF19DA2B}" dt="2023-07-19T12:59:14.599" v="52" actId="962"/>
          <ac:picMkLst>
            <pc:docMk/>
            <pc:sldMk cId="3626168171" sldId="264"/>
            <ac:picMk id="8" creationId="{0E31F02A-F563-ED3A-2D7A-EC542688BB60}"/>
          </ac:picMkLst>
        </pc:picChg>
      </pc:sldChg>
      <pc:sldChg chg="addSp delSp modSp new mod ord">
        <pc:chgData name="SANCHEZ CARMONA Albert (CBE)" userId="f5effe1d-7bc6-475d-8630-bb9fe1714826" providerId="ADAL" clId="{39D1EAB7-C3DC-409D-8A07-710FDF19DA2B}" dt="2023-07-26T13:02:52.906" v="77" actId="962"/>
        <pc:sldMkLst>
          <pc:docMk/>
          <pc:sldMk cId="758384677" sldId="265"/>
        </pc:sldMkLst>
        <pc:spChg chg="del">
          <ac:chgData name="SANCHEZ CARMONA Albert (CBE)" userId="f5effe1d-7bc6-475d-8630-bb9fe1714826" providerId="ADAL" clId="{39D1EAB7-C3DC-409D-8A07-710FDF19DA2B}" dt="2023-07-19T12:45:51.646" v="16" actId="478"/>
          <ac:spMkLst>
            <pc:docMk/>
            <pc:sldMk cId="758384677" sldId="265"/>
            <ac:spMk id="2" creationId="{41C3630F-C1AD-CF98-CB61-F3B8721ECFC9}"/>
          </ac:spMkLst>
        </pc:spChg>
        <pc:spChg chg="del">
          <ac:chgData name="SANCHEZ CARMONA Albert (CBE)" userId="f5effe1d-7bc6-475d-8630-bb9fe1714826" providerId="ADAL" clId="{39D1EAB7-C3DC-409D-8A07-710FDF19DA2B}" dt="2023-07-19T12:45:52.473" v="17" actId="478"/>
          <ac:spMkLst>
            <pc:docMk/>
            <pc:sldMk cId="758384677" sldId="265"/>
            <ac:spMk id="3" creationId="{BDA8E71D-F5FF-409C-4148-6DC307381FE4}"/>
          </ac:spMkLst>
        </pc:spChg>
        <pc:picChg chg="add mod">
          <ac:chgData name="SANCHEZ CARMONA Albert (CBE)" userId="f5effe1d-7bc6-475d-8630-bb9fe1714826" providerId="ADAL" clId="{39D1EAB7-C3DC-409D-8A07-710FDF19DA2B}" dt="2023-07-26T13:02:52.906" v="77" actId="962"/>
          <ac:picMkLst>
            <pc:docMk/>
            <pc:sldMk cId="758384677" sldId="265"/>
            <ac:picMk id="3" creationId="{EA970687-620F-9017-0F53-C0C496949C1B}"/>
          </ac:picMkLst>
        </pc:picChg>
        <pc:picChg chg="add del mod">
          <ac:chgData name="SANCHEZ CARMONA Albert (CBE)" userId="f5effe1d-7bc6-475d-8630-bb9fe1714826" providerId="ADAL" clId="{39D1EAB7-C3DC-409D-8A07-710FDF19DA2B}" dt="2023-07-19T12:58:49.559" v="41" actId="478"/>
          <ac:picMkLst>
            <pc:docMk/>
            <pc:sldMk cId="758384677" sldId="265"/>
            <ac:picMk id="5" creationId="{D0508D95-8EAB-F7A0-85A1-38C435B4511D}"/>
          </ac:picMkLst>
        </pc:picChg>
        <pc:picChg chg="add del mod">
          <ac:chgData name="SANCHEZ CARMONA Albert (CBE)" userId="f5effe1d-7bc6-475d-8630-bb9fe1714826" providerId="ADAL" clId="{39D1EAB7-C3DC-409D-8A07-710FDF19DA2B}" dt="2023-07-26T13:02:50.232" v="74" actId="478"/>
          <ac:picMkLst>
            <pc:docMk/>
            <pc:sldMk cId="758384677" sldId="265"/>
            <ac:picMk id="7" creationId="{E4FD9DC5-53C3-B15A-99FF-B30355AD57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34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2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3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bg>
      <p:bgPr>
        <a:solidFill>
          <a:srgbClr val="A6C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7927" tIns="17927" rIns="17927" bIns="17927" anchor="ctr"/>
          <a:lstStyle/>
          <a:p>
            <a:pPr defTabSz="29129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3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1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697EB3"/>
          </a:solidFill>
          <a:ln w="12700">
            <a:miter lim="400000"/>
          </a:ln>
        </p:spPr>
        <p:txBody>
          <a:bodyPr lIns="17927" tIns="17927" rIns="17927" bIns="17927" anchor="ctr"/>
          <a:lstStyle/>
          <a:p>
            <a:pPr defTabSz="29129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3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5F518E-A496-418B-A47E-5875C6A94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5113" indent="0">
              <a:buNone/>
              <a:defRPr sz="33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AACC3B-DB99-44F0-B43B-317F80AA3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7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52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5113" indent="0" algn="ctr">
              <a:lnSpc>
                <a:spcPct val="100000"/>
              </a:lnSpc>
              <a:spcBef>
                <a:spcPts val="0"/>
              </a:spcBef>
              <a:buNone/>
              <a:defRPr sz="33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379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592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45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54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645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93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8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854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86E9-E28D-44C1-B1ED-D900783F6C24}" type="datetimeFigureOut">
              <a:rPr lang="en-IE" smtClean="0"/>
              <a:t>09/10/2023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B059-2170-43F1-81F8-E4A04AB40B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97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europe with green tanks&#10;&#10;Description automatically generated">
            <a:extLst>
              <a:ext uri="{FF2B5EF4-FFF2-40B4-BE49-F238E27FC236}">
                <a16:creationId xmlns:a16="http://schemas.microsoft.com/office/drawing/2014/main" id="{6011D299-8FC8-F2E8-D66B-5618BBE2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europe with green dots&#10;&#10;Description automatically generated">
            <a:extLst>
              <a:ext uri="{FF2B5EF4-FFF2-40B4-BE49-F238E27FC236}">
                <a16:creationId xmlns:a16="http://schemas.microsoft.com/office/drawing/2014/main" id="{2F300467-9EE9-024E-64E8-A2DA94B62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urope with green labels&#10;&#10;Description automatically generated">
            <a:extLst>
              <a:ext uri="{FF2B5EF4-FFF2-40B4-BE49-F238E27FC236}">
                <a16:creationId xmlns:a16="http://schemas.microsoft.com/office/drawing/2014/main" id="{CF8B9BA8-44F5-F6CE-66F4-29E09A4C0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0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urope with green circles&#10;&#10;Description automatically generated">
            <a:extLst>
              <a:ext uri="{FF2B5EF4-FFF2-40B4-BE49-F238E27FC236}">
                <a16:creationId xmlns:a16="http://schemas.microsoft.com/office/drawing/2014/main" id="{5BA4EF0C-B2D2-0B0F-530E-3E6740175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8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urope with green and blue text&#10;&#10;Description automatically generated">
            <a:extLst>
              <a:ext uri="{FF2B5EF4-FFF2-40B4-BE49-F238E27FC236}">
                <a16:creationId xmlns:a16="http://schemas.microsoft.com/office/drawing/2014/main" id="{EA970687-620F-9017-0F53-C0C49694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europe with a few other projects&#10;&#10;Description automatically generated">
            <a:extLst>
              <a:ext uri="{FF2B5EF4-FFF2-40B4-BE49-F238E27FC236}">
                <a16:creationId xmlns:a16="http://schemas.microsoft.com/office/drawing/2014/main" id="{0E31F02A-F563-ED3A-2D7A-EC542688B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2997F-D59E-5FC8-F13E-DF3F648B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" t="1631" r="26909" b="2030"/>
          <a:stretch/>
        </p:blipFill>
        <p:spPr>
          <a:xfrm>
            <a:off x="0" y="111712"/>
            <a:ext cx="9144000" cy="4920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BC224D-DF28-4C42-4B79-C591E5D60CA2}"/>
              </a:ext>
            </a:extLst>
          </p:cNvPr>
          <p:cNvSpPr/>
          <p:nvPr/>
        </p:nvSpPr>
        <p:spPr>
          <a:xfrm>
            <a:off x="0" y="516531"/>
            <a:ext cx="3664580" cy="1409991"/>
          </a:xfrm>
          <a:prstGeom prst="rect">
            <a:avLst/>
          </a:prstGeom>
          <a:solidFill>
            <a:srgbClr val="9EC6E8"/>
          </a:solidFill>
          <a:ln>
            <a:solidFill>
              <a:srgbClr val="9E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66615-43DF-DF67-ABC2-54AE4022597E}"/>
              </a:ext>
            </a:extLst>
          </p:cNvPr>
          <p:cNvSpPr txBox="1"/>
          <p:nvPr/>
        </p:nvSpPr>
        <p:spPr>
          <a:xfrm>
            <a:off x="12970" y="1403302"/>
            <a:ext cx="333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 JU-funded:</a:t>
            </a:r>
            <a:endParaRPr lang="en-GB" sz="280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ue circle with white text&#10;&#10;Description automatically generated">
            <a:extLst>
              <a:ext uri="{FF2B5EF4-FFF2-40B4-BE49-F238E27FC236}">
                <a16:creationId xmlns:a16="http://schemas.microsoft.com/office/drawing/2014/main" id="{ABE475D0-BD1C-02B1-3467-91785F85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2" y="4455153"/>
            <a:ext cx="1029298" cy="4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5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 xmlns="3c527bfc-89bd-412f-8386-c8c2bee35622" xsi:nil="true"/>
    <Date xmlns="3c527bfc-89bd-412f-8386-c8c2bee35622" xsi:nil="true"/>
    <Speaker xmlns="3c527bfc-89bd-412f-8386-c8c2bee35622" xsi:nil="true"/>
    <TaxCatchAll xmlns="1cc0978e-db05-4edd-8034-7418f07071d6" xsi:nil="true"/>
    <lcf76f155ced4ddcb4097134ff3c332f xmlns="3c527bfc-89bd-412f-8386-c8c2bee356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148097E6FC24EB6EFB57D2D489102" ma:contentTypeVersion="14" ma:contentTypeDescription="Create a new document." ma:contentTypeScope="" ma:versionID="bc51d59f07ab3776cfab91f1ae8a0f8d">
  <xsd:schema xmlns:xsd="http://www.w3.org/2001/XMLSchema" xmlns:xs="http://www.w3.org/2001/XMLSchema" xmlns:p="http://schemas.microsoft.com/office/2006/metadata/properties" xmlns:ns2="3c527bfc-89bd-412f-8386-c8c2bee35622" xmlns:ns3="1cc0978e-db05-4edd-8034-7418f07071d6" targetNamespace="http://schemas.microsoft.com/office/2006/metadata/properties" ma:root="true" ma:fieldsID="491a1fe179c97863a6fc2eeb603a389f" ns2:_="" ns3:_="">
    <xsd:import namespace="3c527bfc-89bd-412f-8386-c8c2bee35622"/>
    <xsd:import namespace="1cc0978e-db05-4edd-8034-7418f07071d6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Event" minOccurs="0"/>
                <xsd:element ref="ns2:Speak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27bfc-89bd-412f-8386-c8c2bee35622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Event" ma:index="9" nillable="true" ma:displayName="Event/topic" ma:format="Dropdown" ma:internalName="Event">
      <xsd:simpleType>
        <xsd:restriction base="dms:Note">
          <xsd:maxLength value="255"/>
        </xsd:restriction>
      </xsd:simpleType>
    </xsd:element>
    <xsd:element name="Speaker" ma:index="10" nillable="true" ma:displayName="Speaker" ma:format="Dropdown" ma:internalName="Speaker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56b32bd-502c-4b31-810a-badfae7d79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978e-db05-4edd-8034-7418f07071d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29ed16-becd-496b-8878-cb54875e7c4c}" ma:internalName="TaxCatchAll" ma:showField="CatchAllData" ma:web="1cc0978e-db05-4edd-8034-7418f0707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7FD629-D0F6-4423-A956-8F080A464891}">
  <ds:schemaRefs>
    <ds:schemaRef ds:uri="1cc0978e-db05-4edd-8034-7418f07071d6"/>
    <ds:schemaRef ds:uri="3c527bfc-89bd-412f-8386-c8c2bee35622"/>
    <ds:schemaRef ds:uri="c7c0f05d-28a0-4418-bd8d-2a3a3970957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4377D-2ED8-4423-8817-DA70B42F7917}">
  <ds:schemaRefs>
    <ds:schemaRef ds:uri="1cc0978e-db05-4edd-8034-7418f07071d6"/>
    <ds:schemaRef ds:uri="3c527bfc-89bd-412f-8386-c8c2bee356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F5BDB6-6906-4BCF-9110-CA074672A5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On-screen Show (16:9)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BERMUDEZ Marina (CBE)</dc:creator>
  <cp:lastModifiedBy>SANCHEZ CARMONA Albert (CBE)</cp:lastModifiedBy>
  <cp:revision>1</cp:revision>
  <dcterms:created xsi:type="dcterms:W3CDTF">2022-10-10T07:58:34Z</dcterms:created>
  <dcterms:modified xsi:type="dcterms:W3CDTF">2023-10-09T12:15:32Z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0x010100B07148097E6FC24EB6EFB57D2D489102</vt:lpwstr>
  </property>
  <property fmtid="{D5CDD505-2E9C-101B-9397-08002B2CF9AE}" pid="3" name="MediaServiceImageTags">
    <vt:lpwstr/>
  </property>
</Properties>
</file>