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5240000" cy="11430000"/>
  <p:notesSz cx="15240000" cy="1143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031DBF-AA8C-4D4D-BD59-B6D89DF77CCE}" v="6" dt="2024-02-21T13:30:43.50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65" d="100"/>
          <a:sy n="65" d="100"/>
        </p:scale>
        <p:origin x="16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RRERO RODRIGUEZ Alicia (CBE)" userId="S::alicia.herrero-rodriguez@cbe.europa.eu::95cfb2ab-2e12-46ab-9762-adca76c0de6f" providerId="AD" clId="Web-{B3FC205F-BB8D-F56B-4562-035AD9ED2420}"/>
    <pc:docChg chg="modSld">
      <pc:chgData name="HERRERO RODRIGUEZ Alicia (CBE)" userId="S::alicia.herrero-rodriguez@cbe.europa.eu::95cfb2ab-2e12-46ab-9762-adca76c0de6f" providerId="AD" clId="Web-{B3FC205F-BB8D-F56B-4562-035AD9ED2420}" dt="2024-02-14T16:40:20.345" v="9" actId="1076"/>
      <pc:docMkLst>
        <pc:docMk/>
      </pc:docMkLst>
      <pc:sldChg chg="addSp delSp modSp">
        <pc:chgData name="HERRERO RODRIGUEZ Alicia (CBE)" userId="S::alicia.herrero-rodriguez@cbe.europa.eu::95cfb2ab-2e12-46ab-9762-adca76c0de6f" providerId="AD" clId="Web-{B3FC205F-BB8D-F56B-4562-035AD9ED2420}" dt="2024-02-14T16:40:20.345" v="9" actId="1076"/>
        <pc:sldMkLst>
          <pc:docMk/>
          <pc:sldMk cId="0" sldId="256"/>
        </pc:sldMkLst>
        <pc:spChg chg="mod">
          <ac:chgData name="HERRERO RODRIGUEZ Alicia (CBE)" userId="S::alicia.herrero-rodriguez@cbe.europa.eu::95cfb2ab-2e12-46ab-9762-adca76c0de6f" providerId="AD" clId="Web-{B3FC205F-BB8D-F56B-4562-035AD9ED2420}" dt="2024-02-14T16:40:20.345" v="9" actId="1076"/>
          <ac:spMkLst>
            <pc:docMk/>
            <pc:sldMk cId="0" sldId="256"/>
            <ac:spMk id="11" creationId="{87EFD42C-56F0-516E-1FB6-0FEEA5C6F261}"/>
          </ac:spMkLst>
        </pc:spChg>
        <pc:picChg chg="add mod">
          <ac:chgData name="HERRERO RODRIGUEZ Alicia (CBE)" userId="S::alicia.herrero-rodriguez@cbe.europa.eu::95cfb2ab-2e12-46ab-9762-adca76c0de6f" providerId="AD" clId="Web-{B3FC205F-BB8D-F56B-4562-035AD9ED2420}" dt="2024-02-14T16:40:02.188" v="5" actId="1076"/>
          <ac:picMkLst>
            <pc:docMk/>
            <pc:sldMk cId="0" sldId="256"/>
            <ac:picMk id="4" creationId="{06259DD4-4C4A-47EE-D889-1D6222C2D1CA}"/>
          </ac:picMkLst>
        </pc:picChg>
        <pc:picChg chg="del">
          <ac:chgData name="HERRERO RODRIGUEZ Alicia (CBE)" userId="S::alicia.herrero-rodriguez@cbe.europa.eu::95cfb2ab-2e12-46ab-9762-adca76c0de6f" providerId="AD" clId="Web-{B3FC205F-BB8D-F56B-4562-035AD9ED2420}" dt="2024-02-14T16:39:39.155" v="0"/>
          <ac:picMkLst>
            <pc:docMk/>
            <pc:sldMk cId="0" sldId="256"/>
            <ac:picMk id="1028" creationId="{64C86D10-A092-9496-9B56-E8DFCB5DD371}"/>
          </ac:picMkLst>
        </pc:picChg>
      </pc:sldChg>
    </pc:docChg>
  </pc:docChgLst>
  <pc:docChgLst>
    <pc:chgData name="SANCHEZ CARMONA Albert (CBE)" userId="S::albert.sanchez-carmona@cbe.europa.eu::f5effe1d-7bc6-475d-8630-bb9fe1714826" providerId="AD" clId="Web-{E202F494-1DC1-0301-9E13-01EBA8B53DA9}"/>
    <pc:docChg chg="modSld">
      <pc:chgData name="SANCHEZ CARMONA Albert (CBE)" userId="S::albert.sanchez-carmona@cbe.europa.eu::f5effe1d-7bc6-475d-8630-bb9fe1714826" providerId="AD" clId="Web-{E202F494-1DC1-0301-9E13-01EBA8B53DA9}" dt="2024-02-14T09:47:41.143" v="15" actId="1076"/>
      <pc:docMkLst>
        <pc:docMk/>
      </pc:docMkLst>
      <pc:sldChg chg="modSp">
        <pc:chgData name="SANCHEZ CARMONA Albert (CBE)" userId="S::albert.sanchez-carmona@cbe.europa.eu::f5effe1d-7bc6-475d-8630-bb9fe1714826" providerId="AD" clId="Web-{E202F494-1DC1-0301-9E13-01EBA8B53DA9}" dt="2024-02-14T09:47:41.143" v="15" actId="1076"/>
        <pc:sldMkLst>
          <pc:docMk/>
          <pc:sldMk cId="0" sldId="256"/>
        </pc:sldMkLst>
        <pc:spChg chg="mod">
          <ac:chgData name="SANCHEZ CARMONA Albert (CBE)" userId="S::albert.sanchez-carmona@cbe.europa.eu::f5effe1d-7bc6-475d-8630-bb9fe1714826" providerId="AD" clId="Web-{E202F494-1DC1-0301-9E13-01EBA8B53DA9}" dt="2024-02-14T09:47:07.391" v="9" actId="20577"/>
          <ac:spMkLst>
            <pc:docMk/>
            <pc:sldMk cId="0" sldId="256"/>
            <ac:spMk id="10" creationId="{725EA72A-0609-D23B-DC35-5069E68E1948}"/>
          </ac:spMkLst>
        </pc:spChg>
        <pc:spChg chg="mod">
          <ac:chgData name="SANCHEZ CARMONA Albert (CBE)" userId="S::albert.sanchez-carmona@cbe.europa.eu::f5effe1d-7bc6-475d-8630-bb9fe1714826" providerId="AD" clId="Web-{E202F494-1DC1-0301-9E13-01EBA8B53DA9}" dt="2024-02-14T09:47:41.143" v="15" actId="1076"/>
          <ac:spMkLst>
            <pc:docMk/>
            <pc:sldMk cId="0" sldId="256"/>
            <ac:spMk id="11" creationId="{87EFD42C-56F0-516E-1FB6-0FEEA5C6F261}"/>
          </ac:spMkLst>
        </pc:spChg>
        <pc:spChg chg="mod">
          <ac:chgData name="SANCHEZ CARMONA Albert (CBE)" userId="S::albert.sanchez-carmona@cbe.europa.eu::f5effe1d-7bc6-475d-8630-bb9fe1714826" providerId="AD" clId="Web-{E202F494-1DC1-0301-9E13-01EBA8B53DA9}" dt="2024-02-14T09:44:28.510" v="0" actId="20577"/>
          <ac:spMkLst>
            <pc:docMk/>
            <pc:sldMk cId="0" sldId="256"/>
            <ac:spMk id="12" creationId="{1EE96488-BE9D-5B9E-ADA2-7E48543AFA50}"/>
          </ac:spMkLst>
        </pc:spChg>
        <pc:picChg chg="mod">
          <ac:chgData name="SANCHEZ CARMONA Albert (CBE)" userId="S::albert.sanchez-carmona@cbe.europa.eu::f5effe1d-7bc6-475d-8630-bb9fe1714826" providerId="AD" clId="Web-{E202F494-1DC1-0301-9E13-01EBA8B53DA9}" dt="2024-02-14T09:47:24.642" v="10" actId="14100"/>
          <ac:picMkLst>
            <pc:docMk/>
            <pc:sldMk cId="0" sldId="256"/>
            <ac:picMk id="1028" creationId="{64C86D10-A092-9496-9B56-E8DFCB5DD371}"/>
          </ac:picMkLst>
        </pc:picChg>
      </pc:sldChg>
    </pc:docChg>
  </pc:docChgLst>
  <pc:docChgLst>
    <pc:chgData name="SANCHEZ CARMONA Albert (CBE)" userId="f5effe1d-7bc6-475d-8630-bb9fe1714826" providerId="ADAL" clId="{62031DBF-AA8C-4D4D-BD59-B6D89DF77CCE}"/>
    <pc:docChg chg="undo custSel modSld">
      <pc:chgData name="SANCHEZ CARMONA Albert (CBE)" userId="f5effe1d-7bc6-475d-8630-bb9fe1714826" providerId="ADAL" clId="{62031DBF-AA8C-4D4D-BD59-B6D89DF77CCE}" dt="2024-02-21T13:30:57.152" v="33" actId="1076"/>
      <pc:docMkLst>
        <pc:docMk/>
      </pc:docMkLst>
      <pc:sldChg chg="addSp delSp modSp mod">
        <pc:chgData name="SANCHEZ CARMONA Albert (CBE)" userId="f5effe1d-7bc6-475d-8630-bb9fe1714826" providerId="ADAL" clId="{62031DBF-AA8C-4D4D-BD59-B6D89DF77CCE}" dt="2024-02-21T13:30:57.152" v="33" actId="1076"/>
        <pc:sldMkLst>
          <pc:docMk/>
          <pc:sldMk cId="0" sldId="256"/>
        </pc:sldMkLst>
        <pc:spChg chg="del mod">
          <ac:chgData name="SANCHEZ CARMONA Albert (CBE)" userId="f5effe1d-7bc6-475d-8630-bb9fe1714826" providerId="ADAL" clId="{62031DBF-AA8C-4D4D-BD59-B6D89DF77CCE}" dt="2024-02-21T13:28:43.822" v="15" actId="478"/>
          <ac:spMkLst>
            <pc:docMk/>
            <pc:sldMk cId="0" sldId="256"/>
            <ac:spMk id="12" creationId="{1EE96488-BE9D-5B9E-ADA2-7E48543AFA50}"/>
          </ac:spMkLst>
        </pc:spChg>
        <pc:spChg chg="ord">
          <ac:chgData name="SANCHEZ CARMONA Albert (CBE)" userId="f5effe1d-7bc6-475d-8630-bb9fe1714826" providerId="ADAL" clId="{62031DBF-AA8C-4D4D-BD59-B6D89DF77CCE}" dt="2024-02-21T13:29:19.215" v="24" actId="167"/>
          <ac:spMkLst>
            <pc:docMk/>
            <pc:sldMk cId="0" sldId="256"/>
            <ac:spMk id="25" creationId="{4E900D23-575E-D2EE-2927-934AD2579404}"/>
          </ac:spMkLst>
        </pc:spChg>
        <pc:picChg chg="add del mod">
          <ac:chgData name="SANCHEZ CARMONA Albert (CBE)" userId="f5effe1d-7bc6-475d-8630-bb9fe1714826" providerId="ADAL" clId="{62031DBF-AA8C-4D4D-BD59-B6D89DF77CCE}" dt="2024-02-21T13:26:44.737" v="5" actId="478"/>
          <ac:picMkLst>
            <pc:docMk/>
            <pc:sldMk cId="0" sldId="256"/>
            <ac:picMk id="7" creationId="{2192DB23-CF92-30E6-CBD8-4F526A015852}"/>
          </ac:picMkLst>
        </pc:picChg>
        <pc:picChg chg="add del mod ord modCrop">
          <ac:chgData name="SANCHEZ CARMONA Albert (CBE)" userId="f5effe1d-7bc6-475d-8630-bb9fe1714826" providerId="ADAL" clId="{62031DBF-AA8C-4D4D-BD59-B6D89DF77CCE}" dt="2024-02-21T13:30:29.409" v="26" actId="478"/>
          <ac:picMkLst>
            <pc:docMk/>
            <pc:sldMk cId="0" sldId="256"/>
            <ac:picMk id="14" creationId="{EC16506C-B05B-F319-2B8D-CD97EFC62302}"/>
          </ac:picMkLst>
        </pc:picChg>
        <pc:picChg chg="add mod">
          <ac:chgData name="SANCHEZ CARMONA Albert (CBE)" userId="f5effe1d-7bc6-475d-8630-bb9fe1714826" providerId="ADAL" clId="{62031DBF-AA8C-4D4D-BD59-B6D89DF77CCE}" dt="2024-02-21T13:30:57.152" v="33" actId="1076"/>
          <ac:picMkLst>
            <pc:docMk/>
            <pc:sldMk cId="0" sldId="256"/>
            <ac:picMk id="16" creationId="{8805FFF0-DB10-15AF-B5E5-4B5F66DAA456}"/>
          </ac:picMkLst>
        </pc:picChg>
        <pc:picChg chg="add del">
          <ac:chgData name="SANCHEZ CARMONA Albert (CBE)" userId="f5effe1d-7bc6-475d-8630-bb9fe1714826" providerId="ADAL" clId="{62031DBF-AA8C-4D4D-BD59-B6D89DF77CCE}" dt="2024-02-21T13:29:08.466" v="23" actId="478"/>
          <ac:picMkLst>
            <pc:docMk/>
            <pc:sldMk cId="0" sldId="256"/>
            <ac:picMk id="34" creationId="{3348F018-8A9E-0FA1-FBFE-C30A7E07A2D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000" y="3543300"/>
            <a:ext cx="12954000" cy="240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900" b="0" i="0">
                <a:solidFill>
                  <a:schemeClr val="bg1"/>
                </a:solidFill>
                <a:latin typeface="OakesGrotesk-Light"/>
                <a:cs typeface="OakesGrotesk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000" y="6400800"/>
            <a:ext cx="10668000" cy="2857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chemeClr val="bg1"/>
                </a:solidFill>
                <a:latin typeface="OakesGrotesk-SemiBold"/>
                <a:cs typeface="OakesGrotesk-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900" b="0" i="0">
                <a:solidFill>
                  <a:schemeClr val="bg1"/>
                </a:solidFill>
                <a:latin typeface="OakesGrotesk-Light"/>
                <a:cs typeface="OakesGrotesk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2000" y="2628900"/>
            <a:ext cx="6629400" cy="7543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848600" y="2628900"/>
            <a:ext cx="6629400" cy="7543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900" b="0" i="0">
                <a:solidFill>
                  <a:schemeClr val="bg1"/>
                </a:solidFill>
                <a:latin typeface="OakesGrotesk-Light"/>
                <a:cs typeface="OakesGrotesk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4801" y="480254"/>
            <a:ext cx="7769859" cy="2618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900" b="0" i="0">
                <a:solidFill>
                  <a:schemeClr val="bg1"/>
                </a:solidFill>
                <a:latin typeface="OakesGrotesk-Light"/>
                <a:cs typeface="OakesGrotesk-Ligh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3346" y="3653562"/>
            <a:ext cx="13897610" cy="620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chemeClr val="bg1"/>
                </a:solidFill>
                <a:latin typeface="OakesGrotesk-SemiBold"/>
                <a:cs typeface="OakesGrotesk-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1600" y="10629900"/>
            <a:ext cx="4876800" cy="571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000" y="10629900"/>
            <a:ext cx="3505200" cy="571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2800" y="10629900"/>
            <a:ext cx="3505200" cy="571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bg object 16">
            <a:extLst>
              <a:ext uri="{FF2B5EF4-FFF2-40B4-BE49-F238E27FC236}">
                <a16:creationId xmlns:a16="http://schemas.microsoft.com/office/drawing/2014/main" id="{4E900D23-575E-D2EE-2927-934AD257940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080"/>
            <a:ext cx="15240000" cy="11424920"/>
          </a:xfrm>
          <a:custGeom>
            <a:avLst/>
            <a:gdLst/>
            <a:ahLst/>
            <a:cxnLst/>
            <a:rect l="l" t="t" r="r" b="b"/>
            <a:pathLst>
              <a:path w="15240000" h="11424920">
                <a:moveTo>
                  <a:pt x="15240000" y="0"/>
                </a:moveTo>
                <a:lnTo>
                  <a:pt x="0" y="0"/>
                </a:lnTo>
                <a:lnTo>
                  <a:pt x="0" y="11424920"/>
                </a:lnTo>
                <a:lnTo>
                  <a:pt x="15240000" y="11424920"/>
                </a:lnTo>
                <a:lnTo>
                  <a:pt x="15240000" y="0"/>
                </a:lnTo>
                <a:close/>
              </a:path>
            </a:pathLst>
          </a:custGeom>
          <a:solidFill>
            <a:srgbClr val="2C35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162189" y="321141"/>
            <a:ext cx="7769859" cy="26181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10195"/>
              </a:lnSpc>
              <a:spcBef>
                <a:spcPts val="120"/>
              </a:spcBef>
            </a:pPr>
            <a:r>
              <a:rPr dirty="0"/>
              <a:t>CBE</a:t>
            </a:r>
            <a:r>
              <a:rPr spc="10" dirty="0"/>
              <a:t> </a:t>
            </a:r>
            <a:r>
              <a:rPr spc="-25" dirty="0"/>
              <a:t>JU</a:t>
            </a:r>
          </a:p>
          <a:p>
            <a:pPr marL="12700">
              <a:lnSpc>
                <a:spcPts val="10195"/>
              </a:lnSpc>
            </a:pPr>
            <a:r>
              <a:rPr b="1" dirty="0">
                <a:latin typeface="Oakes Grotesk"/>
                <a:cs typeface="Oakes Grotesk"/>
              </a:rPr>
              <a:t>Info Day</a:t>
            </a:r>
            <a:r>
              <a:rPr b="1" spc="5" dirty="0">
                <a:latin typeface="Oakes Grotesk"/>
                <a:cs typeface="Oakes Grotesk"/>
              </a:rPr>
              <a:t> </a:t>
            </a:r>
            <a:r>
              <a:rPr b="1" spc="-20" dirty="0">
                <a:latin typeface="Oakes Grotesk"/>
                <a:cs typeface="Oakes Grotesk"/>
              </a:rPr>
              <a:t>2024</a:t>
            </a:r>
          </a:p>
        </p:txBody>
      </p:sp>
      <p:sp>
        <p:nvSpPr>
          <p:cNvPr id="3" name="object 3"/>
          <p:cNvSpPr/>
          <p:nvPr/>
        </p:nvSpPr>
        <p:spPr>
          <a:xfrm>
            <a:off x="2370893" y="5683957"/>
            <a:ext cx="2590165" cy="5180330"/>
          </a:xfrm>
          <a:custGeom>
            <a:avLst/>
            <a:gdLst/>
            <a:ahLst/>
            <a:cxnLst/>
            <a:rect l="l" t="t" r="r" b="b"/>
            <a:pathLst>
              <a:path w="2590165" h="5180330">
                <a:moveTo>
                  <a:pt x="0" y="0"/>
                </a:moveTo>
                <a:lnTo>
                  <a:pt x="0" y="5180114"/>
                </a:lnTo>
                <a:lnTo>
                  <a:pt x="48113" y="5179676"/>
                </a:lnTo>
                <a:lnTo>
                  <a:pt x="96014" y="5178367"/>
                </a:lnTo>
                <a:lnTo>
                  <a:pt x="143695" y="5176195"/>
                </a:lnTo>
                <a:lnTo>
                  <a:pt x="191147" y="5173167"/>
                </a:lnTo>
                <a:lnTo>
                  <a:pt x="238365" y="5169291"/>
                </a:lnTo>
                <a:lnTo>
                  <a:pt x="285339" y="5164575"/>
                </a:lnTo>
                <a:lnTo>
                  <a:pt x="332063" y="5159026"/>
                </a:lnTo>
                <a:lnTo>
                  <a:pt x="378529" y="5152651"/>
                </a:lnTo>
                <a:lnTo>
                  <a:pt x="424729" y="5145458"/>
                </a:lnTo>
                <a:lnTo>
                  <a:pt x="470656" y="5137455"/>
                </a:lnTo>
                <a:lnTo>
                  <a:pt x="516302" y="5128649"/>
                </a:lnTo>
                <a:lnTo>
                  <a:pt x="561659" y="5119049"/>
                </a:lnTo>
                <a:lnTo>
                  <a:pt x="606721" y="5108660"/>
                </a:lnTo>
                <a:lnTo>
                  <a:pt x="651479" y="5097492"/>
                </a:lnTo>
                <a:lnTo>
                  <a:pt x="695927" y="5085550"/>
                </a:lnTo>
                <a:lnTo>
                  <a:pt x="740055" y="5072845"/>
                </a:lnTo>
                <a:lnTo>
                  <a:pt x="783858" y="5059381"/>
                </a:lnTo>
                <a:lnTo>
                  <a:pt x="827326" y="5045168"/>
                </a:lnTo>
                <a:lnTo>
                  <a:pt x="870454" y="5030213"/>
                </a:lnTo>
                <a:lnTo>
                  <a:pt x="913232" y="5014523"/>
                </a:lnTo>
                <a:lnTo>
                  <a:pt x="955654" y="4998106"/>
                </a:lnTo>
                <a:lnTo>
                  <a:pt x="997712" y="4980969"/>
                </a:lnTo>
                <a:lnTo>
                  <a:pt x="1039398" y="4963121"/>
                </a:lnTo>
                <a:lnTo>
                  <a:pt x="1080706" y="4944568"/>
                </a:lnTo>
                <a:lnTo>
                  <a:pt x="1121626" y="4925318"/>
                </a:lnTo>
                <a:lnTo>
                  <a:pt x="1162153" y="4905379"/>
                </a:lnTo>
                <a:lnTo>
                  <a:pt x="1202277" y="4884758"/>
                </a:lnTo>
                <a:lnTo>
                  <a:pt x="1241992" y="4863463"/>
                </a:lnTo>
                <a:lnTo>
                  <a:pt x="1281290" y="4841501"/>
                </a:lnTo>
                <a:lnTo>
                  <a:pt x="1320164" y="4818881"/>
                </a:lnTo>
                <a:lnTo>
                  <a:pt x="1358606" y="4795609"/>
                </a:lnTo>
                <a:lnTo>
                  <a:pt x="1396607" y="4771693"/>
                </a:lnTo>
                <a:lnTo>
                  <a:pt x="1434162" y="4747141"/>
                </a:lnTo>
                <a:lnTo>
                  <a:pt x="1471262" y="4721960"/>
                </a:lnTo>
                <a:lnTo>
                  <a:pt x="1507900" y="4696158"/>
                </a:lnTo>
                <a:lnTo>
                  <a:pt x="1544067" y="4669742"/>
                </a:lnTo>
                <a:lnTo>
                  <a:pt x="1579757" y="4642720"/>
                </a:lnTo>
                <a:lnTo>
                  <a:pt x="1614962" y="4615100"/>
                </a:lnTo>
                <a:lnTo>
                  <a:pt x="1649675" y="4586888"/>
                </a:lnTo>
                <a:lnTo>
                  <a:pt x="1683887" y="4558094"/>
                </a:lnTo>
                <a:lnTo>
                  <a:pt x="1717592" y="4528723"/>
                </a:lnTo>
                <a:lnTo>
                  <a:pt x="1750781" y="4498785"/>
                </a:lnTo>
                <a:lnTo>
                  <a:pt x="1783448" y="4468285"/>
                </a:lnTo>
                <a:lnTo>
                  <a:pt x="1815584" y="4437233"/>
                </a:lnTo>
                <a:lnTo>
                  <a:pt x="1847182" y="4405635"/>
                </a:lnTo>
                <a:lnTo>
                  <a:pt x="1878234" y="4373499"/>
                </a:lnTo>
                <a:lnTo>
                  <a:pt x="1908734" y="4340832"/>
                </a:lnTo>
                <a:lnTo>
                  <a:pt x="1938673" y="4307643"/>
                </a:lnTo>
                <a:lnTo>
                  <a:pt x="1968043" y="4273938"/>
                </a:lnTo>
                <a:lnTo>
                  <a:pt x="1996838" y="4239726"/>
                </a:lnTo>
                <a:lnTo>
                  <a:pt x="2025049" y="4205013"/>
                </a:lnTo>
                <a:lnTo>
                  <a:pt x="2052669" y="4169808"/>
                </a:lnTo>
                <a:lnTo>
                  <a:pt x="2079691" y="4134118"/>
                </a:lnTo>
                <a:lnTo>
                  <a:pt x="2106107" y="4097950"/>
                </a:lnTo>
                <a:lnTo>
                  <a:pt x="2131909" y="4061313"/>
                </a:lnTo>
                <a:lnTo>
                  <a:pt x="2157090" y="4024213"/>
                </a:lnTo>
                <a:lnTo>
                  <a:pt x="2181642" y="3986658"/>
                </a:lnTo>
                <a:lnTo>
                  <a:pt x="2205558" y="3948656"/>
                </a:lnTo>
                <a:lnTo>
                  <a:pt x="2228830" y="3910215"/>
                </a:lnTo>
                <a:lnTo>
                  <a:pt x="2251451" y="3871341"/>
                </a:lnTo>
                <a:lnTo>
                  <a:pt x="2273412" y="3832043"/>
                </a:lnTo>
                <a:lnTo>
                  <a:pt x="2294707" y="3792328"/>
                </a:lnTo>
                <a:lnTo>
                  <a:pt x="2315328" y="3752203"/>
                </a:lnTo>
                <a:lnTo>
                  <a:pt x="2335267" y="3711677"/>
                </a:lnTo>
                <a:lnTo>
                  <a:pt x="2354517" y="3670756"/>
                </a:lnTo>
                <a:lnTo>
                  <a:pt x="2373070" y="3629449"/>
                </a:lnTo>
                <a:lnTo>
                  <a:pt x="2390918" y="3587763"/>
                </a:lnTo>
                <a:lnTo>
                  <a:pt x="2408055" y="3545705"/>
                </a:lnTo>
                <a:lnTo>
                  <a:pt x="2424472" y="3503283"/>
                </a:lnTo>
                <a:lnTo>
                  <a:pt x="2440162" y="3460504"/>
                </a:lnTo>
                <a:lnTo>
                  <a:pt x="2455117" y="3417377"/>
                </a:lnTo>
                <a:lnTo>
                  <a:pt x="2469331" y="3373908"/>
                </a:lnTo>
                <a:lnTo>
                  <a:pt x="2482794" y="3330106"/>
                </a:lnTo>
                <a:lnTo>
                  <a:pt x="2495500" y="3285977"/>
                </a:lnTo>
                <a:lnTo>
                  <a:pt x="2507441" y="3241530"/>
                </a:lnTo>
                <a:lnTo>
                  <a:pt x="2518609" y="3196772"/>
                </a:lnTo>
                <a:lnTo>
                  <a:pt x="2528998" y="3151710"/>
                </a:lnTo>
                <a:lnTo>
                  <a:pt x="2538599" y="3106352"/>
                </a:lnTo>
                <a:lnTo>
                  <a:pt x="2547404" y="3060706"/>
                </a:lnTo>
                <a:lnTo>
                  <a:pt x="2555407" y="3014780"/>
                </a:lnTo>
                <a:lnTo>
                  <a:pt x="2562600" y="2968580"/>
                </a:lnTo>
                <a:lnTo>
                  <a:pt x="2568975" y="2922114"/>
                </a:lnTo>
                <a:lnTo>
                  <a:pt x="2574524" y="2875390"/>
                </a:lnTo>
                <a:lnTo>
                  <a:pt x="2579241" y="2828416"/>
                </a:lnTo>
                <a:lnTo>
                  <a:pt x="2583117" y="2781198"/>
                </a:lnTo>
                <a:lnTo>
                  <a:pt x="2586144" y="2733745"/>
                </a:lnTo>
                <a:lnTo>
                  <a:pt x="2588316" y="2686065"/>
                </a:lnTo>
                <a:lnTo>
                  <a:pt x="2589625" y="2638164"/>
                </a:lnTo>
                <a:lnTo>
                  <a:pt x="2590063" y="2590050"/>
                </a:lnTo>
                <a:lnTo>
                  <a:pt x="2589625" y="2541937"/>
                </a:lnTo>
                <a:lnTo>
                  <a:pt x="2588316" y="2494036"/>
                </a:lnTo>
                <a:lnTo>
                  <a:pt x="2586144" y="2446356"/>
                </a:lnTo>
                <a:lnTo>
                  <a:pt x="2583117" y="2398904"/>
                </a:lnTo>
                <a:lnTo>
                  <a:pt x="2579241" y="2351687"/>
                </a:lnTo>
                <a:lnTo>
                  <a:pt x="2574524" y="2304713"/>
                </a:lnTo>
                <a:lnTo>
                  <a:pt x="2568975" y="2257989"/>
                </a:lnTo>
                <a:lnTo>
                  <a:pt x="2562600" y="2211524"/>
                </a:lnTo>
                <a:lnTo>
                  <a:pt x="2555407" y="2165324"/>
                </a:lnTo>
                <a:lnTo>
                  <a:pt x="2547404" y="2119398"/>
                </a:lnTo>
                <a:lnTo>
                  <a:pt x="2538599" y="2073752"/>
                </a:lnTo>
                <a:lnTo>
                  <a:pt x="2528998" y="2028395"/>
                </a:lnTo>
                <a:lnTo>
                  <a:pt x="2518609" y="1983333"/>
                </a:lnTo>
                <a:lnTo>
                  <a:pt x="2507441" y="1938575"/>
                </a:lnTo>
                <a:lnTo>
                  <a:pt x="2495500" y="1894128"/>
                </a:lnTo>
                <a:lnTo>
                  <a:pt x="2482794" y="1850000"/>
                </a:lnTo>
                <a:lnTo>
                  <a:pt x="2469331" y="1806198"/>
                </a:lnTo>
                <a:lnTo>
                  <a:pt x="2455117" y="1762730"/>
                </a:lnTo>
                <a:lnTo>
                  <a:pt x="2440162" y="1719603"/>
                </a:lnTo>
                <a:lnTo>
                  <a:pt x="2424472" y="1676824"/>
                </a:lnTo>
                <a:lnTo>
                  <a:pt x="2408055" y="1634403"/>
                </a:lnTo>
                <a:lnTo>
                  <a:pt x="2390918" y="1592345"/>
                </a:lnTo>
                <a:lnTo>
                  <a:pt x="2373070" y="1550659"/>
                </a:lnTo>
                <a:lnTo>
                  <a:pt x="2354517" y="1509352"/>
                </a:lnTo>
                <a:lnTo>
                  <a:pt x="2335267" y="1468431"/>
                </a:lnTo>
                <a:lnTo>
                  <a:pt x="2315328" y="1427905"/>
                </a:lnTo>
                <a:lnTo>
                  <a:pt x="2294707" y="1387781"/>
                </a:lnTo>
                <a:lnTo>
                  <a:pt x="2273412" y="1348066"/>
                </a:lnTo>
                <a:lnTo>
                  <a:pt x="2251451" y="1308768"/>
                </a:lnTo>
                <a:lnTo>
                  <a:pt x="2228830" y="1269895"/>
                </a:lnTo>
                <a:lnTo>
                  <a:pt x="2205558" y="1231453"/>
                </a:lnTo>
                <a:lnTo>
                  <a:pt x="2181642" y="1193452"/>
                </a:lnTo>
                <a:lnTo>
                  <a:pt x="2157090" y="1155897"/>
                </a:lnTo>
                <a:lnTo>
                  <a:pt x="2131909" y="1118797"/>
                </a:lnTo>
                <a:lnTo>
                  <a:pt x="2106107" y="1082160"/>
                </a:lnTo>
                <a:lnTo>
                  <a:pt x="2079691" y="1045993"/>
                </a:lnTo>
                <a:lnTo>
                  <a:pt x="2052669" y="1010303"/>
                </a:lnTo>
                <a:lnTo>
                  <a:pt x="2025049" y="975098"/>
                </a:lnTo>
                <a:lnTo>
                  <a:pt x="1996838" y="940385"/>
                </a:lnTo>
                <a:lnTo>
                  <a:pt x="1968043" y="906173"/>
                </a:lnTo>
                <a:lnTo>
                  <a:pt x="1938673" y="872468"/>
                </a:lnTo>
                <a:lnTo>
                  <a:pt x="1908734" y="839279"/>
                </a:lnTo>
                <a:lnTo>
                  <a:pt x="1878234" y="806613"/>
                </a:lnTo>
                <a:lnTo>
                  <a:pt x="1847182" y="774477"/>
                </a:lnTo>
                <a:lnTo>
                  <a:pt x="1815584" y="742879"/>
                </a:lnTo>
                <a:lnTo>
                  <a:pt x="1783448" y="711827"/>
                </a:lnTo>
                <a:lnTo>
                  <a:pt x="1750781" y="681327"/>
                </a:lnTo>
                <a:lnTo>
                  <a:pt x="1717592" y="651389"/>
                </a:lnTo>
                <a:lnTo>
                  <a:pt x="1683887" y="622018"/>
                </a:lnTo>
                <a:lnTo>
                  <a:pt x="1649675" y="593224"/>
                </a:lnTo>
                <a:lnTo>
                  <a:pt x="1614962" y="565012"/>
                </a:lnTo>
                <a:lnTo>
                  <a:pt x="1579757" y="537392"/>
                </a:lnTo>
                <a:lnTo>
                  <a:pt x="1544067" y="510370"/>
                </a:lnTo>
                <a:lnTo>
                  <a:pt x="1507900" y="483955"/>
                </a:lnTo>
                <a:lnTo>
                  <a:pt x="1471262" y="458153"/>
                </a:lnTo>
                <a:lnTo>
                  <a:pt x="1434162" y="432972"/>
                </a:lnTo>
                <a:lnTo>
                  <a:pt x="1396607" y="408419"/>
                </a:lnTo>
                <a:lnTo>
                  <a:pt x="1358606" y="384504"/>
                </a:lnTo>
                <a:lnTo>
                  <a:pt x="1320164" y="361232"/>
                </a:lnTo>
                <a:lnTo>
                  <a:pt x="1281290" y="338611"/>
                </a:lnTo>
                <a:lnTo>
                  <a:pt x="1241992" y="316650"/>
                </a:lnTo>
                <a:lnTo>
                  <a:pt x="1202277" y="295355"/>
                </a:lnTo>
                <a:lnTo>
                  <a:pt x="1162153" y="274734"/>
                </a:lnTo>
                <a:lnTo>
                  <a:pt x="1121626" y="254795"/>
                </a:lnTo>
                <a:lnTo>
                  <a:pt x="1080706" y="235545"/>
                </a:lnTo>
                <a:lnTo>
                  <a:pt x="1039398" y="216992"/>
                </a:lnTo>
                <a:lnTo>
                  <a:pt x="997712" y="199144"/>
                </a:lnTo>
                <a:lnTo>
                  <a:pt x="955654" y="182007"/>
                </a:lnTo>
                <a:lnTo>
                  <a:pt x="913232" y="165590"/>
                </a:lnTo>
                <a:lnTo>
                  <a:pt x="870454" y="149900"/>
                </a:lnTo>
                <a:lnTo>
                  <a:pt x="827326" y="134945"/>
                </a:lnTo>
                <a:lnTo>
                  <a:pt x="783858" y="120732"/>
                </a:lnTo>
                <a:lnTo>
                  <a:pt x="740055" y="107268"/>
                </a:lnTo>
                <a:lnTo>
                  <a:pt x="695927" y="94563"/>
                </a:lnTo>
                <a:lnTo>
                  <a:pt x="651479" y="82622"/>
                </a:lnTo>
                <a:lnTo>
                  <a:pt x="606721" y="71453"/>
                </a:lnTo>
                <a:lnTo>
                  <a:pt x="561659" y="61064"/>
                </a:lnTo>
                <a:lnTo>
                  <a:pt x="516302" y="51464"/>
                </a:lnTo>
                <a:lnTo>
                  <a:pt x="470656" y="42658"/>
                </a:lnTo>
                <a:lnTo>
                  <a:pt x="424729" y="34655"/>
                </a:lnTo>
                <a:lnTo>
                  <a:pt x="378529" y="27462"/>
                </a:lnTo>
                <a:lnTo>
                  <a:pt x="332063" y="21087"/>
                </a:lnTo>
                <a:lnTo>
                  <a:pt x="285339" y="15538"/>
                </a:lnTo>
                <a:lnTo>
                  <a:pt x="238365" y="10822"/>
                </a:lnTo>
                <a:lnTo>
                  <a:pt x="191147" y="6946"/>
                </a:lnTo>
                <a:lnTo>
                  <a:pt x="143695" y="3918"/>
                </a:lnTo>
                <a:lnTo>
                  <a:pt x="96014" y="1746"/>
                </a:lnTo>
                <a:lnTo>
                  <a:pt x="48113" y="437"/>
                </a:lnTo>
                <a:lnTo>
                  <a:pt x="0" y="0"/>
                </a:lnTo>
                <a:close/>
              </a:path>
            </a:pathLst>
          </a:custGeom>
          <a:solidFill>
            <a:srgbClr val="009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4294967295"/>
          </p:nvPr>
        </p:nvSpPr>
        <p:spPr>
          <a:xfrm>
            <a:off x="191686" y="3523619"/>
            <a:ext cx="4966854" cy="1420902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dirty="0"/>
              <a:t>23</a:t>
            </a:r>
            <a:r>
              <a:rPr spc="-5" dirty="0"/>
              <a:t> </a:t>
            </a:r>
            <a:r>
              <a:rPr dirty="0"/>
              <a:t>April,</a:t>
            </a:r>
            <a:r>
              <a:rPr spc="-5" dirty="0"/>
              <a:t> </a:t>
            </a:r>
            <a:r>
              <a:rPr spc="-10" dirty="0"/>
              <a:t>Brussels</a:t>
            </a: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3550" b="0" spc="-10" dirty="0">
                <a:latin typeface="Oakes Grotesk"/>
                <a:cs typeface="Oakes Grotesk"/>
              </a:rPr>
              <a:t>#</a:t>
            </a:r>
            <a:r>
              <a:rPr sz="3550" b="0" spc="-10" dirty="0" err="1">
                <a:latin typeface="Oakes Grotesk"/>
                <a:cs typeface="Oakes Grotesk"/>
              </a:rPr>
              <a:t>CBEInfoDay</a:t>
            </a:r>
            <a:endParaRPr sz="415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C7158DF-6B8C-40B2-85C3-7A2810D06A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1899" y="-5345"/>
            <a:ext cx="2806700" cy="24511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DDD3F1C-3327-6268-45A5-E50E95D38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2749" y="648334"/>
            <a:ext cx="1905000" cy="749300"/>
          </a:xfrm>
          <a:prstGeom prst="rect">
            <a:avLst/>
          </a:prstGeom>
        </p:spPr>
      </p:pic>
      <p:sp>
        <p:nvSpPr>
          <p:cNvPr id="26" name="bg object 17">
            <a:extLst>
              <a:ext uri="{FF2B5EF4-FFF2-40B4-BE49-F238E27FC236}">
                <a16:creationId xmlns:a16="http://schemas.microsoft.com/office/drawing/2014/main" id="{53D03A3A-3FB1-156D-FC13-FA4D9A60EBC5}"/>
              </a:ext>
            </a:extLst>
          </p:cNvPr>
          <p:cNvSpPr/>
          <p:nvPr/>
        </p:nvSpPr>
        <p:spPr>
          <a:xfrm>
            <a:off x="5508999" y="5914494"/>
            <a:ext cx="9371330" cy="4711065"/>
          </a:xfrm>
          <a:custGeom>
            <a:avLst/>
            <a:gdLst/>
            <a:ahLst/>
            <a:cxnLst/>
            <a:rect l="l" t="t" r="r" b="b"/>
            <a:pathLst>
              <a:path w="9371330" h="4711065">
                <a:moveTo>
                  <a:pt x="9371152" y="4710988"/>
                </a:moveTo>
                <a:lnTo>
                  <a:pt x="2355494" y="4710988"/>
                </a:lnTo>
                <a:lnTo>
                  <a:pt x="2307426" y="4710508"/>
                </a:lnTo>
                <a:lnTo>
                  <a:pt x="2259593" y="4709072"/>
                </a:lnTo>
                <a:lnTo>
                  <a:pt x="2212003" y="4706689"/>
                </a:lnTo>
                <a:lnTo>
                  <a:pt x="2164666" y="4703370"/>
                </a:lnTo>
                <a:lnTo>
                  <a:pt x="2117590" y="4699123"/>
                </a:lnTo>
                <a:lnTo>
                  <a:pt x="2070786" y="4693957"/>
                </a:lnTo>
                <a:lnTo>
                  <a:pt x="2024261" y="4687882"/>
                </a:lnTo>
                <a:lnTo>
                  <a:pt x="1978026" y="4680906"/>
                </a:lnTo>
                <a:lnTo>
                  <a:pt x="1932089" y="4673038"/>
                </a:lnTo>
                <a:lnTo>
                  <a:pt x="1886459" y="4664288"/>
                </a:lnTo>
                <a:lnTo>
                  <a:pt x="1841146" y="4654665"/>
                </a:lnTo>
                <a:lnTo>
                  <a:pt x="1796158" y="4644178"/>
                </a:lnTo>
                <a:lnTo>
                  <a:pt x="1751505" y="4632836"/>
                </a:lnTo>
                <a:lnTo>
                  <a:pt x="1707196" y="4620648"/>
                </a:lnTo>
                <a:lnTo>
                  <a:pt x="1663241" y="4607624"/>
                </a:lnTo>
                <a:lnTo>
                  <a:pt x="1619647" y="4593772"/>
                </a:lnTo>
                <a:lnTo>
                  <a:pt x="1576424" y="4579102"/>
                </a:lnTo>
                <a:lnTo>
                  <a:pt x="1533582" y="4563622"/>
                </a:lnTo>
                <a:lnTo>
                  <a:pt x="1491130" y="4547342"/>
                </a:lnTo>
                <a:lnTo>
                  <a:pt x="1449076" y="4530271"/>
                </a:lnTo>
                <a:lnTo>
                  <a:pt x="1407430" y="4512419"/>
                </a:lnTo>
                <a:lnTo>
                  <a:pt x="1366200" y="4493793"/>
                </a:lnTo>
                <a:lnTo>
                  <a:pt x="1325397" y="4474404"/>
                </a:lnTo>
                <a:lnTo>
                  <a:pt x="1285029" y="4454260"/>
                </a:lnTo>
                <a:lnTo>
                  <a:pt x="1245105" y="4433371"/>
                </a:lnTo>
                <a:lnTo>
                  <a:pt x="1205635" y="4411746"/>
                </a:lnTo>
                <a:lnTo>
                  <a:pt x="1166627" y="4389393"/>
                </a:lnTo>
                <a:lnTo>
                  <a:pt x="1128091" y="4366323"/>
                </a:lnTo>
                <a:lnTo>
                  <a:pt x="1090035" y="4342543"/>
                </a:lnTo>
                <a:lnTo>
                  <a:pt x="1052470" y="4318064"/>
                </a:lnTo>
                <a:lnTo>
                  <a:pt x="1015403" y="4292894"/>
                </a:lnTo>
                <a:lnTo>
                  <a:pt x="978845" y="4267043"/>
                </a:lnTo>
                <a:lnTo>
                  <a:pt x="942804" y="4240519"/>
                </a:lnTo>
                <a:lnTo>
                  <a:pt x="907289" y="4213332"/>
                </a:lnTo>
                <a:lnTo>
                  <a:pt x="872310" y="4185490"/>
                </a:lnTo>
                <a:lnTo>
                  <a:pt x="837875" y="4157004"/>
                </a:lnTo>
                <a:lnTo>
                  <a:pt x="803995" y="4127882"/>
                </a:lnTo>
                <a:lnTo>
                  <a:pt x="770677" y="4098133"/>
                </a:lnTo>
                <a:lnTo>
                  <a:pt x="737931" y="4067766"/>
                </a:lnTo>
                <a:lnTo>
                  <a:pt x="705766" y="4036791"/>
                </a:lnTo>
                <a:lnTo>
                  <a:pt x="674192" y="4005217"/>
                </a:lnTo>
                <a:lnTo>
                  <a:pt x="643217" y="3973052"/>
                </a:lnTo>
                <a:lnTo>
                  <a:pt x="612850" y="3940306"/>
                </a:lnTo>
                <a:lnTo>
                  <a:pt x="583102" y="3906988"/>
                </a:lnTo>
                <a:lnTo>
                  <a:pt x="553980" y="3873107"/>
                </a:lnTo>
                <a:lnTo>
                  <a:pt x="525493" y="3838672"/>
                </a:lnTo>
                <a:lnTo>
                  <a:pt x="497652" y="3803693"/>
                </a:lnTo>
                <a:lnTo>
                  <a:pt x="470465" y="3768178"/>
                </a:lnTo>
                <a:lnTo>
                  <a:pt x="443942" y="3732137"/>
                </a:lnTo>
                <a:lnTo>
                  <a:pt x="418090" y="3695579"/>
                </a:lnTo>
                <a:lnTo>
                  <a:pt x="392921" y="3658512"/>
                </a:lnTo>
                <a:lnTo>
                  <a:pt x="368441" y="3620947"/>
                </a:lnTo>
                <a:lnTo>
                  <a:pt x="344662" y="3582891"/>
                </a:lnTo>
                <a:lnTo>
                  <a:pt x="321592" y="3544355"/>
                </a:lnTo>
                <a:lnTo>
                  <a:pt x="299239" y="3505347"/>
                </a:lnTo>
                <a:lnTo>
                  <a:pt x="277614" y="3465877"/>
                </a:lnTo>
                <a:lnTo>
                  <a:pt x="256725" y="3425953"/>
                </a:lnTo>
                <a:lnTo>
                  <a:pt x="236582" y="3385585"/>
                </a:lnTo>
                <a:lnTo>
                  <a:pt x="217193" y="3344782"/>
                </a:lnTo>
                <a:lnTo>
                  <a:pt x="198567" y="3303553"/>
                </a:lnTo>
                <a:lnTo>
                  <a:pt x="180715" y="3261907"/>
                </a:lnTo>
                <a:lnTo>
                  <a:pt x="163644" y="3219853"/>
                </a:lnTo>
                <a:lnTo>
                  <a:pt x="147364" y="3177400"/>
                </a:lnTo>
                <a:lnTo>
                  <a:pt x="131885" y="3134558"/>
                </a:lnTo>
                <a:lnTo>
                  <a:pt x="117215" y="3091336"/>
                </a:lnTo>
                <a:lnTo>
                  <a:pt x="103363" y="3047743"/>
                </a:lnTo>
                <a:lnTo>
                  <a:pt x="90338" y="3003787"/>
                </a:lnTo>
                <a:lnTo>
                  <a:pt x="78151" y="2959478"/>
                </a:lnTo>
                <a:lnTo>
                  <a:pt x="66809" y="2914826"/>
                </a:lnTo>
                <a:lnTo>
                  <a:pt x="56322" y="2869838"/>
                </a:lnTo>
                <a:lnTo>
                  <a:pt x="46699" y="2824525"/>
                </a:lnTo>
                <a:lnTo>
                  <a:pt x="37949" y="2778896"/>
                </a:lnTo>
                <a:lnTo>
                  <a:pt x="30082" y="2732959"/>
                </a:lnTo>
                <a:lnTo>
                  <a:pt x="23106" y="2686724"/>
                </a:lnTo>
                <a:lnTo>
                  <a:pt x="17030" y="2640200"/>
                </a:lnTo>
                <a:lnTo>
                  <a:pt x="11865" y="2593395"/>
                </a:lnTo>
                <a:lnTo>
                  <a:pt x="7617" y="2546320"/>
                </a:lnTo>
                <a:lnTo>
                  <a:pt x="4298" y="2498984"/>
                </a:lnTo>
                <a:lnTo>
                  <a:pt x="1916" y="2451394"/>
                </a:lnTo>
                <a:lnTo>
                  <a:pt x="480" y="2403561"/>
                </a:lnTo>
                <a:lnTo>
                  <a:pt x="0" y="2355494"/>
                </a:lnTo>
                <a:lnTo>
                  <a:pt x="480" y="2307427"/>
                </a:lnTo>
                <a:lnTo>
                  <a:pt x="1916" y="2259594"/>
                </a:lnTo>
                <a:lnTo>
                  <a:pt x="4298" y="2212004"/>
                </a:lnTo>
                <a:lnTo>
                  <a:pt x="7617" y="2164667"/>
                </a:lnTo>
                <a:lnTo>
                  <a:pt x="11865" y="2117592"/>
                </a:lnTo>
                <a:lnTo>
                  <a:pt x="17030" y="2070788"/>
                </a:lnTo>
                <a:lnTo>
                  <a:pt x="23106" y="2024264"/>
                </a:lnTo>
                <a:lnTo>
                  <a:pt x="30082" y="1978029"/>
                </a:lnTo>
                <a:lnTo>
                  <a:pt x="37949" y="1932092"/>
                </a:lnTo>
                <a:lnTo>
                  <a:pt x="46699" y="1886463"/>
                </a:lnTo>
                <a:lnTo>
                  <a:pt x="56322" y="1841150"/>
                </a:lnTo>
                <a:lnTo>
                  <a:pt x="66809" y="1796162"/>
                </a:lnTo>
                <a:lnTo>
                  <a:pt x="78151" y="1751510"/>
                </a:lnTo>
                <a:lnTo>
                  <a:pt x="90338" y="1707201"/>
                </a:lnTo>
                <a:lnTo>
                  <a:pt x="103363" y="1663245"/>
                </a:lnTo>
                <a:lnTo>
                  <a:pt x="117215" y="1619652"/>
                </a:lnTo>
                <a:lnTo>
                  <a:pt x="131885" y="1576429"/>
                </a:lnTo>
                <a:lnTo>
                  <a:pt x="147364" y="1533587"/>
                </a:lnTo>
                <a:lnTo>
                  <a:pt x="163644" y="1491135"/>
                </a:lnTo>
                <a:lnTo>
                  <a:pt x="180715" y="1449081"/>
                </a:lnTo>
                <a:lnTo>
                  <a:pt x="198567" y="1407435"/>
                </a:lnTo>
                <a:lnTo>
                  <a:pt x="217193" y="1366206"/>
                </a:lnTo>
                <a:lnTo>
                  <a:pt x="236582" y="1325403"/>
                </a:lnTo>
                <a:lnTo>
                  <a:pt x="256725" y="1285035"/>
                </a:lnTo>
                <a:lnTo>
                  <a:pt x="277614" y="1245111"/>
                </a:lnTo>
                <a:lnTo>
                  <a:pt x="299239" y="1205641"/>
                </a:lnTo>
                <a:lnTo>
                  <a:pt x="321592" y="1166633"/>
                </a:lnTo>
                <a:lnTo>
                  <a:pt x="344662" y="1128097"/>
                </a:lnTo>
                <a:lnTo>
                  <a:pt x="368441" y="1090041"/>
                </a:lnTo>
                <a:lnTo>
                  <a:pt x="392921" y="1052476"/>
                </a:lnTo>
                <a:lnTo>
                  <a:pt x="418090" y="1015409"/>
                </a:lnTo>
                <a:lnTo>
                  <a:pt x="443942" y="978851"/>
                </a:lnTo>
                <a:lnTo>
                  <a:pt x="470465" y="942809"/>
                </a:lnTo>
                <a:lnTo>
                  <a:pt x="497652" y="907295"/>
                </a:lnTo>
                <a:lnTo>
                  <a:pt x="525493" y="872315"/>
                </a:lnTo>
                <a:lnTo>
                  <a:pt x="553980" y="837881"/>
                </a:lnTo>
                <a:lnTo>
                  <a:pt x="583102" y="804000"/>
                </a:lnTo>
                <a:lnTo>
                  <a:pt x="612850" y="770682"/>
                </a:lnTo>
                <a:lnTo>
                  <a:pt x="643217" y="737936"/>
                </a:lnTo>
                <a:lnTo>
                  <a:pt x="674192" y="705771"/>
                </a:lnTo>
                <a:lnTo>
                  <a:pt x="705766" y="674197"/>
                </a:lnTo>
                <a:lnTo>
                  <a:pt x="737931" y="643222"/>
                </a:lnTo>
                <a:lnTo>
                  <a:pt x="770677" y="612855"/>
                </a:lnTo>
                <a:lnTo>
                  <a:pt x="803995" y="583106"/>
                </a:lnTo>
                <a:lnTo>
                  <a:pt x="837875" y="553984"/>
                </a:lnTo>
                <a:lnTo>
                  <a:pt x="872310" y="525497"/>
                </a:lnTo>
                <a:lnTo>
                  <a:pt x="907289" y="497656"/>
                </a:lnTo>
                <a:lnTo>
                  <a:pt x="942804" y="470469"/>
                </a:lnTo>
                <a:lnTo>
                  <a:pt x="978845" y="443945"/>
                </a:lnTo>
                <a:lnTo>
                  <a:pt x="1015403" y="418094"/>
                </a:lnTo>
                <a:lnTo>
                  <a:pt x="1052470" y="392924"/>
                </a:lnTo>
                <a:lnTo>
                  <a:pt x="1090035" y="368445"/>
                </a:lnTo>
                <a:lnTo>
                  <a:pt x="1128091" y="344665"/>
                </a:lnTo>
                <a:lnTo>
                  <a:pt x="1166627" y="321595"/>
                </a:lnTo>
                <a:lnTo>
                  <a:pt x="1205635" y="299242"/>
                </a:lnTo>
                <a:lnTo>
                  <a:pt x="1245105" y="277617"/>
                </a:lnTo>
                <a:lnTo>
                  <a:pt x="1285029" y="256727"/>
                </a:lnTo>
                <a:lnTo>
                  <a:pt x="1325397" y="236584"/>
                </a:lnTo>
                <a:lnTo>
                  <a:pt x="1366200" y="217195"/>
                </a:lnTo>
                <a:lnTo>
                  <a:pt x="1407430" y="198569"/>
                </a:lnTo>
                <a:lnTo>
                  <a:pt x="1449076" y="180716"/>
                </a:lnTo>
                <a:lnTo>
                  <a:pt x="1491130" y="163645"/>
                </a:lnTo>
                <a:lnTo>
                  <a:pt x="1533582" y="147366"/>
                </a:lnTo>
                <a:lnTo>
                  <a:pt x="1576424" y="131886"/>
                </a:lnTo>
                <a:lnTo>
                  <a:pt x="1619647" y="117216"/>
                </a:lnTo>
                <a:lnTo>
                  <a:pt x="1663241" y="103364"/>
                </a:lnTo>
                <a:lnTo>
                  <a:pt x="1707196" y="90339"/>
                </a:lnTo>
                <a:lnTo>
                  <a:pt x="1751505" y="78152"/>
                </a:lnTo>
                <a:lnTo>
                  <a:pt x="1796158" y="66810"/>
                </a:lnTo>
                <a:lnTo>
                  <a:pt x="1841146" y="56323"/>
                </a:lnTo>
                <a:lnTo>
                  <a:pt x="1886459" y="46700"/>
                </a:lnTo>
                <a:lnTo>
                  <a:pt x="1932089" y="37950"/>
                </a:lnTo>
                <a:lnTo>
                  <a:pt x="1978026" y="30082"/>
                </a:lnTo>
                <a:lnTo>
                  <a:pt x="2024261" y="23106"/>
                </a:lnTo>
                <a:lnTo>
                  <a:pt x="2070786" y="17031"/>
                </a:lnTo>
                <a:lnTo>
                  <a:pt x="2117590" y="11865"/>
                </a:lnTo>
                <a:lnTo>
                  <a:pt x="2164666" y="7618"/>
                </a:lnTo>
                <a:lnTo>
                  <a:pt x="2212003" y="4298"/>
                </a:lnTo>
                <a:lnTo>
                  <a:pt x="2259593" y="1916"/>
                </a:lnTo>
                <a:lnTo>
                  <a:pt x="2307426" y="480"/>
                </a:lnTo>
                <a:lnTo>
                  <a:pt x="2355494" y="0"/>
                </a:lnTo>
                <a:lnTo>
                  <a:pt x="9371152" y="0"/>
                </a:lnTo>
                <a:lnTo>
                  <a:pt x="9371152" y="4710988"/>
                </a:lnTo>
                <a:close/>
              </a:path>
            </a:pathLst>
          </a:custGeom>
          <a:ln w="26085">
            <a:solidFill>
              <a:srgbClr val="009F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bg object 18">
            <a:extLst>
              <a:ext uri="{FF2B5EF4-FFF2-40B4-BE49-F238E27FC236}">
                <a16:creationId xmlns:a16="http://schemas.microsoft.com/office/drawing/2014/main" id="{0A3A4212-C67F-32F0-B4C6-5B1A38D1621E}"/>
              </a:ext>
            </a:extLst>
          </p:cNvPr>
          <p:cNvSpPr/>
          <p:nvPr/>
        </p:nvSpPr>
        <p:spPr>
          <a:xfrm>
            <a:off x="6420404" y="7617914"/>
            <a:ext cx="8306205" cy="388620"/>
          </a:xfrm>
          <a:custGeom>
            <a:avLst/>
            <a:gdLst/>
            <a:ahLst/>
            <a:cxnLst/>
            <a:rect l="l" t="t" r="r" b="b"/>
            <a:pathLst>
              <a:path w="8307069" h="388620">
                <a:moveTo>
                  <a:pt x="8112975" y="0"/>
                </a:moveTo>
                <a:lnTo>
                  <a:pt x="194005" y="0"/>
                </a:lnTo>
                <a:lnTo>
                  <a:pt x="149520" y="5123"/>
                </a:lnTo>
                <a:lnTo>
                  <a:pt x="108684" y="19718"/>
                </a:lnTo>
                <a:lnTo>
                  <a:pt x="72663" y="42619"/>
                </a:lnTo>
                <a:lnTo>
                  <a:pt x="42619" y="72663"/>
                </a:lnTo>
                <a:lnTo>
                  <a:pt x="19718" y="108684"/>
                </a:lnTo>
                <a:lnTo>
                  <a:pt x="5123" y="149520"/>
                </a:lnTo>
                <a:lnTo>
                  <a:pt x="0" y="194005"/>
                </a:lnTo>
                <a:lnTo>
                  <a:pt x="5123" y="238490"/>
                </a:lnTo>
                <a:lnTo>
                  <a:pt x="19718" y="279325"/>
                </a:lnTo>
                <a:lnTo>
                  <a:pt x="42619" y="315347"/>
                </a:lnTo>
                <a:lnTo>
                  <a:pt x="72663" y="345390"/>
                </a:lnTo>
                <a:lnTo>
                  <a:pt x="108684" y="368292"/>
                </a:lnTo>
                <a:lnTo>
                  <a:pt x="149520" y="382886"/>
                </a:lnTo>
                <a:lnTo>
                  <a:pt x="194005" y="388010"/>
                </a:lnTo>
                <a:lnTo>
                  <a:pt x="8112975" y="388010"/>
                </a:lnTo>
                <a:lnTo>
                  <a:pt x="8157460" y="382886"/>
                </a:lnTo>
                <a:lnTo>
                  <a:pt x="8198296" y="368292"/>
                </a:lnTo>
                <a:lnTo>
                  <a:pt x="8234317" y="345390"/>
                </a:lnTo>
                <a:lnTo>
                  <a:pt x="8264361" y="315347"/>
                </a:lnTo>
                <a:lnTo>
                  <a:pt x="8287262" y="279325"/>
                </a:lnTo>
                <a:lnTo>
                  <a:pt x="8301857" y="238490"/>
                </a:lnTo>
                <a:lnTo>
                  <a:pt x="8306981" y="194005"/>
                </a:lnTo>
                <a:lnTo>
                  <a:pt x="8301857" y="149520"/>
                </a:lnTo>
                <a:lnTo>
                  <a:pt x="8287262" y="108684"/>
                </a:lnTo>
                <a:lnTo>
                  <a:pt x="8264361" y="72663"/>
                </a:lnTo>
                <a:lnTo>
                  <a:pt x="8234317" y="42619"/>
                </a:lnTo>
                <a:lnTo>
                  <a:pt x="8198296" y="19718"/>
                </a:lnTo>
                <a:lnTo>
                  <a:pt x="8157460" y="5123"/>
                </a:lnTo>
                <a:lnTo>
                  <a:pt x="8112975" y="0"/>
                </a:lnTo>
                <a:close/>
              </a:path>
            </a:pathLst>
          </a:custGeom>
          <a:solidFill>
            <a:srgbClr val="009F40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9" name="bg object 18">
            <a:extLst>
              <a:ext uri="{FF2B5EF4-FFF2-40B4-BE49-F238E27FC236}">
                <a16:creationId xmlns:a16="http://schemas.microsoft.com/office/drawing/2014/main" id="{5354A485-1E3A-718D-EACE-0087D0737162}"/>
              </a:ext>
            </a:extLst>
          </p:cNvPr>
          <p:cNvSpPr/>
          <p:nvPr/>
        </p:nvSpPr>
        <p:spPr>
          <a:xfrm>
            <a:off x="6420404" y="8704439"/>
            <a:ext cx="8306205" cy="388620"/>
          </a:xfrm>
          <a:custGeom>
            <a:avLst/>
            <a:gdLst/>
            <a:ahLst/>
            <a:cxnLst/>
            <a:rect l="l" t="t" r="r" b="b"/>
            <a:pathLst>
              <a:path w="8307069" h="388620">
                <a:moveTo>
                  <a:pt x="8112975" y="0"/>
                </a:moveTo>
                <a:lnTo>
                  <a:pt x="194005" y="0"/>
                </a:lnTo>
                <a:lnTo>
                  <a:pt x="149520" y="5123"/>
                </a:lnTo>
                <a:lnTo>
                  <a:pt x="108684" y="19718"/>
                </a:lnTo>
                <a:lnTo>
                  <a:pt x="72663" y="42619"/>
                </a:lnTo>
                <a:lnTo>
                  <a:pt x="42619" y="72663"/>
                </a:lnTo>
                <a:lnTo>
                  <a:pt x="19718" y="108684"/>
                </a:lnTo>
                <a:lnTo>
                  <a:pt x="5123" y="149520"/>
                </a:lnTo>
                <a:lnTo>
                  <a:pt x="0" y="194005"/>
                </a:lnTo>
                <a:lnTo>
                  <a:pt x="5123" y="238490"/>
                </a:lnTo>
                <a:lnTo>
                  <a:pt x="19718" y="279325"/>
                </a:lnTo>
                <a:lnTo>
                  <a:pt x="42619" y="315347"/>
                </a:lnTo>
                <a:lnTo>
                  <a:pt x="72663" y="345390"/>
                </a:lnTo>
                <a:lnTo>
                  <a:pt x="108684" y="368292"/>
                </a:lnTo>
                <a:lnTo>
                  <a:pt x="149520" y="382886"/>
                </a:lnTo>
                <a:lnTo>
                  <a:pt x="194005" y="388010"/>
                </a:lnTo>
                <a:lnTo>
                  <a:pt x="8112975" y="388010"/>
                </a:lnTo>
                <a:lnTo>
                  <a:pt x="8157460" y="382886"/>
                </a:lnTo>
                <a:lnTo>
                  <a:pt x="8198296" y="368292"/>
                </a:lnTo>
                <a:lnTo>
                  <a:pt x="8234317" y="345390"/>
                </a:lnTo>
                <a:lnTo>
                  <a:pt x="8264361" y="315347"/>
                </a:lnTo>
                <a:lnTo>
                  <a:pt x="8287262" y="279325"/>
                </a:lnTo>
                <a:lnTo>
                  <a:pt x="8301857" y="238490"/>
                </a:lnTo>
                <a:lnTo>
                  <a:pt x="8306981" y="194005"/>
                </a:lnTo>
                <a:lnTo>
                  <a:pt x="8301857" y="149520"/>
                </a:lnTo>
                <a:lnTo>
                  <a:pt x="8287262" y="108684"/>
                </a:lnTo>
                <a:lnTo>
                  <a:pt x="8264361" y="72663"/>
                </a:lnTo>
                <a:lnTo>
                  <a:pt x="8234317" y="42619"/>
                </a:lnTo>
                <a:lnTo>
                  <a:pt x="8198296" y="19718"/>
                </a:lnTo>
                <a:lnTo>
                  <a:pt x="8157460" y="5123"/>
                </a:lnTo>
                <a:lnTo>
                  <a:pt x="8112975" y="0"/>
                </a:lnTo>
                <a:close/>
              </a:path>
            </a:pathLst>
          </a:custGeom>
          <a:solidFill>
            <a:srgbClr val="009F40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725EA72A-0609-D23B-DC35-5069E68E1948}"/>
              </a:ext>
            </a:extLst>
          </p:cNvPr>
          <p:cNvSpPr txBox="1"/>
          <p:nvPr/>
        </p:nvSpPr>
        <p:spPr>
          <a:xfrm>
            <a:off x="6764538" y="7086600"/>
            <a:ext cx="7962071" cy="2032990"/>
          </a:xfrm>
          <a:prstGeom prst="rect">
            <a:avLst/>
          </a:prstGeom>
        </p:spPr>
        <p:txBody>
          <a:bodyPr vert="horz" wrap="square" lIns="0" tIns="17143" rIns="0" bIns="0" rtlCol="0" anchor="t">
            <a:spAutoFit/>
          </a:bodyPr>
          <a:lstStyle>
            <a:defPPr>
              <a:defRPr kern="0"/>
            </a:defPPr>
          </a:lstStyle>
          <a:p>
            <a:pPr marL="12065">
              <a:spcBef>
                <a:spcPts val="135"/>
              </a:spcBef>
            </a:pPr>
            <a:r>
              <a:rPr lang="en-US" sz="6500" dirty="0">
                <a:solidFill>
                  <a:srgbClr val="FFFFFF"/>
                </a:solidFill>
                <a:latin typeface="Oakes Grotesk"/>
                <a:cs typeface="OakesGrotesk-SemiBold"/>
              </a:rPr>
              <a:t>I have registered for the CBE JU Info Day!</a:t>
            </a:r>
            <a:endParaRPr lang="en-US" sz="6500" dirty="0">
              <a:latin typeface="Oakes Grotesk"/>
              <a:cs typeface="OakesGrotesk-SemiBoldItalic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EFD42C-56F0-516E-1FB6-0FEEA5C6F261}"/>
              </a:ext>
            </a:extLst>
          </p:cNvPr>
          <p:cNvSpPr txBox="1"/>
          <p:nvPr/>
        </p:nvSpPr>
        <p:spPr>
          <a:xfrm>
            <a:off x="12468590" y="3226655"/>
            <a:ext cx="2457999" cy="3847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kern="0"/>
            </a:defPPr>
          </a:lstStyle>
          <a:p>
            <a:pPr algn="r"/>
            <a:r>
              <a:rPr lang="en-US" sz="1900" dirty="0">
                <a:solidFill>
                  <a:srgbClr val="FFFFFF"/>
                </a:solidFill>
                <a:latin typeface="Oakes Grotesk"/>
              </a:rPr>
              <a:t>Scan &amp; register</a:t>
            </a:r>
            <a:endParaRPr lang="en-GB" sz="1900" dirty="0">
              <a:latin typeface="Oakes Grotesk"/>
            </a:endParaRPr>
          </a:p>
        </p:txBody>
      </p:sp>
      <p:pic>
        <p:nvPicPr>
          <p:cNvPr id="4" name="Picture 3" descr="A qr code with a black and white background&#10;&#10;Description automatically generated">
            <a:extLst>
              <a:ext uri="{FF2B5EF4-FFF2-40B4-BE49-F238E27FC236}">
                <a16:creationId xmlns:a16="http://schemas.microsoft.com/office/drawing/2014/main" id="{06259DD4-4C4A-47EE-D889-1D6222C2D1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80048" y="3596362"/>
            <a:ext cx="2102365" cy="2102365"/>
          </a:xfrm>
          <a:prstGeom prst="rect">
            <a:avLst/>
          </a:prstGeom>
        </p:spPr>
      </p:pic>
      <p:pic>
        <p:nvPicPr>
          <p:cNvPr id="16" name="Picture 15" descr="A white background with black text&#10;&#10;Description automatically generated">
            <a:extLst>
              <a:ext uri="{FF2B5EF4-FFF2-40B4-BE49-F238E27FC236}">
                <a16:creationId xmlns:a16="http://schemas.microsoft.com/office/drawing/2014/main" id="{8805FFF0-DB10-15AF-B5E5-4B5F66DAA45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8" r="4348"/>
          <a:stretch/>
        </p:blipFill>
        <p:spPr>
          <a:xfrm>
            <a:off x="362129" y="6248400"/>
            <a:ext cx="4071930" cy="4071930"/>
          </a:xfrm>
          <a:prstGeom prst="ellipse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2F9DE40D15D244A6A97EBFB29A8537" ma:contentTypeVersion="20" ma:contentTypeDescription="Create a new document." ma:contentTypeScope="" ma:versionID="293cb1a3224ced39234ce0d1a5905adc">
  <xsd:schema xmlns:xsd="http://www.w3.org/2001/XMLSchema" xmlns:xs="http://www.w3.org/2001/XMLSchema" xmlns:p="http://schemas.microsoft.com/office/2006/metadata/properties" xmlns:ns2="8215a32e-6276-45ba-80be-27658c8b7ec1" xmlns:ns3="1cc0978e-db05-4edd-8034-7418f07071d6" targetNamespace="http://schemas.microsoft.com/office/2006/metadata/properties" ma:root="true" ma:fieldsID="2d4350fc2dcdf474684daf281c2d94b5" ns2:_="" ns3:_="">
    <xsd:import namespace="8215a32e-6276-45ba-80be-27658c8b7ec1"/>
    <xsd:import namespace="1cc0978e-db05-4edd-8034-7418f07071d6"/>
    <xsd:element name="properties">
      <xsd:complexType>
        <xsd:sequence>
          <xsd:element name="documentManagement">
            <xsd:complexType>
              <xsd:all>
                <xsd:element ref="ns2:Year" minOccurs="0"/>
                <xsd:element ref="ns2:Speakers" minOccurs="0"/>
                <xsd:element ref="ns2:Doctype" minOccurs="0"/>
                <xsd:element ref="ns2:Eventtype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Descriptionoftheimag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15a32e-6276-45ba-80be-27658c8b7ec1" elementFormDefault="qualified">
    <xsd:import namespace="http://schemas.microsoft.com/office/2006/documentManagement/types"/>
    <xsd:import namespace="http://schemas.microsoft.com/office/infopath/2007/PartnerControls"/>
    <xsd:element name="Year" ma:index="8" nillable="true" ma:displayName="Year" ma:format="Dropdown" ma:internalName="Year" ma:percentage="FALSE">
      <xsd:simpleType>
        <xsd:restriction base="dms:Number"/>
      </xsd:simpleType>
    </xsd:element>
    <xsd:element name="Speakers" ma:index="9" nillable="true" ma:displayName="Speakers" ma:format="Dropdown" ma:internalName="Speakers">
      <xsd:simpleType>
        <xsd:restriction base="dms:Note">
          <xsd:maxLength value="255"/>
        </xsd:restriction>
      </xsd:simpleType>
    </xsd:element>
    <xsd:element name="Doctype" ma:index="10" nillable="true" ma:displayName="Doc type" ma:format="Dropdown" ma:internalName="Doctype">
      <xsd:simpleType>
        <xsd:restriction base="dms:Choice">
          <xsd:enumeration value="outline"/>
          <xsd:enumeration value="agenda"/>
          <xsd:enumeration value="exhibition plan"/>
          <xsd:enumeration value="invitation"/>
          <xsd:enumeration value="planning"/>
          <xsd:enumeration value="Choice 6"/>
        </xsd:restriction>
      </xsd:simpleType>
    </xsd:element>
    <xsd:element name="Eventtype" ma:index="11" nillable="true" ma:displayName="Event type" ma:format="Dropdown" ma:internalName="Eventtype">
      <xsd:simpleType>
        <xsd:restriction base="dms:Choice">
          <xsd:enumeration value="info day"/>
          <xsd:enumeration value="CBE JU"/>
          <xsd:enumeration value="project-related"/>
          <xsd:enumeration value="Choice 4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56b32bd-502c-4b31-810a-badfae7d79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Descriptionoftheimage" ma:index="25" nillable="true" ma:displayName="Description of the image" ma:format="Dropdown" ma:internalName="Descriptionoftheimag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0978e-db05-4edd-8034-7418f07071d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e29ed16-becd-496b-8878-cb54875e7c4c}" ma:internalName="TaxCatchAll" ma:showField="CatchAllData" ma:web="1cc0978e-db05-4edd-8034-7418f0707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215a32e-6276-45ba-80be-27658c8b7ec1" xsi:nil="true"/>
    <Doctype xmlns="8215a32e-6276-45ba-80be-27658c8b7ec1" xsi:nil="true"/>
    <Speakers xmlns="8215a32e-6276-45ba-80be-27658c8b7ec1" xsi:nil="true"/>
    <TaxCatchAll xmlns="1cc0978e-db05-4edd-8034-7418f07071d6" xsi:nil="true"/>
    <Descriptionoftheimage xmlns="8215a32e-6276-45ba-80be-27658c8b7ec1" xsi:nil="true"/>
    <lcf76f155ced4ddcb4097134ff3c332f xmlns="8215a32e-6276-45ba-80be-27658c8b7ec1">
      <Terms xmlns="http://schemas.microsoft.com/office/infopath/2007/PartnerControls"/>
    </lcf76f155ced4ddcb4097134ff3c332f>
    <Eventtype xmlns="8215a32e-6276-45ba-80be-27658c8b7ec1" xsi:nil="true"/>
  </documentManagement>
</p:properties>
</file>

<file path=customXml/itemProps1.xml><?xml version="1.0" encoding="utf-8"?>
<ds:datastoreItem xmlns:ds="http://schemas.openxmlformats.org/officeDocument/2006/customXml" ds:itemID="{09C33149-5E23-43D8-8714-77F1FFF774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B7A28B-AEFF-4CB3-97B8-B668902FCB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15a32e-6276-45ba-80be-27658c8b7ec1"/>
    <ds:schemaRef ds:uri="1cc0978e-db05-4edd-8034-7418f07071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0E04D4-DB7B-489C-8E25-B84FD5CAB5E0}">
  <ds:schemaRefs>
    <ds:schemaRef ds:uri="http://schemas.microsoft.com/office/2006/metadata/properties"/>
    <ds:schemaRef ds:uri="http://schemas.microsoft.com/office/infopath/2007/PartnerControls"/>
    <ds:schemaRef ds:uri="8215a32e-6276-45ba-80be-27658c8b7ec1"/>
    <ds:schemaRef ds:uri="1cc0978e-db05-4edd-8034-7418f07071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Oakes Grotesk</vt:lpstr>
      <vt:lpstr>OakesGrotesk-Light</vt:lpstr>
      <vt:lpstr>OakesGrotesk-SemiBold</vt:lpstr>
      <vt:lpstr>Office Theme</vt:lpstr>
      <vt:lpstr>CBE JU Info Day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23283_Info_Day_Visual_v02_AU-PW-1200x900</dc:title>
  <cp:lastModifiedBy>SANCHEZ CARMONA Albert (CBE)</cp:lastModifiedBy>
  <cp:revision>23</cp:revision>
  <dcterms:created xsi:type="dcterms:W3CDTF">2024-02-09T09:14:41Z</dcterms:created>
  <dcterms:modified xsi:type="dcterms:W3CDTF">2024-02-21T13:30:58Z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2024-02-09T00:00:00Z</vt:filetime>
  </property>
  <property fmtid="{D5CDD505-2E9C-101B-9397-08002B2CF9AE}" pid="3" name="Creator">
    <vt:lpwstr>Adobe Illustrator 28.2 (Macintosh)</vt:lpwstr>
  </property>
  <property fmtid="{D5CDD505-2E9C-101B-9397-08002B2CF9AE}" pid="4" name="CreatorVersion">
    <vt:lpwstr>21.0.0</vt:lpwstr>
  </property>
  <property fmtid="{D5CDD505-2E9C-101B-9397-08002B2CF9AE}" pid="5" name="LastSaved">
    <vt:filetime>2024-02-09T00:00:00Z</vt:filetime>
  </property>
  <property fmtid="{D5CDD505-2E9C-101B-9397-08002B2CF9AE}" pid="6" name="Producer">
    <vt:lpwstr>Adobe PDF library 17.00</vt:lpwstr>
  </property>
  <property fmtid="{D5CDD505-2E9C-101B-9397-08002B2CF9AE}" pid="7" name="ContentTypeId">
    <vt:lpwstr>0x010100F62F9DE40D15D244A6A97EBFB29A8537</vt:lpwstr>
  </property>
  <property fmtid="{D5CDD505-2E9C-101B-9397-08002B2CF9AE}" pid="8" name="MediaServiceImageTags">
    <vt:lpwstr/>
  </property>
</Properties>
</file>