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1" r:id="rId5"/>
    <p:sldMasterId id="2147483677" r:id="rId6"/>
  </p:sldMasterIdLst>
  <p:notesMasterIdLst>
    <p:notesMasterId r:id="rId17"/>
  </p:notesMasterIdLst>
  <p:sldIdLst>
    <p:sldId id="260" r:id="rId7"/>
    <p:sldId id="307" r:id="rId8"/>
    <p:sldId id="280" r:id="rId9"/>
    <p:sldId id="309" r:id="rId10"/>
    <p:sldId id="285" r:id="rId11"/>
    <p:sldId id="277" r:id="rId12"/>
    <p:sldId id="264" r:id="rId13"/>
    <p:sldId id="267" r:id="rId14"/>
    <p:sldId id="261" r:id="rId15"/>
    <p:sldId id="263" r:id="rId16"/>
  </p:sldIdLst>
  <p:sldSz cx="9144000" cy="5143500" type="screen16x9"/>
  <p:notesSz cx="6858000" cy="9144000"/>
  <p:defaultTextStyle>
    <a:defPPr marL="0" marR="0" indent="0" algn="l" defTabSz="34289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1446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42892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14337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685783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57228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28675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00120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371566" algn="ctr" defTabSz="9143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35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B80"/>
    <a:srgbClr val="2A3680"/>
    <a:srgbClr val="A6C5E5"/>
    <a:srgbClr val="9EC6E8"/>
    <a:srgbClr val="20A942"/>
    <a:srgbClr val="5DC07A"/>
    <a:srgbClr val="AED3B5"/>
    <a:srgbClr val="F9D26F"/>
    <a:srgbClr val="F0BDA3"/>
    <a:srgbClr val="EC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E4520-A67C-498F-A84E-09BA64AC9AF3}" v="31" dt="2025-09-11T07:28:59.4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6247" autoAdjust="0"/>
  </p:normalViewPr>
  <p:slideViewPr>
    <p:cSldViewPr snapToGrid="0">
      <p:cViewPr varScale="1">
        <p:scale>
          <a:sx n="140" d="100"/>
          <a:sy n="140" d="100"/>
        </p:scale>
        <p:origin x="1050" y="126"/>
      </p:cViewPr>
      <p:guideLst>
        <p:guide orient="horz" pos="735"/>
        <p:guide pos="249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CMANE Elina (CBE)" userId="c24ab8cf-35b8-4657-b814-2e74ae4020d7" providerId="ADAL" clId="{91DF25EC-1F82-405A-AB7F-15A02F6C9D02}"/>
    <pc:docChg chg="undo custSel addSld delSld modSld">
      <pc:chgData name="ZICMANE Elina (CBE)" userId="c24ab8cf-35b8-4657-b814-2e74ae4020d7" providerId="ADAL" clId="{91DF25EC-1F82-405A-AB7F-15A02F6C9D02}" dt="2025-09-11T07:29:43.574" v="448" actId="1076"/>
      <pc:docMkLst>
        <pc:docMk/>
      </pc:docMkLst>
      <pc:sldChg chg="addSp modSp add del mod">
        <pc:chgData name="ZICMANE Elina (CBE)" userId="c24ab8cf-35b8-4657-b814-2e74ae4020d7" providerId="ADAL" clId="{91DF25EC-1F82-405A-AB7F-15A02F6C9D02}" dt="2025-09-11T06:56:14.684" v="206" actId="1036"/>
        <pc:sldMkLst>
          <pc:docMk/>
          <pc:sldMk cId="0" sldId="261"/>
        </pc:sldMkLst>
        <pc:spChg chg="mod">
          <ac:chgData name="ZICMANE Elina (CBE)" userId="c24ab8cf-35b8-4657-b814-2e74ae4020d7" providerId="ADAL" clId="{91DF25EC-1F82-405A-AB7F-15A02F6C9D02}" dt="2025-09-11T06:55:46.541" v="199" actId="107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ZICMANE Elina (CBE)" userId="c24ab8cf-35b8-4657-b814-2e74ae4020d7" providerId="ADAL" clId="{91DF25EC-1F82-405A-AB7F-15A02F6C9D02}" dt="2025-09-11T06:56:00.308" v="204" actId="404"/>
          <ac:spMkLst>
            <pc:docMk/>
            <pc:sldMk cId="0" sldId="261"/>
            <ac:spMk id="19" creationId="{00000000-0000-0000-0000-000000000000}"/>
          </ac:spMkLst>
        </pc:spChg>
        <pc:spChg chg="mod">
          <ac:chgData name="ZICMANE Elina (CBE)" userId="c24ab8cf-35b8-4657-b814-2e74ae4020d7" providerId="ADAL" clId="{91DF25EC-1F82-405A-AB7F-15A02F6C9D02}" dt="2025-09-10T16:04:03.326" v="100" actId="2711"/>
          <ac:spMkLst>
            <pc:docMk/>
            <pc:sldMk cId="0" sldId="261"/>
            <ac:spMk id="24" creationId="{00000000-0000-0000-0000-000000000000}"/>
          </ac:spMkLst>
        </pc:spChg>
        <pc:spChg chg="mod">
          <ac:chgData name="ZICMANE Elina (CBE)" userId="c24ab8cf-35b8-4657-b814-2e74ae4020d7" providerId="ADAL" clId="{91DF25EC-1F82-405A-AB7F-15A02F6C9D02}" dt="2025-09-10T16:02:20.843" v="81" actId="1076"/>
          <ac:spMkLst>
            <pc:docMk/>
            <pc:sldMk cId="0" sldId="261"/>
            <ac:spMk id="25" creationId="{00000000-0000-0000-0000-000000000000}"/>
          </ac:spMkLst>
        </pc:spChg>
        <pc:spChg chg="add mod">
          <ac:chgData name="ZICMANE Elina (CBE)" userId="c24ab8cf-35b8-4657-b814-2e74ae4020d7" providerId="ADAL" clId="{91DF25EC-1F82-405A-AB7F-15A02F6C9D02}" dt="2025-09-10T16:04:03.326" v="100" actId="2711"/>
          <ac:spMkLst>
            <pc:docMk/>
            <pc:sldMk cId="0" sldId="261"/>
            <ac:spMk id="76" creationId="{97A47C1F-DE5F-8D24-44A0-DD4AED657F08}"/>
          </ac:spMkLst>
        </pc:spChg>
        <pc:grpChg chg="mod">
          <ac:chgData name="ZICMANE Elina (CBE)" userId="c24ab8cf-35b8-4657-b814-2e74ae4020d7" providerId="ADAL" clId="{91DF25EC-1F82-405A-AB7F-15A02F6C9D02}" dt="2025-09-11T06:56:14.684" v="206" actId="1036"/>
          <ac:grpSpMkLst>
            <pc:docMk/>
            <pc:sldMk cId="0" sldId="261"/>
            <ac:grpSpMk id="5" creationId="{00000000-0000-0000-0000-000000000000}"/>
          </ac:grpSpMkLst>
        </pc:grpChg>
        <pc:grpChg chg="mod">
          <ac:chgData name="ZICMANE Elina (CBE)" userId="c24ab8cf-35b8-4657-b814-2e74ae4020d7" providerId="ADAL" clId="{91DF25EC-1F82-405A-AB7F-15A02F6C9D02}" dt="2025-09-10T16:02:17.445" v="80" actId="1076"/>
          <ac:grpSpMkLst>
            <pc:docMk/>
            <pc:sldMk cId="0" sldId="261"/>
            <ac:grpSpMk id="21" creationId="{00000000-0000-0000-0000-000000000000}"/>
          </ac:grpSpMkLst>
        </pc:grpChg>
        <pc:picChg chg="mod">
          <ac:chgData name="ZICMANE Elina (CBE)" userId="c24ab8cf-35b8-4657-b814-2e74ae4020d7" providerId="ADAL" clId="{91DF25EC-1F82-405A-AB7F-15A02F6C9D02}" dt="2025-09-11T06:55:23.686" v="197" actId="1076"/>
          <ac:picMkLst>
            <pc:docMk/>
            <pc:sldMk cId="0" sldId="261"/>
            <ac:picMk id="26" creationId="{00000000-0000-0000-0000-000000000000}"/>
          </ac:picMkLst>
        </pc:picChg>
      </pc:sldChg>
      <pc:sldChg chg="modSp add mod">
        <pc:chgData name="ZICMANE Elina (CBE)" userId="c24ab8cf-35b8-4657-b814-2e74ae4020d7" providerId="ADAL" clId="{91DF25EC-1F82-405A-AB7F-15A02F6C9D02}" dt="2025-09-10T16:12:35" v="173" actId="1076"/>
        <pc:sldMkLst>
          <pc:docMk/>
          <pc:sldMk cId="2180133098" sldId="264"/>
        </pc:sldMkLst>
        <pc:spChg chg="mod">
          <ac:chgData name="ZICMANE Elina (CBE)" userId="c24ab8cf-35b8-4657-b814-2e74ae4020d7" providerId="ADAL" clId="{91DF25EC-1F82-405A-AB7F-15A02F6C9D02}" dt="2025-09-10T16:06:16.083" v="143" actId="1037"/>
          <ac:spMkLst>
            <pc:docMk/>
            <pc:sldMk cId="2180133098" sldId="264"/>
            <ac:spMk id="3" creationId="{17E315C3-AD0F-38B5-D08B-2ED02544EDD0}"/>
          </ac:spMkLst>
        </pc:spChg>
        <pc:spChg chg="mod">
          <ac:chgData name="ZICMANE Elina (CBE)" userId="c24ab8cf-35b8-4657-b814-2e74ae4020d7" providerId="ADAL" clId="{91DF25EC-1F82-405A-AB7F-15A02F6C9D02}" dt="2025-09-10T16:12:13.640" v="167" actId="1076"/>
          <ac:spMkLst>
            <pc:docMk/>
            <pc:sldMk cId="2180133098" sldId="264"/>
            <ac:spMk id="48" creationId="{40F796B2-36CC-B4C6-5CAB-AE27255BF75D}"/>
          </ac:spMkLst>
        </pc:spChg>
        <pc:spChg chg="mod">
          <ac:chgData name="ZICMANE Elina (CBE)" userId="c24ab8cf-35b8-4657-b814-2e74ae4020d7" providerId="ADAL" clId="{91DF25EC-1F82-405A-AB7F-15A02F6C9D02}" dt="2025-09-10T16:06:33.139" v="151" actId="1035"/>
          <ac:spMkLst>
            <pc:docMk/>
            <pc:sldMk cId="2180133098" sldId="264"/>
            <ac:spMk id="50" creationId="{E9CE1E27-DD81-91A9-2DFD-94DD11C2DBCA}"/>
          </ac:spMkLst>
        </pc:spChg>
        <pc:spChg chg="mod">
          <ac:chgData name="ZICMANE Elina (CBE)" userId="c24ab8cf-35b8-4657-b814-2e74ae4020d7" providerId="ADAL" clId="{91DF25EC-1F82-405A-AB7F-15A02F6C9D02}" dt="2025-09-10T16:11:59.291" v="163" actId="1076"/>
          <ac:spMkLst>
            <pc:docMk/>
            <pc:sldMk cId="2180133098" sldId="264"/>
            <ac:spMk id="58" creationId="{854DD415-F641-9F06-75A3-19AA95F43FE9}"/>
          </ac:spMkLst>
        </pc:spChg>
        <pc:spChg chg="mod">
          <ac:chgData name="ZICMANE Elina (CBE)" userId="c24ab8cf-35b8-4657-b814-2e74ae4020d7" providerId="ADAL" clId="{91DF25EC-1F82-405A-AB7F-15A02F6C9D02}" dt="2025-09-10T16:12:04.225" v="164" actId="1076"/>
          <ac:spMkLst>
            <pc:docMk/>
            <pc:sldMk cId="2180133098" sldId="264"/>
            <ac:spMk id="61" creationId="{8C5F94F3-AB87-8203-701A-9742B67F397B}"/>
          </ac:spMkLst>
        </pc:spChg>
        <pc:spChg chg="mod">
          <ac:chgData name="ZICMANE Elina (CBE)" userId="c24ab8cf-35b8-4657-b814-2e74ae4020d7" providerId="ADAL" clId="{91DF25EC-1F82-405A-AB7F-15A02F6C9D02}" dt="2025-09-10T16:11:53.219" v="161" actId="1076"/>
          <ac:spMkLst>
            <pc:docMk/>
            <pc:sldMk cId="2180133098" sldId="264"/>
            <ac:spMk id="65" creationId="{01811735-371B-3B95-A7C9-D305CCCC4656}"/>
          </ac:spMkLst>
        </pc:spChg>
        <pc:spChg chg="mod">
          <ac:chgData name="ZICMANE Elina (CBE)" userId="c24ab8cf-35b8-4657-b814-2e74ae4020d7" providerId="ADAL" clId="{91DF25EC-1F82-405A-AB7F-15A02F6C9D02}" dt="2025-09-10T16:09:06.338" v="160" actId="1037"/>
          <ac:spMkLst>
            <pc:docMk/>
            <pc:sldMk cId="2180133098" sldId="264"/>
            <ac:spMk id="80" creationId="{35A66FDA-7830-AEDD-5483-F76ED0FB005F}"/>
          </ac:spMkLst>
        </pc:spChg>
        <pc:spChg chg="mod">
          <ac:chgData name="ZICMANE Elina (CBE)" userId="c24ab8cf-35b8-4657-b814-2e74ae4020d7" providerId="ADAL" clId="{91DF25EC-1F82-405A-AB7F-15A02F6C9D02}" dt="2025-09-10T16:12:35" v="173" actId="1076"/>
          <ac:spMkLst>
            <pc:docMk/>
            <pc:sldMk cId="2180133098" sldId="264"/>
            <ac:spMk id="97" creationId="{12630409-A2C4-1EFD-E7FF-25EC6A67B5F1}"/>
          </ac:spMkLst>
        </pc:spChg>
        <pc:spChg chg="mod">
          <ac:chgData name="ZICMANE Elina (CBE)" userId="c24ab8cf-35b8-4657-b814-2e74ae4020d7" providerId="ADAL" clId="{91DF25EC-1F82-405A-AB7F-15A02F6C9D02}" dt="2025-09-10T16:12:27.004" v="171" actId="1076"/>
          <ac:spMkLst>
            <pc:docMk/>
            <pc:sldMk cId="2180133098" sldId="264"/>
            <ac:spMk id="101" creationId="{6473B8D7-E066-A9C9-9B83-7B1C8E0EA0EF}"/>
          </ac:spMkLst>
        </pc:spChg>
        <pc:spChg chg="mod">
          <ac:chgData name="ZICMANE Elina (CBE)" userId="c24ab8cf-35b8-4657-b814-2e74ae4020d7" providerId="ADAL" clId="{91DF25EC-1F82-405A-AB7F-15A02F6C9D02}" dt="2025-09-10T16:12:09.295" v="165" actId="1076"/>
          <ac:spMkLst>
            <pc:docMk/>
            <pc:sldMk cId="2180133098" sldId="264"/>
            <ac:spMk id="125" creationId="{12B4D828-8066-5C0C-44DD-794A7C7734ED}"/>
          </ac:spMkLst>
        </pc:spChg>
        <pc:spChg chg="mod">
          <ac:chgData name="ZICMANE Elina (CBE)" userId="c24ab8cf-35b8-4657-b814-2e74ae4020d7" providerId="ADAL" clId="{91DF25EC-1F82-405A-AB7F-15A02F6C9D02}" dt="2025-09-10T16:12:17.009" v="168" actId="1076"/>
          <ac:spMkLst>
            <pc:docMk/>
            <pc:sldMk cId="2180133098" sldId="264"/>
            <ac:spMk id="128" creationId="{214B3D3F-EF56-5716-D63B-9F67C19E5548}"/>
          </ac:spMkLst>
        </pc:spChg>
        <pc:spChg chg="mod">
          <ac:chgData name="ZICMANE Elina (CBE)" userId="c24ab8cf-35b8-4657-b814-2e74ae4020d7" providerId="ADAL" clId="{91DF25EC-1F82-405A-AB7F-15A02F6C9D02}" dt="2025-09-10T16:12:23.063" v="170" actId="1076"/>
          <ac:spMkLst>
            <pc:docMk/>
            <pc:sldMk cId="2180133098" sldId="264"/>
            <ac:spMk id="147" creationId="{BAD06A31-0548-F21B-FD49-F3B4CCB41096}"/>
          </ac:spMkLst>
        </pc:spChg>
        <pc:grpChg chg="mod">
          <ac:chgData name="ZICMANE Elina (CBE)" userId="c24ab8cf-35b8-4657-b814-2e74ae4020d7" providerId="ADAL" clId="{91DF25EC-1F82-405A-AB7F-15A02F6C9D02}" dt="2025-09-10T16:06:27.540" v="146" actId="1036"/>
          <ac:grpSpMkLst>
            <pc:docMk/>
            <pc:sldMk cId="2180133098" sldId="264"/>
            <ac:grpSpMk id="52" creationId="{811704F0-928B-EEEC-AAE7-9316BA79B95F}"/>
          </ac:grpSpMkLst>
        </pc:grpChg>
        <pc:cxnChg chg="mod">
          <ac:chgData name="ZICMANE Elina (CBE)" userId="c24ab8cf-35b8-4657-b814-2e74ae4020d7" providerId="ADAL" clId="{91DF25EC-1F82-405A-AB7F-15A02F6C9D02}" dt="2025-09-10T16:06:08.510" v="122" actId="1037"/>
          <ac:cxnSpMkLst>
            <pc:docMk/>
            <pc:sldMk cId="2180133098" sldId="264"/>
            <ac:cxnSpMk id="5" creationId="{34A8F8AB-B8CD-8CFE-7CD8-F4F37ED71C13}"/>
          </ac:cxnSpMkLst>
        </pc:cxnChg>
      </pc:sldChg>
      <pc:sldChg chg="add">
        <pc:chgData name="ZICMANE Elina (CBE)" userId="c24ab8cf-35b8-4657-b814-2e74ae4020d7" providerId="ADAL" clId="{91DF25EC-1F82-405A-AB7F-15A02F6C9D02}" dt="2025-09-10T16:13:11.002" v="176"/>
        <pc:sldMkLst>
          <pc:docMk/>
          <pc:sldMk cId="206165272" sldId="267"/>
        </pc:sldMkLst>
      </pc:sldChg>
      <pc:sldChg chg="del">
        <pc:chgData name="ZICMANE Elina (CBE)" userId="c24ab8cf-35b8-4657-b814-2e74ae4020d7" providerId="ADAL" clId="{91DF25EC-1F82-405A-AB7F-15A02F6C9D02}" dt="2025-09-10T16:13:06.880" v="175" actId="47"/>
        <pc:sldMkLst>
          <pc:docMk/>
          <pc:sldMk cId="915491220" sldId="268"/>
        </pc:sldMkLst>
      </pc:sldChg>
      <pc:sldChg chg="del">
        <pc:chgData name="ZICMANE Elina (CBE)" userId="c24ab8cf-35b8-4657-b814-2e74ae4020d7" providerId="ADAL" clId="{91DF25EC-1F82-405A-AB7F-15A02F6C9D02}" dt="2025-09-10T16:12:40.555" v="174" actId="47"/>
        <pc:sldMkLst>
          <pc:docMk/>
          <pc:sldMk cId="2264529364" sldId="270"/>
        </pc:sldMkLst>
      </pc:sldChg>
      <pc:sldChg chg="add del">
        <pc:chgData name="ZICMANE Elina (CBE)" userId="c24ab8cf-35b8-4657-b814-2e74ae4020d7" providerId="ADAL" clId="{91DF25EC-1F82-405A-AB7F-15A02F6C9D02}" dt="2025-09-10T16:04:23.814" v="102" actId="47"/>
        <pc:sldMkLst>
          <pc:docMk/>
          <pc:sldMk cId="1711330030" sldId="272"/>
        </pc:sldMkLst>
      </pc:sldChg>
      <pc:sldChg chg="add del">
        <pc:chgData name="ZICMANE Elina (CBE)" userId="c24ab8cf-35b8-4657-b814-2e74ae4020d7" providerId="ADAL" clId="{91DF25EC-1F82-405A-AB7F-15A02F6C9D02}" dt="2025-09-10T16:04:23.814" v="102" actId="47"/>
        <pc:sldMkLst>
          <pc:docMk/>
          <pc:sldMk cId="1557576974" sldId="273"/>
        </pc:sldMkLst>
      </pc:sldChg>
      <pc:sldChg chg="addSp delSp modSp mod">
        <pc:chgData name="ZICMANE Elina (CBE)" userId="c24ab8cf-35b8-4657-b814-2e74ae4020d7" providerId="ADAL" clId="{91DF25EC-1F82-405A-AB7F-15A02F6C9D02}" dt="2025-09-11T07:29:43.574" v="448" actId="1076"/>
        <pc:sldMkLst>
          <pc:docMk/>
          <pc:sldMk cId="1988523482" sldId="277"/>
        </pc:sldMkLst>
        <pc:spChg chg="del">
          <ac:chgData name="ZICMANE Elina (CBE)" userId="c24ab8cf-35b8-4657-b814-2e74ae4020d7" providerId="ADAL" clId="{91DF25EC-1F82-405A-AB7F-15A02F6C9D02}" dt="2025-09-11T07:12:39.041" v="330" actId="478"/>
          <ac:spMkLst>
            <pc:docMk/>
            <pc:sldMk cId="1988523482" sldId="277"/>
            <ac:spMk id="2" creationId="{8AB5B745-1FB4-0387-6480-9DD09924DA8F}"/>
          </ac:spMkLst>
        </pc:spChg>
        <pc:spChg chg="del">
          <ac:chgData name="ZICMANE Elina (CBE)" userId="c24ab8cf-35b8-4657-b814-2e74ae4020d7" providerId="ADAL" clId="{91DF25EC-1F82-405A-AB7F-15A02F6C9D02}" dt="2025-09-11T07:07:28.127" v="252" actId="478"/>
          <ac:spMkLst>
            <pc:docMk/>
            <pc:sldMk cId="1988523482" sldId="277"/>
            <ac:spMk id="4" creationId="{F81146AF-1E37-AF37-34D3-13DAC4F25CCB}"/>
          </ac:spMkLst>
        </pc:spChg>
        <pc:spChg chg="del">
          <ac:chgData name="ZICMANE Elina (CBE)" userId="c24ab8cf-35b8-4657-b814-2e74ae4020d7" providerId="ADAL" clId="{91DF25EC-1F82-405A-AB7F-15A02F6C9D02}" dt="2025-09-11T07:07:29.838" v="253" actId="478"/>
          <ac:spMkLst>
            <pc:docMk/>
            <pc:sldMk cId="1988523482" sldId="277"/>
            <ac:spMk id="5" creationId="{67AAF5BB-EDA8-0AF1-3B99-D8D49DC29031}"/>
          </ac:spMkLst>
        </pc:spChg>
        <pc:spChg chg="add del mod">
          <ac:chgData name="ZICMANE Elina (CBE)" userId="c24ab8cf-35b8-4657-b814-2e74ae4020d7" providerId="ADAL" clId="{91DF25EC-1F82-405A-AB7F-15A02F6C9D02}" dt="2025-09-11T07:06:53.586" v="243" actId="478"/>
          <ac:spMkLst>
            <pc:docMk/>
            <pc:sldMk cId="1988523482" sldId="277"/>
            <ac:spMk id="6" creationId="{089A2A5A-A61E-11EA-F4EA-8014262E8694}"/>
          </ac:spMkLst>
        </pc:spChg>
        <pc:spChg chg="mod">
          <ac:chgData name="ZICMANE Elina (CBE)" userId="c24ab8cf-35b8-4657-b814-2e74ae4020d7" providerId="ADAL" clId="{91DF25EC-1F82-405A-AB7F-15A02F6C9D02}" dt="2025-09-11T07:25:29.736" v="435" actId="1076"/>
          <ac:spMkLst>
            <pc:docMk/>
            <pc:sldMk cId="1988523482" sldId="277"/>
            <ac:spMk id="7" creationId="{A7134543-6468-F972-2AAC-58BE290DC9EC}"/>
          </ac:spMkLst>
        </pc:spChg>
        <pc:spChg chg="add del mod">
          <ac:chgData name="ZICMANE Elina (CBE)" userId="c24ab8cf-35b8-4657-b814-2e74ae4020d7" providerId="ADAL" clId="{91DF25EC-1F82-405A-AB7F-15A02F6C9D02}" dt="2025-09-11T07:07:42.614" v="263" actId="478"/>
          <ac:spMkLst>
            <pc:docMk/>
            <pc:sldMk cId="1988523482" sldId="277"/>
            <ac:spMk id="9" creationId="{6EFEB41F-19DA-750C-8BC2-87035B313D5A}"/>
          </ac:spMkLst>
        </pc:spChg>
        <pc:spChg chg="add del mod">
          <ac:chgData name="ZICMANE Elina (CBE)" userId="c24ab8cf-35b8-4657-b814-2e74ae4020d7" providerId="ADAL" clId="{91DF25EC-1F82-405A-AB7F-15A02F6C9D02}" dt="2025-09-11T07:12:43.603" v="331" actId="478"/>
          <ac:spMkLst>
            <pc:docMk/>
            <pc:sldMk cId="1988523482" sldId="277"/>
            <ac:spMk id="11" creationId="{43318A63-541A-FB7D-EB1E-A98E67859289}"/>
          </ac:spMkLst>
        </pc:spChg>
        <pc:spChg chg="add del mod">
          <ac:chgData name="ZICMANE Elina (CBE)" userId="c24ab8cf-35b8-4657-b814-2e74ae4020d7" providerId="ADAL" clId="{91DF25EC-1F82-405A-AB7F-15A02F6C9D02}" dt="2025-09-11T07:29:13.566" v="444" actId="478"/>
          <ac:spMkLst>
            <pc:docMk/>
            <pc:sldMk cId="1988523482" sldId="277"/>
            <ac:spMk id="14" creationId="{6C8BD027-9FB3-E067-99A4-B3CA51D69158}"/>
          </ac:spMkLst>
        </pc:spChg>
        <pc:spChg chg="mod">
          <ac:chgData name="ZICMANE Elina (CBE)" userId="c24ab8cf-35b8-4657-b814-2e74ae4020d7" providerId="ADAL" clId="{91DF25EC-1F82-405A-AB7F-15A02F6C9D02}" dt="2025-09-11T07:25:25.172" v="434" actId="1076"/>
          <ac:spMkLst>
            <pc:docMk/>
            <pc:sldMk cId="1988523482" sldId="277"/>
            <ac:spMk id="43" creationId="{4B87E9A6-3EC9-6B89-857D-24A0118BF230}"/>
          </ac:spMkLst>
        </pc:spChg>
        <pc:spChg chg="mod">
          <ac:chgData name="ZICMANE Elina (CBE)" userId="c24ab8cf-35b8-4657-b814-2e74ae4020d7" providerId="ADAL" clId="{91DF25EC-1F82-405A-AB7F-15A02F6C9D02}" dt="2025-09-11T07:29:43.574" v="448" actId="1076"/>
          <ac:spMkLst>
            <pc:docMk/>
            <pc:sldMk cId="1988523482" sldId="277"/>
            <ac:spMk id="60" creationId="{463207FB-D830-D677-77FC-82882561EB62}"/>
          </ac:spMkLst>
        </pc:spChg>
        <pc:spChg chg="del">
          <ac:chgData name="ZICMANE Elina (CBE)" userId="c24ab8cf-35b8-4657-b814-2e74ae4020d7" providerId="ADAL" clId="{91DF25EC-1F82-405A-AB7F-15A02F6C9D02}" dt="2025-09-11T07:16:16.601" v="333" actId="478"/>
          <ac:spMkLst>
            <pc:docMk/>
            <pc:sldMk cId="1988523482" sldId="277"/>
            <ac:spMk id="65" creationId="{8491A71F-981F-9007-26B4-7D70A15332C1}"/>
          </ac:spMkLst>
        </pc:spChg>
        <pc:spChg chg="del">
          <ac:chgData name="ZICMANE Elina (CBE)" userId="c24ab8cf-35b8-4657-b814-2e74ae4020d7" providerId="ADAL" clId="{91DF25EC-1F82-405A-AB7F-15A02F6C9D02}" dt="2025-09-11T07:16:16.601" v="333" actId="478"/>
          <ac:spMkLst>
            <pc:docMk/>
            <pc:sldMk cId="1988523482" sldId="277"/>
            <ac:spMk id="66" creationId="{62B763A5-7D91-A796-E36C-6FA9C2FD5E61}"/>
          </ac:spMkLst>
        </pc:spChg>
        <pc:spChg chg="del">
          <ac:chgData name="ZICMANE Elina (CBE)" userId="c24ab8cf-35b8-4657-b814-2e74ae4020d7" providerId="ADAL" clId="{91DF25EC-1F82-405A-AB7F-15A02F6C9D02}" dt="2025-09-11T07:16:16.601" v="333" actId="478"/>
          <ac:spMkLst>
            <pc:docMk/>
            <pc:sldMk cId="1988523482" sldId="277"/>
            <ac:spMk id="67" creationId="{076B85A9-1949-FD53-7894-EC492C3BB78B}"/>
          </ac:spMkLst>
        </pc:spChg>
        <pc:spChg chg="del mod">
          <ac:chgData name="ZICMANE Elina (CBE)" userId="c24ab8cf-35b8-4657-b814-2e74ae4020d7" providerId="ADAL" clId="{91DF25EC-1F82-405A-AB7F-15A02F6C9D02}" dt="2025-09-11T07:29:15.717" v="445" actId="478"/>
          <ac:spMkLst>
            <pc:docMk/>
            <pc:sldMk cId="1988523482" sldId="277"/>
            <ac:spMk id="68" creationId="{7AFBC0A1-81D2-F4FC-8897-326457D8383C}"/>
          </ac:spMkLst>
        </pc:spChg>
        <pc:spChg chg="mod">
          <ac:chgData name="ZICMANE Elina (CBE)" userId="c24ab8cf-35b8-4657-b814-2e74ae4020d7" providerId="ADAL" clId="{91DF25EC-1F82-405A-AB7F-15A02F6C9D02}" dt="2025-09-11T07:25:14.502" v="433" actId="1036"/>
          <ac:spMkLst>
            <pc:docMk/>
            <pc:sldMk cId="1988523482" sldId="277"/>
            <ac:spMk id="69" creationId="{F5362456-19CC-CA35-055E-8BD3220576A0}"/>
          </ac:spMkLst>
        </pc:spChg>
        <pc:spChg chg="mod">
          <ac:chgData name="ZICMANE Elina (CBE)" userId="c24ab8cf-35b8-4657-b814-2e74ae4020d7" providerId="ADAL" clId="{91DF25EC-1F82-405A-AB7F-15A02F6C9D02}" dt="2025-09-11T07:25:14.502" v="433" actId="1036"/>
          <ac:spMkLst>
            <pc:docMk/>
            <pc:sldMk cId="1988523482" sldId="277"/>
            <ac:spMk id="70" creationId="{5769A56D-BA0D-4678-71B6-858DF60B949B}"/>
          </ac:spMkLst>
        </pc:spChg>
        <pc:spChg chg="mod">
          <ac:chgData name="ZICMANE Elina (CBE)" userId="c24ab8cf-35b8-4657-b814-2e74ae4020d7" providerId="ADAL" clId="{91DF25EC-1F82-405A-AB7F-15A02F6C9D02}" dt="2025-09-11T07:25:14.502" v="433" actId="1036"/>
          <ac:spMkLst>
            <pc:docMk/>
            <pc:sldMk cId="1988523482" sldId="277"/>
            <ac:spMk id="71" creationId="{E164C966-AA26-B94B-756F-86823928FC5C}"/>
          </ac:spMkLst>
        </pc:spChg>
        <pc:spChg chg="mod">
          <ac:chgData name="ZICMANE Elina (CBE)" userId="c24ab8cf-35b8-4657-b814-2e74ae4020d7" providerId="ADAL" clId="{91DF25EC-1F82-405A-AB7F-15A02F6C9D02}" dt="2025-09-11T07:25:14.502" v="433" actId="1036"/>
          <ac:spMkLst>
            <pc:docMk/>
            <pc:sldMk cId="1988523482" sldId="277"/>
            <ac:spMk id="72" creationId="{8CE3487E-FF94-E133-FB92-D900CFA6EF53}"/>
          </ac:spMkLst>
        </pc:spChg>
        <pc:spChg chg="del">
          <ac:chgData name="ZICMANE Elina (CBE)" userId="c24ab8cf-35b8-4657-b814-2e74ae4020d7" providerId="ADAL" clId="{91DF25EC-1F82-405A-AB7F-15A02F6C9D02}" dt="2025-09-11T07:16:16.601" v="333" actId="478"/>
          <ac:spMkLst>
            <pc:docMk/>
            <pc:sldMk cId="1988523482" sldId="277"/>
            <ac:spMk id="79" creationId="{5A40DD5C-7DE0-CBC3-F097-B6811D914B43}"/>
          </ac:spMkLst>
        </pc:spChg>
        <pc:grpChg chg="del">
          <ac:chgData name="ZICMANE Elina (CBE)" userId="c24ab8cf-35b8-4657-b814-2e74ae4020d7" providerId="ADAL" clId="{91DF25EC-1F82-405A-AB7F-15A02F6C9D02}" dt="2025-09-11T07:16:11.050" v="332" actId="478"/>
          <ac:grpSpMkLst>
            <pc:docMk/>
            <pc:sldMk cId="1988523482" sldId="277"/>
            <ac:grpSpMk id="3" creationId="{925E42EC-5648-D194-81ED-5CB06604E010}"/>
          </ac:grpSpMkLst>
        </pc:grpChg>
        <pc:picChg chg="add del mod">
          <ac:chgData name="ZICMANE Elina (CBE)" userId="c24ab8cf-35b8-4657-b814-2e74ae4020d7" providerId="ADAL" clId="{91DF25EC-1F82-405A-AB7F-15A02F6C9D02}" dt="2025-09-11T07:28:25.925" v="436" actId="478"/>
          <ac:picMkLst>
            <pc:docMk/>
            <pc:sldMk cId="1988523482" sldId="277"/>
            <ac:picMk id="13" creationId="{EAABF913-2EE8-B86E-2600-CD01BDE8C2F9}"/>
          </ac:picMkLst>
        </pc:picChg>
        <pc:picChg chg="add mod">
          <ac:chgData name="ZICMANE Elina (CBE)" userId="c24ab8cf-35b8-4657-b814-2e74ae4020d7" providerId="ADAL" clId="{91DF25EC-1F82-405A-AB7F-15A02F6C9D02}" dt="2025-09-11T07:29:21.687" v="446" actId="14100"/>
          <ac:picMkLst>
            <pc:docMk/>
            <pc:sldMk cId="1988523482" sldId="277"/>
            <ac:picMk id="16" creationId="{41F3BB84-C87D-2BE9-E30E-8E1132B0EEE7}"/>
          </ac:picMkLst>
        </pc:picChg>
        <pc:picChg chg="del">
          <ac:chgData name="ZICMANE Elina (CBE)" userId="c24ab8cf-35b8-4657-b814-2e74ae4020d7" providerId="ADAL" clId="{91DF25EC-1F82-405A-AB7F-15A02F6C9D02}" dt="2025-09-11T07:16:16.601" v="333" actId="478"/>
          <ac:picMkLst>
            <pc:docMk/>
            <pc:sldMk cId="1988523482" sldId="277"/>
            <ac:picMk id="55" creationId="{86062790-A6E5-63DF-A8F2-3023D1101793}"/>
          </ac:picMkLst>
        </pc:picChg>
        <pc:picChg chg="mod">
          <ac:chgData name="ZICMANE Elina (CBE)" userId="c24ab8cf-35b8-4657-b814-2e74ae4020d7" providerId="ADAL" clId="{91DF25EC-1F82-405A-AB7F-15A02F6C9D02}" dt="2025-09-11T07:25:14.502" v="433" actId="1036"/>
          <ac:picMkLst>
            <pc:docMk/>
            <pc:sldMk cId="1988523482" sldId="277"/>
            <ac:picMk id="73" creationId="{DB26DDFC-CA36-DB0E-803E-0D6D6953492A}"/>
          </ac:picMkLst>
        </pc:picChg>
        <pc:picChg chg="mod">
          <ac:chgData name="ZICMANE Elina (CBE)" userId="c24ab8cf-35b8-4657-b814-2e74ae4020d7" providerId="ADAL" clId="{91DF25EC-1F82-405A-AB7F-15A02F6C9D02}" dt="2025-09-11T07:25:14.502" v="433" actId="1036"/>
          <ac:picMkLst>
            <pc:docMk/>
            <pc:sldMk cId="1988523482" sldId="277"/>
            <ac:picMk id="74" creationId="{FC93CB1B-4C87-0BFF-25CA-BF996C57B018}"/>
          </ac:picMkLst>
        </pc:picChg>
        <pc:picChg chg="mod">
          <ac:chgData name="ZICMANE Elina (CBE)" userId="c24ab8cf-35b8-4657-b814-2e74ae4020d7" providerId="ADAL" clId="{91DF25EC-1F82-405A-AB7F-15A02F6C9D02}" dt="2025-09-11T07:25:14.502" v="433" actId="1036"/>
          <ac:picMkLst>
            <pc:docMk/>
            <pc:sldMk cId="1988523482" sldId="277"/>
            <ac:picMk id="75" creationId="{BCCA8DC9-7AEB-ED71-4F1B-2D30D87CA055}"/>
          </ac:picMkLst>
        </pc:picChg>
        <pc:picChg chg="mod">
          <ac:chgData name="ZICMANE Elina (CBE)" userId="c24ab8cf-35b8-4657-b814-2e74ae4020d7" providerId="ADAL" clId="{91DF25EC-1F82-405A-AB7F-15A02F6C9D02}" dt="2025-09-11T07:25:14.502" v="433" actId="1036"/>
          <ac:picMkLst>
            <pc:docMk/>
            <pc:sldMk cId="1988523482" sldId="277"/>
            <ac:picMk id="76" creationId="{081464D6-75C4-A3D6-1FF2-786381D578C0}"/>
          </ac:picMkLst>
        </pc:picChg>
        <pc:cxnChg chg="mod">
          <ac:chgData name="ZICMANE Elina (CBE)" userId="c24ab8cf-35b8-4657-b814-2e74ae4020d7" providerId="ADAL" clId="{91DF25EC-1F82-405A-AB7F-15A02F6C9D02}" dt="2025-09-11T07:25:14.502" v="433" actId="1036"/>
          <ac:cxnSpMkLst>
            <pc:docMk/>
            <pc:sldMk cId="1988523482" sldId="277"/>
            <ac:cxnSpMk id="57" creationId="{28E4CA5B-90FA-28A1-0585-3C09AF7D5149}"/>
          </ac:cxnSpMkLst>
        </pc:cxnChg>
        <pc:cxnChg chg="mod">
          <ac:chgData name="ZICMANE Elina (CBE)" userId="c24ab8cf-35b8-4657-b814-2e74ae4020d7" providerId="ADAL" clId="{91DF25EC-1F82-405A-AB7F-15A02F6C9D02}" dt="2025-09-11T07:25:14.502" v="433" actId="1036"/>
          <ac:cxnSpMkLst>
            <pc:docMk/>
            <pc:sldMk cId="1988523482" sldId="277"/>
            <ac:cxnSpMk id="77" creationId="{790CE332-E195-F493-F056-434B10F2BB65}"/>
          </ac:cxnSpMkLst>
        </pc:cxnChg>
      </pc:sldChg>
      <pc:sldChg chg="modSp mod">
        <pc:chgData name="ZICMANE Elina (CBE)" userId="c24ab8cf-35b8-4657-b814-2e74ae4020d7" providerId="ADAL" clId="{91DF25EC-1F82-405A-AB7F-15A02F6C9D02}" dt="2025-09-11T07:24:11.634" v="386" actId="14100"/>
        <pc:sldMkLst>
          <pc:docMk/>
          <pc:sldMk cId="3272658639" sldId="280"/>
        </pc:sldMkLst>
        <pc:spChg chg="mod">
          <ac:chgData name="ZICMANE Elina (CBE)" userId="c24ab8cf-35b8-4657-b814-2e74ae4020d7" providerId="ADAL" clId="{91DF25EC-1F82-405A-AB7F-15A02F6C9D02}" dt="2025-09-11T07:24:11.634" v="386" actId="14100"/>
          <ac:spMkLst>
            <pc:docMk/>
            <pc:sldMk cId="3272658639" sldId="280"/>
            <ac:spMk id="25" creationId="{5D1E970E-9E59-1098-A864-52286DB73592}"/>
          </ac:spMkLst>
        </pc:spChg>
      </pc:sldChg>
      <pc:sldChg chg="addSp delSp modSp add mod">
        <pc:chgData name="ZICMANE Elina (CBE)" userId="c24ab8cf-35b8-4657-b814-2e74ae4020d7" providerId="ADAL" clId="{91DF25EC-1F82-405A-AB7F-15A02F6C9D02}" dt="2025-09-11T06:54:42.284" v="193" actId="1076"/>
        <pc:sldMkLst>
          <pc:docMk/>
          <pc:sldMk cId="201901050" sldId="285"/>
        </pc:sldMkLst>
        <pc:spChg chg="del">
          <ac:chgData name="ZICMANE Elina (CBE)" userId="c24ab8cf-35b8-4657-b814-2e74ae4020d7" providerId="ADAL" clId="{91DF25EC-1F82-405A-AB7F-15A02F6C9D02}" dt="2025-09-11T06:52:37.642" v="183" actId="478"/>
          <ac:spMkLst>
            <pc:docMk/>
            <pc:sldMk cId="201901050" sldId="285"/>
            <ac:spMk id="4" creationId="{D000A8BA-DB07-FDB7-9A0C-8D001C69A35C}"/>
          </ac:spMkLst>
        </pc:spChg>
        <pc:spChg chg="del">
          <ac:chgData name="ZICMANE Elina (CBE)" userId="c24ab8cf-35b8-4657-b814-2e74ae4020d7" providerId="ADAL" clId="{91DF25EC-1F82-405A-AB7F-15A02F6C9D02}" dt="2025-09-11T06:52:39.630" v="184" actId="478"/>
          <ac:spMkLst>
            <pc:docMk/>
            <pc:sldMk cId="201901050" sldId="285"/>
            <ac:spMk id="5" creationId="{DE1EDBAC-0F8B-8019-54CE-2351ECB1DB78}"/>
          </ac:spMkLst>
        </pc:spChg>
        <pc:spChg chg="add del mod">
          <ac:chgData name="ZICMANE Elina (CBE)" userId="c24ab8cf-35b8-4657-b814-2e74ae4020d7" providerId="ADAL" clId="{91DF25EC-1F82-405A-AB7F-15A02F6C9D02}" dt="2025-09-11T06:52:41.969" v="185" actId="478"/>
          <ac:spMkLst>
            <pc:docMk/>
            <pc:sldMk cId="201901050" sldId="285"/>
            <ac:spMk id="9" creationId="{8D2CBA7F-CE1C-125C-3679-3A48A969B84D}"/>
          </ac:spMkLst>
        </pc:spChg>
        <pc:spChg chg="mod">
          <ac:chgData name="ZICMANE Elina (CBE)" userId="c24ab8cf-35b8-4657-b814-2e74ae4020d7" providerId="ADAL" clId="{91DF25EC-1F82-405A-AB7F-15A02F6C9D02}" dt="2025-09-11T06:54:42.284" v="193" actId="1076"/>
          <ac:spMkLst>
            <pc:docMk/>
            <pc:sldMk cId="201901050" sldId="285"/>
            <ac:spMk id="39" creationId="{AAADE27A-507A-E1F7-1C40-7676E05847F6}"/>
          </ac:spMkLst>
        </pc:spChg>
      </pc:sldChg>
      <pc:sldChg chg="addSp delSp modSp add del mod">
        <pc:chgData name="ZICMANE Elina (CBE)" userId="c24ab8cf-35b8-4657-b814-2e74ae4020d7" providerId="ADAL" clId="{91DF25EC-1F82-405A-AB7F-15A02F6C9D02}" dt="2025-09-11T06:56:47.257" v="207" actId="47"/>
        <pc:sldMkLst>
          <pc:docMk/>
          <pc:sldMk cId="1059692050" sldId="288"/>
        </pc:sldMkLst>
        <pc:spChg chg="del">
          <ac:chgData name="ZICMANE Elina (CBE)" userId="c24ab8cf-35b8-4657-b814-2e74ae4020d7" providerId="ADAL" clId="{91DF25EC-1F82-405A-AB7F-15A02F6C9D02}" dt="2025-09-11T06:53:34.258" v="189" actId="478"/>
          <ac:spMkLst>
            <pc:docMk/>
            <pc:sldMk cId="1059692050" sldId="288"/>
            <ac:spMk id="2" creationId="{95BDA51E-D732-0D99-18F7-D00FC6B7A4DA}"/>
          </ac:spMkLst>
        </pc:spChg>
        <pc:spChg chg="del">
          <ac:chgData name="ZICMANE Elina (CBE)" userId="c24ab8cf-35b8-4657-b814-2e74ae4020d7" providerId="ADAL" clId="{91DF25EC-1F82-405A-AB7F-15A02F6C9D02}" dt="2025-09-11T06:53:29.694" v="188" actId="478"/>
          <ac:spMkLst>
            <pc:docMk/>
            <pc:sldMk cId="1059692050" sldId="288"/>
            <ac:spMk id="5" creationId="{6DC61A41-E115-AF6F-360A-3C841D7F76CE}"/>
          </ac:spMkLst>
        </pc:spChg>
        <pc:spChg chg="add mod">
          <ac:chgData name="ZICMANE Elina (CBE)" userId="c24ab8cf-35b8-4657-b814-2e74ae4020d7" providerId="ADAL" clId="{91DF25EC-1F82-405A-AB7F-15A02F6C9D02}" dt="2025-09-11T06:53:29.694" v="188" actId="478"/>
          <ac:spMkLst>
            <pc:docMk/>
            <pc:sldMk cId="1059692050" sldId="288"/>
            <ac:spMk id="12" creationId="{C3116A46-AFE2-7B08-67E6-283EB9D8A88F}"/>
          </ac:spMkLst>
        </pc:spChg>
        <pc:spChg chg="add del mod">
          <ac:chgData name="ZICMANE Elina (CBE)" userId="c24ab8cf-35b8-4657-b814-2e74ae4020d7" providerId="ADAL" clId="{91DF25EC-1F82-405A-AB7F-15A02F6C9D02}" dt="2025-09-11T06:53:35.590" v="190" actId="478"/>
          <ac:spMkLst>
            <pc:docMk/>
            <pc:sldMk cId="1059692050" sldId="288"/>
            <ac:spMk id="14" creationId="{21801B41-CE04-007F-7F9B-E95DAC71671C}"/>
          </ac:spMkLst>
        </pc:spChg>
        <pc:spChg chg="del">
          <ac:chgData name="ZICMANE Elina (CBE)" userId="c24ab8cf-35b8-4657-b814-2e74ae4020d7" providerId="ADAL" clId="{91DF25EC-1F82-405A-AB7F-15A02F6C9D02}" dt="2025-09-11T06:53:27.795" v="187" actId="478"/>
          <ac:spMkLst>
            <pc:docMk/>
            <pc:sldMk cId="1059692050" sldId="288"/>
            <ac:spMk id="16" creationId="{AFDEACD1-3C80-B149-6828-83E430F6A3C2}"/>
          </ac:spMkLst>
        </pc:spChg>
      </pc:sldChg>
      <pc:sldChg chg="modSp mod">
        <pc:chgData name="ZICMANE Elina (CBE)" userId="c24ab8cf-35b8-4657-b814-2e74ae4020d7" providerId="ADAL" clId="{91DF25EC-1F82-405A-AB7F-15A02F6C9D02}" dt="2025-09-11T07:23:53.729" v="384" actId="20577"/>
        <pc:sldMkLst>
          <pc:docMk/>
          <pc:sldMk cId="929667712" sldId="307"/>
        </pc:sldMkLst>
        <pc:spChg chg="mod">
          <ac:chgData name="ZICMANE Elina (CBE)" userId="c24ab8cf-35b8-4657-b814-2e74ae4020d7" providerId="ADAL" clId="{91DF25EC-1F82-405A-AB7F-15A02F6C9D02}" dt="2025-09-11T07:23:53.729" v="384" actId="20577"/>
          <ac:spMkLst>
            <pc:docMk/>
            <pc:sldMk cId="929667712" sldId="307"/>
            <ac:spMk id="20" creationId="{1F23CFE7-2C98-82DE-129A-D4CE6E029544}"/>
          </ac:spMkLst>
        </pc:spChg>
      </pc:sldChg>
      <pc:sldChg chg="add del">
        <pc:chgData name="ZICMANE Elina (CBE)" userId="c24ab8cf-35b8-4657-b814-2e74ae4020d7" providerId="ADAL" clId="{91DF25EC-1F82-405A-AB7F-15A02F6C9D02}" dt="2025-09-10T15:57:03.670" v="43"/>
        <pc:sldMkLst>
          <pc:docMk/>
          <pc:sldMk cId="0" sldId="308"/>
        </pc:sldMkLst>
      </pc:sldChg>
      <pc:sldChg chg="addSp delSp modSp add mod">
        <pc:chgData name="ZICMANE Elina (CBE)" userId="c24ab8cf-35b8-4657-b814-2e74ae4020d7" providerId="ADAL" clId="{91DF25EC-1F82-405A-AB7F-15A02F6C9D02}" dt="2025-09-11T07:24:48.847" v="410" actId="20577"/>
        <pc:sldMkLst>
          <pc:docMk/>
          <pc:sldMk cId="2351113569" sldId="309"/>
        </pc:sldMkLst>
        <pc:spChg chg="del">
          <ac:chgData name="ZICMANE Elina (CBE)" userId="c24ab8cf-35b8-4657-b814-2e74ae4020d7" providerId="ADAL" clId="{91DF25EC-1F82-405A-AB7F-15A02F6C9D02}" dt="2025-09-11T06:52:07.140" v="178" actId="478"/>
          <ac:spMkLst>
            <pc:docMk/>
            <pc:sldMk cId="2351113569" sldId="309"/>
            <ac:spMk id="4" creationId="{A00B91B2-92A4-9A5A-BBA7-C74341BDEC5D}"/>
          </ac:spMkLst>
        </pc:spChg>
        <pc:spChg chg="del">
          <ac:chgData name="ZICMANE Elina (CBE)" userId="c24ab8cf-35b8-4657-b814-2e74ae4020d7" providerId="ADAL" clId="{91DF25EC-1F82-405A-AB7F-15A02F6C9D02}" dt="2025-09-11T06:52:09.061" v="179" actId="478"/>
          <ac:spMkLst>
            <pc:docMk/>
            <pc:sldMk cId="2351113569" sldId="309"/>
            <ac:spMk id="5" creationId="{6DC61A41-E115-AF6F-360A-3C841D7F76CE}"/>
          </ac:spMkLst>
        </pc:spChg>
        <pc:spChg chg="del">
          <ac:chgData name="ZICMANE Elina (CBE)" userId="c24ab8cf-35b8-4657-b814-2e74ae4020d7" providerId="ADAL" clId="{91DF25EC-1F82-405A-AB7F-15A02F6C9D02}" dt="2025-09-11T06:52:13.977" v="181" actId="478"/>
          <ac:spMkLst>
            <pc:docMk/>
            <pc:sldMk cId="2351113569" sldId="309"/>
            <ac:spMk id="6" creationId="{D857DD0F-1F80-4826-8E99-27924A88D532}"/>
          </ac:spMkLst>
        </pc:spChg>
        <pc:spChg chg="add del mod">
          <ac:chgData name="ZICMANE Elina (CBE)" userId="c24ab8cf-35b8-4657-b814-2e74ae4020d7" providerId="ADAL" clId="{91DF25EC-1F82-405A-AB7F-15A02F6C9D02}" dt="2025-09-11T06:52:10.879" v="180" actId="478"/>
          <ac:spMkLst>
            <pc:docMk/>
            <pc:sldMk cId="2351113569" sldId="309"/>
            <ac:spMk id="8" creationId="{9C9D5929-30AC-84F4-B871-E56BEA9C6D7C}"/>
          </ac:spMkLst>
        </pc:spChg>
        <pc:spChg chg="add mod">
          <ac:chgData name="ZICMANE Elina (CBE)" userId="c24ab8cf-35b8-4657-b814-2e74ae4020d7" providerId="ADAL" clId="{91DF25EC-1F82-405A-AB7F-15A02F6C9D02}" dt="2025-09-11T07:24:31.920" v="389" actId="207"/>
          <ac:spMkLst>
            <pc:docMk/>
            <pc:sldMk cId="2351113569" sldId="309"/>
            <ac:spMk id="9" creationId="{1EAAAB88-7561-8052-D63B-2ECF26E5E5CE}"/>
          </ac:spMkLst>
        </pc:spChg>
        <pc:spChg chg="add mod">
          <ac:chgData name="ZICMANE Elina (CBE)" userId="c24ab8cf-35b8-4657-b814-2e74ae4020d7" providerId="ADAL" clId="{91DF25EC-1F82-405A-AB7F-15A02F6C9D02}" dt="2025-09-11T07:24:48.847" v="410" actId="20577"/>
          <ac:spMkLst>
            <pc:docMk/>
            <pc:sldMk cId="2351113569" sldId="309"/>
            <ac:spMk id="10" creationId="{3100272C-8FE4-7CFF-9DAD-7B6AB775FF06}"/>
          </ac:spMkLst>
        </pc:spChg>
      </pc:sldChg>
      <pc:sldChg chg="addSp delSp modSp add del mod">
        <pc:chgData name="ZICMANE Elina (CBE)" userId="c24ab8cf-35b8-4657-b814-2e74ae4020d7" providerId="ADAL" clId="{91DF25EC-1F82-405A-AB7F-15A02F6C9D02}" dt="2025-09-10T16:04:17.685" v="101" actId="47"/>
        <pc:sldMkLst>
          <pc:docMk/>
          <pc:sldMk cId="2577726861" sldId="325"/>
        </pc:sldMkLst>
        <pc:spChg chg="add mod">
          <ac:chgData name="ZICMANE Elina (CBE)" userId="c24ab8cf-35b8-4657-b814-2e74ae4020d7" providerId="ADAL" clId="{91DF25EC-1F82-405A-AB7F-15A02F6C9D02}" dt="2025-09-10T15:58:29.458" v="56" actId="207"/>
          <ac:spMkLst>
            <pc:docMk/>
            <pc:sldMk cId="2577726861" sldId="325"/>
            <ac:spMk id="3" creationId="{23B33072-43A0-F16C-F27D-FA93CDEF338F}"/>
          </ac:spMkLst>
        </pc:spChg>
        <pc:spChg chg="add mod">
          <ac:chgData name="ZICMANE Elina (CBE)" userId="c24ab8cf-35b8-4657-b814-2e74ae4020d7" providerId="ADAL" clId="{91DF25EC-1F82-405A-AB7F-15A02F6C9D02}" dt="2025-09-10T16:00:06.372" v="63"/>
          <ac:spMkLst>
            <pc:docMk/>
            <pc:sldMk cId="2577726861" sldId="325"/>
            <ac:spMk id="4" creationId="{417AECC1-0EBF-FEE0-4FD3-751E06C8604D}"/>
          </ac:spMkLst>
        </pc:spChg>
        <pc:spChg chg="add mod">
          <ac:chgData name="ZICMANE Elina (CBE)" userId="c24ab8cf-35b8-4657-b814-2e74ae4020d7" providerId="ADAL" clId="{91DF25EC-1F82-405A-AB7F-15A02F6C9D02}" dt="2025-09-10T15:58:45.825" v="58"/>
          <ac:spMkLst>
            <pc:docMk/>
            <pc:sldMk cId="2577726861" sldId="325"/>
            <ac:spMk id="5" creationId="{CA06396D-BD93-77D3-3C2E-D8EA9CCCCD86}"/>
          </ac:spMkLst>
        </pc:spChg>
        <pc:spChg chg="add mod">
          <ac:chgData name="ZICMANE Elina (CBE)" userId="c24ab8cf-35b8-4657-b814-2e74ae4020d7" providerId="ADAL" clId="{91DF25EC-1F82-405A-AB7F-15A02F6C9D02}" dt="2025-09-10T15:58:57.943" v="59"/>
          <ac:spMkLst>
            <pc:docMk/>
            <pc:sldMk cId="2577726861" sldId="325"/>
            <ac:spMk id="6" creationId="{B0B56493-C13F-767A-6236-8435B490CC59}"/>
          </ac:spMkLst>
        </pc:spChg>
        <pc:spChg chg="mod">
          <ac:chgData name="ZICMANE Elina (CBE)" userId="c24ab8cf-35b8-4657-b814-2e74ae4020d7" providerId="ADAL" clId="{91DF25EC-1F82-405A-AB7F-15A02F6C9D02}" dt="2025-09-10T15:59:04.418" v="60"/>
          <ac:spMkLst>
            <pc:docMk/>
            <pc:sldMk cId="2577726861" sldId="325"/>
            <ac:spMk id="9" creationId="{B7E27FA5-D682-1D8D-04B1-DDC0041A7B62}"/>
          </ac:spMkLst>
        </pc:spChg>
        <pc:spChg chg="mod">
          <ac:chgData name="ZICMANE Elina (CBE)" userId="c24ab8cf-35b8-4657-b814-2e74ae4020d7" providerId="ADAL" clId="{91DF25EC-1F82-405A-AB7F-15A02F6C9D02}" dt="2025-09-10T15:59:09.685" v="61"/>
          <ac:spMkLst>
            <pc:docMk/>
            <pc:sldMk cId="2577726861" sldId="325"/>
            <ac:spMk id="11" creationId="{BAC59D46-DEFF-0561-4B37-1A1738814859}"/>
          </ac:spMkLst>
        </pc:spChg>
        <pc:spChg chg="mod">
          <ac:chgData name="ZICMANE Elina (CBE)" userId="c24ab8cf-35b8-4657-b814-2e74ae4020d7" providerId="ADAL" clId="{91DF25EC-1F82-405A-AB7F-15A02F6C9D02}" dt="2025-09-10T15:59:09.685" v="61"/>
          <ac:spMkLst>
            <pc:docMk/>
            <pc:sldMk cId="2577726861" sldId="325"/>
            <ac:spMk id="12" creationId="{B717CE2A-2DAB-090A-A038-02B6DF04B3B1}"/>
          </ac:spMkLst>
        </pc:spChg>
        <pc:spChg chg="mod">
          <ac:chgData name="ZICMANE Elina (CBE)" userId="c24ab8cf-35b8-4657-b814-2e74ae4020d7" providerId="ADAL" clId="{91DF25EC-1F82-405A-AB7F-15A02F6C9D02}" dt="2025-09-10T15:59:09.685" v="61"/>
          <ac:spMkLst>
            <pc:docMk/>
            <pc:sldMk cId="2577726861" sldId="325"/>
            <ac:spMk id="19" creationId="{336E41CC-6011-DE8B-406A-3884F38FE62D}"/>
          </ac:spMkLst>
        </pc:spChg>
        <pc:spChg chg="add mod">
          <ac:chgData name="ZICMANE Elina (CBE)" userId="c24ab8cf-35b8-4657-b814-2e74ae4020d7" providerId="ADAL" clId="{91DF25EC-1F82-405A-AB7F-15A02F6C9D02}" dt="2025-09-10T15:59:23.228" v="62"/>
          <ac:spMkLst>
            <pc:docMk/>
            <pc:sldMk cId="2577726861" sldId="325"/>
            <ac:spMk id="20" creationId="{44A9A8A4-C242-2060-EAAE-3DFC37E2EBFC}"/>
          </ac:spMkLst>
        </pc:spChg>
        <pc:grpChg chg="add mod">
          <ac:chgData name="ZICMANE Elina (CBE)" userId="c24ab8cf-35b8-4657-b814-2e74ae4020d7" providerId="ADAL" clId="{91DF25EC-1F82-405A-AB7F-15A02F6C9D02}" dt="2025-09-10T15:59:04.418" v="60"/>
          <ac:grpSpMkLst>
            <pc:docMk/>
            <pc:sldMk cId="2577726861" sldId="325"/>
            <ac:grpSpMk id="7" creationId="{310F7505-F9DA-F693-6937-98D4130F2582}"/>
          </ac:grpSpMkLst>
        </pc:grpChg>
        <pc:grpChg chg="add mod">
          <ac:chgData name="ZICMANE Elina (CBE)" userId="c24ab8cf-35b8-4657-b814-2e74ae4020d7" providerId="ADAL" clId="{91DF25EC-1F82-405A-AB7F-15A02F6C9D02}" dt="2025-09-10T15:59:09.685" v="61"/>
          <ac:grpSpMkLst>
            <pc:docMk/>
            <pc:sldMk cId="2577726861" sldId="325"/>
            <ac:grpSpMk id="10" creationId="{9B8DAEDF-1D76-27FE-FD9F-6931DD7440E5}"/>
          </ac:grpSpMkLst>
        </pc:grpChg>
        <pc:grpChg chg="add mod">
          <ac:chgData name="ZICMANE Elina (CBE)" userId="c24ab8cf-35b8-4657-b814-2e74ae4020d7" providerId="ADAL" clId="{91DF25EC-1F82-405A-AB7F-15A02F6C9D02}" dt="2025-09-10T16:00:38.213" v="64"/>
          <ac:grpSpMkLst>
            <pc:docMk/>
            <pc:sldMk cId="2577726861" sldId="325"/>
            <ac:grpSpMk id="21" creationId="{119EBD1A-5E07-5083-32BB-ED0A1CB651B7}"/>
          </ac:grpSpMkLst>
        </pc:grpChg>
        <pc:picChg chg="del mod">
          <ac:chgData name="ZICMANE Elina (CBE)" userId="c24ab8cf-35b8-4657-b814-2e74ae4020d7" providerId="ADAL" clId="{91DF25EC-1F82-405A-AB7F-15A02F6C9D02}" dt="2025-09-10T15:57:52.585" v="48" actId="478"/>
          <ac:picMkLst>
            <pc:docMk/>
            <pc:sldMk cId="2577726861" sldId="325"/>
            <ac:picMk id="2" creationId="{248D6D95-81FB-77F6-12FD-BF5B4C3BC82A}"/>
          </ac:picMkLst>
        </pc:picChg>
        <pc:picChg chg="mod">
          <ac:chgData name="ZICMANE Elina (CBE)" userId="c24ab8cf-35b8-4657-b814-2e74ae4020d7" providerId="ADAL" clId="{91DF25EC-1F82-405A-AB7F-15A02F6C9D02}" dt="2025-09-10T15:59:04.418" v="60"/>
          <ac:picMkLst>
            <pc:docMk/>
            <pc:sldMk cId="2577726861" sldId="325"/>
            <ac:picMk id="8" creationId="{C0E90EEB-E8FB-5230-A520-90253EAC32A5}"/>
          </ac:picMkLst>
        </pc:picChg>
        <pc:picChg chg="mod">
          <ac:chgData name="ZICMANE Elina (CBE)" userId="c24ab8cf-35b8-4657-b814-2e74ae4020d7" providerId="ADAL" clId="{91DF25EC-1F82-405A-AB7F-15A02F6C9D02}" dt="2025-09-10T15:59:09.685" v="61"/>
          <ac:picMkLst>
            <pc:docMk/>
            <pc:sldMk cId="2577726861" sldId="325"/>
            <ac:picMk id="13" creationId="{1C03F606-39FD-2CEF-01C2-68D752E7C28E}"/>
          </ac:picMkLst>
        </pc:picChg>
        <pc:picChg chg="mod">
          <ac:chgData name="ZICMANE Elina (CBE)" userId="c24ab8cf-35b8-4657-b814-2e74ae4020d7" providerId="ADAL" clId="{91DF25EC-1F82-405A-AB7F-15A02F6C9D02}" dt="2025-09-10T15:59:09.685" v="61"/>
          <ac:picMkLst>
            <pc:docMk/>
            <pc:sldMk cId="2577726861" sldId="325"/>
            <ac:picMk id="14" creationId="{D3E76502-BB5E-6F02-839F-FF3D5B88AC27}"/>
          </ac:picMkLst>
        </pc:picChg>
        <pc:picChg chg="mod">
          <ac:chgData name="ZICMANE Elina (CBE)" userId="c24ab8cf-35b8-4657-b814-2e74ae4020d7" providerId="ADAL" clId="{91DF25EC-1F82-405A-AB7F-15A02F6C9D02}" dt="2025-09-10T15:59:09.685" v="61"/>
          <ac:picMkLst>
            <pc:docMk/>
            <pc:sldMk cId="2577726861" sldId="325"/>
            <ac:picMk id="15" creationId="{51CA1474-6EA5-23A2-B0A9-6FFF24224448}"/>
          </ac:picMkLst>
        </pc:picChg>
        <pc:picChg chg="mod">
          <ac:chgData name="ZICMANE Elina (CBE)" userId="c24ab8cf-35b8-4657-b814-2e74ae4020d7" providerId="ADAL" clId="{91DF25EC-1F82-405A-AB7F-15A02F6C9D02}" dt="2025-09-10T15:59:09.685" v="61"/>
          <ac:picMkLst>
            <pc:docMk/>
            <pc:sldMk cId="2577726861" sldId="325"/>
            <ac:picMk id="16" creationId="{693FC809-9C99-0A5F-D995-04E5DA60CE58}"/>
          </ac:picMkLst>
        </pc:picChg>
        <pc:picChg chg="mod">
          <ac:chgData name="ZICMANE Elina (CBE)" userId="c24ab8cf-35b8-4657-b814-2e74ae4020d7" providerId="ADAL" clId="{91DF25EC-1F82-405A-AB7F-15A02F6C9D02}" dt="2025-09-10T15:59:09.685" v="61"/>
          <ac:picMkLst>
            <pc:docMk/>
            <pc:sldMk cId="2577726861" sldId="325"/>
            <ac:picMk id="17" creationId="{DBA51531-C6DB-2A76-BE72-0D1556864392}"/>
          </ac:picMkLst>
        </pc:picChg>
        <pc:picChg chg="mod">
          <ac:chgData name="ZICMANE Elina (CBE)" userId="c24ab8cf-35b8-4657-b814-2e74ae4020d7" providerId="ADAL" clId="{91DF25EC-1F82-405A-AB7F-15A02F6C9D02}" dt="2025-09-10T15:59:09.685" v="61"/>
          <ac:picMkLst>
            <pc:docMk/>
            <pc:sldMk cId="2577726861" sldId="325"/>
            <ac:picMk id="18" creationId="{B0150CB1-54AF-3F0F-7E71-938DF85DECB3}"/>
          </ac:picMkLst>
        </pc:picChg>
        <pc:picChg chg="mod">
          <ac:chgData name="ZICMANE Elina (CBE)" userId="c24ab8cf-35b8-4657-b814-2e74ae4020d7" providerId="ADAL" clId="{91DF25EC-1F82-405A-AB7F-15A02F6C9D02}" dt="2025-09-10T16:00:38.213" v="64"/>
          <ac:picMkLst>
            <pc:docMk/>
            <pc:sldMk cId="2577726861" sldId="325"/>
            <ac:picMk id="22" creationId="{44AD2D0D-BA37-6E46-998D-BE0F3798F54D}"/>
          </ac:picMkLst>
        </pc:picChg>
        <pc:picChg chg="mod">
          <ac:chgData name="ZICMANE Elina (CBE)" userId="c24ab8cf-35b8-4657-b814-2e74ae4020d7" providerId="ADAL" clId="{91DF25EC-1F82-405A-AB7F-15A02F6C9D02}" dt="2025-09-10T16:00:38.213" v="64"/>
          <ac:picMkLst>
            <pc:docMk/>
            <pc:sldMk cId="2577726861" sldId="325"/>
            <ac:picMk id="23" creationId="{1A82ADCC-D50E-068E-3CC7-2E64CDC896E9}"/>
          </ac:picMkLst>
        </pc:picChg>
      </pc:sldChg>
      <pc:sldMasterChg chg="delSldLayout">
        <pc:chgData name="ZICMANE Elina (CBE)" userId="c24ab8cf-35b8-4657-b814-2e74ae4020d7" providerId="ADAL" clId="{91DF25EC-1F82-405A-AB7F-15A02F6C9D02}" dt="2025-09-10T16:13:06.880" v="175" actId="47"/>
        <pc:sldMasterMkLst>
          <pc:docMk/>
          <pc:sldMasterMk cId="0" sldId="2147483648"/>
        </pc:sldMasterMkLst>
        <pc:sldLayoutChg chg="del">
          <pc:chgData name="ZICMANE Elina (CBE)" userId="c24ab8cf-35b8-4657-b814-2e74ae4020d7" providerId="ADAL" clId="{91DF25EC-1F82-405A-AB7F-15A02F6C9D02}" dt="2025-09-10T16:13:06.880" v="175" actId="47"/>
          <pc:sldLayoutMkLst>
            <pc:docMk/>
            <pc:sldMasterMk cId="0" sldId="2147483648"/>
            <pc:sldLayoutMk cId="2741174346" sldId="2147483668"/>
          </pc:sldLayoutMkLst>
        </pc:sldLayoutChg>
        <pc:sldLayoutChg chg="del">
          <pc:chgData name="ZICMANE Elina (CBE)" userId="c24ab8cf-35b8-4657-b814-2e74ae4020d7" providerId="ADAL" clId="{91DF25EC-1F82-405A-AB7F-15A02F6C9D02}" dt="2025-09-10T16:04:23.814" v="102" actId="47"/>
          <pc:sldLayoutMkLst>
            <pc:docMk/>
            <pc:sldMasterMk cId="0" sldId="2147483648"/>
            <pc:sldLayoutMk cId="3791427335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46" latinLnBrk="0">
      <a:lnSpc>
        <a:spcPct val="117999"/>
      </a:lnSpc>
      <a:defRPr sz="1400">
        <a:latin typeface="+mn-lt"/>
        <a:ea typeface="+mn-ea"/>
        <a:cs typeface="+mn-cs"/>
        <a:sym typeface="Helvetica Neue"/>
      </a:defRPr>
    </a:lvl1pPr>
    <a:lvl2pPr indent="85723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2pPr>
    <a:lvl3pPr indent="171446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3pPr>
    <a:lvl4pPr indent="257168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4pPr>
    <a:lvl5pPr indent="342892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5pPr>
    <a:lvl6pPr indent="428615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6pPr>
    <a:lvl7pPr indent="514337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7pPr>
    <a:lvl8pPr indent="600060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8pPr>
    <a:lvl9pPr indent="685783" defTabSz="171446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Represented by the </a:t>
            </a:r>
            <a:r>
              <a:rPr lang="en-GB" sz="2400" b="1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Commission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RTD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AGRI</a:t>
            </a:r>
          </a:p>
          <a:p>
            <a:pPr marL="107156" indent="-107156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GROW 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b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pt-PT" sz="2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pt-PT" sz="2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Clusters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pt-PT" sz="2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RTOs</a:t>
            </a:r>
            <a:endParaRPr lang="pt-PT" sz="24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6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0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A962-CD6F-D14B-A023-F8FF1B979E73}" type="slidenum">
              <a:rPr kumimoji="0" lang="en-PT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P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49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bbi-europe.eu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bbi-europe.eu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bbi-europe.e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">
    <p:bg>
      <p:bgPr>
        <a:solidFill>
          <a:srgbClr val="A6C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">
            <a:extLst>
              <a:ext uri="{FF2B5EF4-FFF2-40B4-BE49-F238E27FC236}">
                <a16:creationId xmlns:a16="http://schemas.microsoft.com/office/drawing/2014/main" id="{2E014BD0-0594-5945-A8B3-23394EB66334}"/>
              </a:ext>
            </a:extLst>
          </p:cNvPr>
          <p:cNvSpPr/>
          <p:nvPr userDrawn="1"/>
        </p:nvSpPr>
        <p:spPr>
          <a:xfrm>
            <a:off x="1" y="0"/>
            <a:ext cx="4591079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557" extrusionOk="0">
                <a:moveTo>
                  <a:pt x="0" y="0"/>
                </a:moveTo>
                <a:lnTo>
                  <a:pt x="0" y="4107"/>
                </a:lnTo>
                <a:lnTo>
                  <a:pt x="0" y="17451"/>
                </a:lnTo>
                <a:lnTo>
                  <a:pt x="0" y="21558"/>
                </a:lnTo>
                <a:lnTo>
                  <a:pt x="8909" y="21558"/>
                </a:lnTo>
                <a:lnTo>
                  <a:pt x="8909" y="21555"/>
                </a:lnTo>
                <a:cubicBezTo>
                  <a:pt x="11878" y="21579"/>
                  <a:pt x="14855" y="20529"/>
                  <a:pt x="17120" y="18401"/>
                </a:cubicBezTo>
                <a:cubicBezTo>
                  <a:pt x="21600" y="14191"/>
                  <a:pt x="21600" y="7367"/>
                  <a:pt x="17120" y="3157"/>
                </a:cubicBezTo>
                <a:cubicBezTo>
                  <a:pt x="14855" y="1029"/>
                  <a:pt x="11878" y="-21"/>
                  <a:pt x="8909" y="3"/>
                </a:cubicBezTo>
                <a:lnTo>
                  <a:pt x="8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DFE1C-089E-4FD0-A5CF-7184546900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51" y="4106639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200" b="0" i="0" u="none" strike="noStrike" cap="none" spc="0" baseline="0" dirty="0" smtClean="0">
                <a:solidFill>
                  <a:srgbClr val="697EB3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Name SURNAME</a:t>
            </a:r>
          </a:p>
        </p:txBody>
      </p:sp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2BDF887-51C6-DB47-9F7F-55DBA75CB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6" y="361980"/>
            <a:ext cx="1480015" cy="674882"/>
          </a:xfrm>
          <a:prstGeom prst="rect">
            <a:avLst/>
          </a:prstGeom>
        </p:spPr>
      </p:pic>
      <p:pic>
        <p:nvPicPr>
          <p:cNvPr id="27" name="Picture 2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D6121F5-BA4A-8F47-9EC8-C97C2938AD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2" y="4781522"/>
            <a:ext cx="933424" cy="256935"/>
          </a:xfrm>
          <a:prstGeom prst="rect">
            <a:avLst/>
          </a:prstGeom>
        </p:spPr>
      </p:pic>
      <p:pic>
        <p:nvPicPr>
          <p:cNvPr id="29" name="Picture 2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ED8480F-981A-3F41-A17B-BC496BB062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62" y="4815342"/>
            <a:ext cx="933424" cy="19511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3A5835-8BE2-364D-B465-78496539D5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4600137" y="-10965"/>
            <a:ext cx="4553050" cy="5166660"/>
          </a:xfrm>
          <a:custGeom>
            <a:avLst/>
            <a:gdLst>
              <a:gd name="connsiteX0" fmla="*/ 0 w 13745242"/>
              <a:gd name="connsiteY0" fmla="*/ 0 h 13745242"/>
              <a:gd name="connsiteX1" fmla="*/ 6872621 w 13745242"/>
              <a:gd name="connsiteY1" fmla="*/ 0 h 13745242"/>
              <a:gd name="connsiteX2" fmla="*/ 13745242 w 13745242"/>
              <a:gd name="connsiteY2" fmla="*/ 6872621 h 13745242"/>
              <a:gd name="connsiteX3" fmla="*/ 6872621 w 13745242"/>
              <a:gd name="connsiteY3" fmla="*/ 13745242 h 13745242"/>
              <a:gd name="connsiteX4" fmla="*/ 0 w 13745242"/>
              <a:gd name="connsiteY4" fmla="*/ 13745242 h 13745242"/>
              <a:gd name="connsiteX5" fmla="*/ 0 w 13745242"/>
              <a:gd name="connsiteY5" fmla="*/ 0 h 13745242"/>
              <a:gd name="connsiteX0" fmla="*/ 1443789 w 13745242"/>
              <a:gd name="connsiteY0" fmla="*/ 0 h 13865558"/>
              <a:gd name="connsiteX1" fmla="*/ 6872621 w 13745242"/>
              <a:gd name="connsiteY1" fmla="*/ 120316 h 13865558"/>
              <a:gd name="connsiteX2" fmla="*/ 13745242 w 13745242"/>
              <a:gd name="connsiteY2" fmla="*/ 6992937 h 13865558"/>
              <a:gd name="connsiteX3" fmla="*/ 6872621 w 13745242"/>
              <a:gd name="connsiteY3" fmla="*/ 13865558 h 13865558"/>
              <a:gd name="connsiteX4" fmla="*/ 0 w 13745242"/>
              <a:gd name="connsiteY4" fmla="*/ 13865558 h 13865558"/>
              <a:gd name="connsiteX5" fmla="*/ 1443789 w 13745242"/>
              <a:gd name="connsiteY5" fmla="*/ 0 h 13865558"/>
              <a:gd name="connsiteX0" fmla="*/ 0 w 12301453"/>
              <a:gd name="connsiteY0" fmla="*/ 0 h 14034000"/>
              <a:gd name="connsiteX1" fmla="*/ 5428832 w 12301453"/>
              <a:gd name="connsiteY1" fmla="*/ 120316 h 14034000"/>
              <a:gd name="connsiteX2" fmla="*/ 12301453 w 12301453"/>
              <a:gd name="connsiteY2" fmla="*/ 6992937 h 14034000"/>
              <a:gd name="connsiteX3" fmla="*/ 5428832 w 12301453"/>
              <a:gd name="connsiteY3" fmla="*/ 13865558 h 14034000"/>
              <a:gd name="connsiteX4" fmla="*/ 24063 w 12301453"/>
              <a:gd name="connsiteY4" fmla="*/ 14034000 h 14034000"/>
              <a:gd name="connsiteX5" fmla="*/ 0 w 12301453"/>
              <a:gd name="connsiteY5" fmla="*/ 0 h 14034000"/>
              <a:gd name="connsiteX0" fmla="*/ 72189 w 12277390"/>
              <a:gd name="connsiteY0" fmla="*/ 0 h 13937748"/>
              <a:gd name="connsiteX1" fmla="*/ 5404769 w 12277390"/>
              <a:gd name="connsiteY1" fmla="*/ 24064 h 13937748"/>
              <a:gd name="connsiteX2" fmla="*/ 12277390 w 12277390"/>
              <a:gd name="connsiteY2" fmla="*/ 6896685 h 13937748"/>
              <a:gd name="connsiteX3" fmla="*/ 5404769 w 12277390"/>
              <a:gd name="connsiteY3" fmla="*/ 13769306 h 13937748"/>
              <a:gd name="connsiteX4" fmla="*/ 0 w 12277390"/>
              <a:gd name="connsiteY4" fmla="*/ 13937748 h 13937748"/>
              <a:gd name="connsiteX5" fmla="*/ 72189 w 12277390"/>
              <a:gd name="connsiteY5" fmla="*/ 0 h 13937748"/>
              <a:gd name="connsiteX0" fmla="*/ 158686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58686 w 12277390"/>
              <a:gd name="connsiteY5" fmla="*/ 649 h 13913684"/>
              <a:gd name="connsiteX0" fmla="*/ 146330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46330 w 12277390"/>
              <a:gd name="connsiteY5" fmla="*/ 649 h 13913684"/>
              <a:gd name="connsiteX0" fmla="*/ 10406 w 12141466"/>
              <a:gd name="connsiteY0" fmla="*/ 649 h 13777760"/>
              <a:gd name="connsiteX1" fmla="*/ 5268845 w 12141466"/>
              <a:gd name="connsiteY1" fmla="*/ 0 h 13777760"/>
              <a:gd name="connsiteX2" fmla="*/ 12141466 w 12141466"/>
              <a:gd name="connsiteY2" fmla="*/ 6872621 h 13777760"/>
              <a:gd name="connsiteX3" fmla="*/ 5268845 w 12141466"/>
              <a:gd name="connsiteY3" fmla="*/ 13745242 h 13777760"/>
              <a:gd name="connsiteX4" fmla="*/ 0 w 12141466"/>
              <a:gd name="connsiteY4" fmla="*/ 13777760 h 13777760"/>
              <a:gd name="connsiteX5" fmla="*/ 10406 w 12141466"/>
              <a:gd name="connsiteY5" fmla="*/ 649 h 1377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1466" h="13777760">
                <a:moveTo>
                  <a:pt x="10406" y="649"/>
                </a:moveTo>
                <a:lnTo>
                  <a:pt x="5268845" y="0"/>
                </a:lnTo>
                <a:cubicBezTo>
                  <a:pt x="9064489" y="0"/>
                  <a:pt x="12141466" y="3076977"/>
                  <a:pt x="12141466" y="6872621"/>
                </a:cubicBezTo>
                <a:cubicBezTo>
                  <a:pt x="12141466" y="10668265"/>
                  <a:pt x="9064489" y="13745242"/>
                  <a:pt x="5268845" y="13745242"/>
                </a:cubicBezTo>
                <a:lnTo>
                  <a:pt x="0" y="13777760"/>
                </a:lnTo>
                <a:cubicBezTo>
                  <a:pt x="3469" y="9185390"/>
                  <a:pt x="6937" y="4593019"/>
                  <a:pt x="10406" y="649"/>
                </a:cubicBezTo>
                <a:close/>
              </a:path>
            </a:pathLst>
          </a:cu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2A3680"/>
                </a:solidFill>
                <a:latin typeface="Oakes Grotesk" pitchFamily="2" charset="0"/>
              </a:defRPr>
            </a:lvl1pPr>
          </a:lstStyle>
          <a:p>
            <a:r>
              <a:rPr lang="en-PT"/>
              <a:t>Click to insert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B25359F-6EF6-4B3C-89C3-F8A31983FE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551" y="4340202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697EB3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26F09A-5C82-4C1F-8529-BC193AC04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51" y="4580910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697EB3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5643885-9647-4796-A44F-CDF412D8C1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868" y="2004715"/>
            <a:ext cx="3759796" cy="1360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>
                <a:solidFill>
                  <a:srgbClr val="697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rgbClr val="697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162144166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34420AD-53B5-9B94-EAB4-EC864E202F2B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24063" y="-24065"/>
            <a:chExt cx="9529010" cy="1612234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CC3C9B72-1FEE-DE4C-A83E-45E34C8C64B7}"/>
                </a:ext>
              </a:extLst>
            </p:cNvPr>
            <p:cNvSpPr/>
            <p:nvPr/>
          </p:nvSpPr>
          <p:spPr>
            <a:xfrm>
              <a:off x="8111654" y="-24065"/>
              <a:ext cx="1393293" cy="161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B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29DAC804-DC7F-3B45-8541-C31F705573AC}"/>
                </a:ext>
              </a:extLst>
            </p:cNvPr>
            <p:cNvSpPr/>
            <p:nvPr/>
          </p:nvSpPr>
          <p:spPr>
            <a:xfrm>
              <a:off x="-24063" y="-24065"/>
              <a:ext cx="8144663" cy="1612234"/>
            </a:xfrm>
            <a:prstGeom prst="rect">
              <a:avLst/>
            </a:prstGeom>
            <a:solidFill>
              <a:srgbClr val="73BB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6A537657-2EBC-CE47-BD89-4B48FD96A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D4DB2581-A775-E744-BDE6-EDEABF3695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ED3B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2DB0CCE-BFCA-4F03-B4E9-52BB12F2D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1382207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D197D05-6B46-44E2-B5CA-441FF7BE26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9956" y="1828801"/>
            <a:ext cx="7702675" cy="2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9CC6195-F08B-40B2-AE65-16728CA44A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10EEFFF-C229-45DF-BBE7-AE0F5E405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969898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">
            <a:extLst>
              <a:ext uri="{FF2B5EF4-FFF2-40B4-BE49-F238E27FC236}">
                <a16:creationId xmlns:a16="http://schemas.microsoft.com/office/drawing/2014/main" id="{847E6F81-3CAF-C644-A0D4-0091EF3C3672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FA18F5F0-37E9-1B45-A85E-AE1CF36E5AD8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D3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290CA99D-7E85-B14C-A7A8-7954AD79EACA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AED3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FD763046-5E8A-0D4C-A444-C05EF1D19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F029C188-EDE4-CA40-BB0F-B3FD006C7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ED3B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33DD176-45EE-4BBF-9A33-8D9247DBD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15780DC-C07F-42E9-B78F-2E9A8D80C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70597254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bg>
      <p:bgPr>
        <a:solidFill>
          <a:srgbClr val="73B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ircle">
            <a:extLst>
              <a:ext uri="{FF2B5EF4-FFF2-40B4-BE49-F238E27FC236}">
                <a16:creationId xmlns:a16="http://schemas.microsoft.com/office/drawing/2014/main" id="{DD37DFA3-C2CB-D445-AA1E-4013326CC2D4}"/>
              </a:ext>
            </a:extLst>
          </p:cNvPr>
          <p:cNvSpPr/>
          <p:nvPr userDrawn="1"/>
        </p:nvSpPr>
        <p:spPr>
          <a:xfrm>
            <a:off x="7407932" y="1862173"/>
            <a:ext cx="1419157" cy="1419157"/>
          </a:xfrm>
          <a:prstGeom prst="ellipse">
            <a:avLst/>
          </a:prstGeom>
          <a:solidFill>
            <a:srgbClr val="AED3B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85A42D3A-99C3-6249-A106-27D4E5C374B5}"/>
              </a:ext>
            </a:extLst>
          </p:cNvPr>
          <p:cNvSpPr/>
          <p:nvPr userDrawn="1"/>
        </p:nvSpPr>
        <p:spPr>
          <a:xfrm>
            <a:off x="-2127" y="1862331"/>
            <a:ext cx="707153" cy="1418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3" h="21600" extrusionOk="0">
                <a:moveTo>
                  <a:pt x="0" y="0"/>
                </a:moveTo>
                <a:lnTo>
                  <a:pt x="0" y="21600"/>
                </a:lnTo>
                <a:cubicBezTo>
                  <a:pt x="5030" y="21591"/>
                  <a:pt x="10054" y="20538"/>
                  <a:pt x="13891" y="18438"/>
                </a:cubicBezTo>
                <a:cubicBezTo>
                  <a:pt x="21600" y="14219"/>
                  <a:pt x="21600" y="7380"/>
                  <a:pt x="13891" y="3162"/>
                </a:cubicBezTo>
                <a:cubicBezTo>
                  <a:pt x="10054" y="1062"/>
                  <a:pt x="5030" y="9"/>
                  <a:pt x="0" y="0"/>
                </a:cubicBezTo>
                <a:close/>
              </a:path>
            </a:pathLst>
          </a:custGeom>
          <a:solidFill>
            <a:srgbClr val="AED3B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0" name="Rectangle">
            <a:extLst>
              <a:ext uri="{FF2B5EF4-FFF2-40B4-BE49-F238E27FC236}">
                <a16:creationId xmlns:a16="http://schemas.microsoft.com/office/drawing/2014/main" id="{4F6A0B0D-1BD5-FA4E-A712-FF99803E126B}"/>
              </a:ext>
            </a:extLst>
          </p:cNvPr>
          <p:cNvSpPr/>
          <p:nvPr userDrawn="1"/>
        </p:nvSpPr>
        <p:spPr>
          <a:xfrm>
            <a:off x="8085117" y="1862173"/>
            <a:ext cx="1066913" cy="1419157"/>
          </a:xfrm>
          <a:prstGeom prst="rect">
            <a:avLst/>
          </a:prstGeom>
          <a:solidFill>
            <a:srgbClr val="AED3B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31" name="EN Co-funded by the EU_WHITE.pdf" descr="EN Co-funded by the EU_WHITE.pdf">
            <a:extLst>
              <a:ext uri="{FF2B5EF4-FFF2-40B4-BE49-F238E27FC236}">
                <a16:creationId xmlns:a16="http://schemas.microsoft.com/office/drawing/2014/main" id="{B1A00F8A-3DC3-CE49-AD1E-034A09D58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6556" y="2616887"/>
            <a:ext cx="1228991" cy="257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BIC logo_white.png" descr="BIC logo_white.png">
            <a:extLst>
              <a:ext uri="{FF2B5EF4-FFF2-40B4-BE49-F238E27FC236}">
                <a16:creationId xmlns:a16="http://schemas.microsoft.com/office/drawing/2014/main" id="{D54D037A-9C5C-C34D-9843-7722BAD454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6556" y="2198469"/>
            <a:ext cx="1228991" cy="33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F5FAE2-D7D2-F945-89CE-C1AC845926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3705" y="2248282"/>
            <a:ext cx="1653165" cy="648853"/>
          </a:xfrm>
          <a:prstGeom prst="rect">
            <a:avLst/>
          </a:prstGeom>
        </p:spPr>
      </p:pic>
      <p:sp>
        <p:nvSpPr>
          <p:cNvPr id="17" name="Circle">
            <a:extLst>
              <a:ext uri="{FF2B5EF4-FFF2-40B4-BE49-F238E27FC236}">
                <a16:creationId xmlns:a16="http://schemas.microsoft.com/office/drawing/2014/main" id="{8E77C048-1DAF-48C7-96EA-7AA3A390DE01}"/>
              </a:ext>
            </a:extLst>
          </p:cNvPr>
          <p:cNvSpPr/>
          <p:nvPr userDrawn="1"/>
        </p:nvSpPr>
        <p:spPr>
          <a:xfrm>
            <a:off x="3167665" y="1862173"/>
            <a:ext cx="1419157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4AA557CB-2988-4E77-A7B9-A7E7CAFA03D3}"/>
              </a:ext>
            </a:extLst>
          </p:cNvPr>
          <p:cNvSpPr/>
          <p:nvPr userDrawn="1"/>
        </p:nvSpPr>
        <p:spPr>
          <a:xfrm>
            <a:off x="458358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8FAA7CDA-69F0-43DD-936E-E5D8A5C8B5CD}"/>
              </a:ext>
            </a:extLst>
          </p:cNvPr>
          <p:cNvSpPr/>
          <p:nvPr userDrawn="1"/>
        </p:nvSpPr>
        <p:spPr>
          <a:xfrm>
            <a:off x="598971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5344FC36-514B-4AED-9626-0BF8AE418F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53676"/>
          <a:stretch>
            <a:fillRect/>
          </a:stretch>
        </p:blipFill>
        <p:spPr>
          <a:xfrm>
            <a:off x="4852562" y="2544882"/>
            <a:ext cx="906651" cy="2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Untitled-1.png" descr="Untitled-1.png">
            <a:extLst>
              <a:ext uri="{FF2B5EF4-FFF2-40B4-BE49-F238E27FC236}">
                <a16:creationId xmlns:a16="http://schemas.microsoft.com/office/drawing/2014/main" id="{4DC39D8D-687F-49C1-B1E2-F556F51DFA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67119" y="2270037"/>
            <a:ext cx="1066913" cy="87657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ubscribe">
            <a:extLst>
              <a:ext uri="{FF2B5EF4-FFF2-40B4-BE49-F238E27FC236}">
                <a16:creationId xmlns:a16="http://schemas.microsoft.com/office/drawing/2014/main" id="{01641E06-DDD5-425B-A46D-A4932B7AAD4C}"/>
              </a:ext>
            </a:extLst>
          </p:cNvPr>
          <p:cNvSpPr txBox="1"/>
          <p:nvPr userDrawn="1"/>
        </p:nvSpPr>
        <p:spPr>
          <a:xfrm>
            <a:off x="6355462" y="2248281"/>
            <a:ext cx="687666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1050">
                <a:latin typeface="Arial" panose="020B0604020202020204" pitchFamily="34" charset="0"/>
                <a:cs typeface="Arial" panose="020B0604020202020204" pitchFamily="34" charset="0"/>
              </a:rPr>
              <a:t>Subscribe</a:t>
            </a:r>
          </a:p>
        </p:txBody>
      </p:sp>
      <p:sp>
        <p:nvSpPr>
          <p:cNvPr id="38" name="Follow us">
            <a:extLst>
              <a:ext uri="{FF2B5EF4-FFF2-40B4-BE49-F238E27FC236}">
                <a16:creationId xmlns:a16="http://schemas.microsoft.com/office/drawing/2014/main" id="{5C74CFE6-5E5B-409C-9CDE-E54B430049B8}"/>
              </a:ext>
            </a:extLst>
          </p:cNvPr>
          <p:cNvSpPr txBox="1"/>
          <p:nvPr userDrawn="1"/>
        </p:nvSpPr>
        <p:spPr>
          <a:xfrm>
            <a:off x="4970131" y="2248281"/>
            <a:ext cx="646069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1050">
                <a:latin typeface="Arial" panose="020B0604020202020204" pitchFamily="34" charset="0"/>
                <a:cs typeface="Arial" panose="020B0604020202020204" pitchFamily="34" charset="0"/>
              </a:rPr>
              <a:t>Follow us</a:t>
            </a:r>
          </a:p>
        </p:txBody>
      </p:sp>
      <p:sp>
        <p:nvSpPr>
          <p:cNvPr id="39" name="info@bbieurope.eu…">
            <a:extLst>
              <a:ext uri="{FF2B5EF4-FFF2-40B4-BE49-F238E27FC236}">
                <a16:creationId xmlns:a16="http://schemas.microsoft.com/office/drawing/2014/main" id="{1CFDC022-8277-48AA-8C43-7542A0DEC5D9}"/>
              </a:ext>
            </a:extLst>
          </p:cNvPr>
          <p:cNvSpPr txBox="1"/>
          <p:nvPr userDrawn="1"/>
        </p:nvSpPr>
        <p:spPr>
          <a:xfrm>
            <a:off x="3327392" y="2460300"/>
            <a:ext cx="1099703" cy="41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/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850" b="0" i="0" u="none" strike="noStrike" cap="none" spc="0" normalizeH="0" baseline="0" dirty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info@cbe.europa.eu</a:t>
            </a:r>
          </a:p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850" b="0" i="0" u="none" strike="noStrike" cap="none" spc="0" normalizeH="0" baseline="0" dirty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www.cbe.europa.eu</a:t>
            </a:r>
            <a:endParaRPr sz="850" u="none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0" name="Contact us">
            <a:extLst>
              <a:ext uri="{FF2B5EF4-FFF2-40B4-BE49-F238E27FC236}">
                <a16:creationId xmlns:a16="http://schemas.microsoft.com/office/drawing/2014/main" id="{6414449C-BB8E-40CE-9329-16DAB23D4317}"/>
              </a:ext>
            </a:extLst>
          </p:cNvPr>
          <p:cNvSpPr txBox="1"/>
          <p:nvPr userDrawn="1"/>
        </p:nvSpPr>
        <p:spPr>
          <a:xfrm>
            <a:off x="3494221" y="2248281"/>
            <a:ext cx="766044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897589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">
    <p:bg>
      <p:bgPr>
        <a:solidFill>
          <a:srgbClr val="F0B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63465B7C-F68A-E842-BC54-87DA2D45A5B3}"/>
              </a:ext>
            </a:extLst>
          </p:cNvPr>
          <p:cNvSpPr/>
          <p:nvPr userDrawn="1"/>
        </p:nvSpPr>
        <p:spPr>
          <a:xfrm>
            <a:off x="1" y="-13100"/>
            <a:ext cx="4591079" cy="5156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557" extrusionOk="0">
                <a:moveTo>
                  <a:pt x="0" y="0"/>
                </a:moveTo>
                <a:lnTo>
                  <a:pt x="0" y="4107"/>
                </a:lnTo>
                <a:lnTo>
                  <a:pt x="0" y="17451"/>
                </a:lnTo>
                <a:lnTo>
                  <a:pt x="0" y="21558"/>
                </a:lnTo>
                <a:lnTo>
                  <a:pt x="8909" y="21558"/>
                </a:lnTo>
                <a:lnTo>
                  <a:pt x="8909" y="21555"/>
                </a:lnTo>
                <a:cubicBezTo>
                  <a:pt x="11878" y="21579"/>
                  <a:pt x="14855" y="20529"/>
                  <a:pt x="17120" y="18401"/>
                </a:cubicBezTo>
                <a:cubicBezTo>
                  <a:pt x="21600" y="14191"/>
                  <a:pt x="21600" y="7367"/>
                  <a:pt x="17120" y="3157"/>
                </a:cubicBezTo>
                <a:cubicBezTo>
                  <a:pt x="14855" y="1029"/>
                  <a:pt x="11878" y="-21"/>
                  <a:pt x="8909" y="3"/>
                </a:cubicBezTo>
                <a:lnTo>
                  <a:pt x="8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47823F-39E7-4A4B-AC2D-525797E22F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6" y="361980"/>
            <a:ext cx="1480015" cy="674882"/>
          </a:xfrm>
          <a:prstGeom prst="rect">
            <a:avLst/>
          </a:prstGeom>
        </p:spPr>
      </p:pic>
      <p:pic>
        <p:nvPicPr>
          <p:cNvPr id="22" name="Picture 2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55BCF76-D28B-8740-92FA-A23D8B1F4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2" y="4781522"/>
            <a:ext cx="933424" cy="256935"/>
          </a:xfrm>
          <a:prstGeom prst="rect">
            <a:avLst/>
          </a:prstGeom>
        </p:spPr>
      </p:pic>
      <p:pic>
        <p:nvPicPr>
          <p:cNvPr id="23" name="Picture 2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E7BE4A3-5C88-8744-B061-A9E6241C8C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62" y="4815342"/>
            <a:ext cx="933424" cy="1951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05047E-22B5-1045-8BC4-1C2BE06433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9788" y="-13188"/>
            <a:ext cx="5156600" cy="5156688"/>
          </a:xfrm>
          <a:prstGeom prst="rect">
            <a:avLst/>
          </a:prstGeom>
        </p:spPr>
      </p:pic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418819C-0E75-B147-B39A-5F3CE62BED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4600137" y="-10965"/>
            <a:ext cx="4553050" cy="5166660"/>
          </a:xfrm>
          <a:custGeom>
            <a:avLst/>
            <a:gdLst>
              <a:gd name="connsiteX0" fmla="*/ 0 w 13745242"/>
              <a:gd name="connsiteY0" fmla="*/ 0 h 13745242"/>
              <a:gd name="connsiteX1" fmla="*/ 6872621 w 13745242"/>
              <a:gd name="connsiteY1" fmla="*/ 0 h 13745242"/>
              <a:gd name="connsiteX2" fmla="*/ 13745242 w 13745242"/>
              <a:gd name="connsiteY2" fmla="*/ 6872621 h 13745242"/>
              <a:gd name="connsiteX3" fmla="*/ 6872621 w 13745242"/>
              <a:gd name="connsiteY3" fmla="*/ 13745242 h 13745242"/>
              <a:gd name="connsiteX4" fmla="*/ 0 w 13745242"/>
              <a:gd name="connsiteY4" fmla="*/ 13745242 h 13745242"/>
              <a:gd name="connsiteX5" fmla="*/ 0 w 13745242"/>
              <a:gd name="connsiteY5" fmla="*/ 0 h 13745242"/>
              <a:gd name="connsiteX0" fmla="*/ 1443789 w 13745242"/>
              <a:gd name="connsiteY0" fmla="*/ 0 h 13865558"/>
              <a:gd name="connsiteX1" fmla="*/ 6872621 w 13745242"/>
              <a:gd name="connsiteY1" fmla="*/ 120316 h 13865558"/>
              <a:gd name="connsiteX2" fmla="*/ 13745242 w 13745242"/>
              <a:gd name="connsiteY2" fmla="*/ 6992937 h 13865558"/>
              <a:gd name="connsiteX3" fmla="*/ 6872621 w 13745242"/>
              <a:gd name="connsiteY3" fmla="*/ 13865558 h 13865558"/>
              <a:gd name="connsiteX4" fmla="*/ 0 w 13745242"/>
              <a:gd name="connsiteY4" fmla="*/ 13865558 h 13865558"/>
              <a:gd name="connsiteX5" fmla="*/ 1443789 w 13745242"/>
              <a:gd name="connsiteY5" fmla="*/ 0 h 13865558"/>
              <a:gd name="connsiteX0" fmla="*/ 0 w 12301453"/>
              <a:gd name="connsiteY0" fmla="*/ 0 h 14034000"/>
              <a:gd name="connsiteX1" fmla="*/ 5428832 w 12301453"/>
              <a:gd name="connsiteY1" fmla="*/ 120316 h 14034000"/>
              <a:gd name="connsiteX2" fmla="*/ 12301453 w 12301453"/>
              <a:gd name="connsiteY2" fmla="*/ 6992937 h 14034000"/>
              <a:gd name="connsiteX3" fmla="*/ 5428832 w 12301453"/>
              <a:gd name="connsiteY3" fmla="*/ 13865558 h 14034000"/>
              <a:gd name="connsiteX4" fmla="*/ 24063 w 12301453"/>
              <a:gd name="connsiteY4" fmla="*/ 14034000 h 14034000"/>
              <a:gd name="connsiteX5" fmla="*/ 0 w 12301453"/>
              <a:gd name="connsiteY5" fmla="*/ 0 h 14034000"/>
              <a:gd name="connsiteX0" fmla="*/ 72189 w 12277390"/>
              <a:gd name="connsiteY0" fmla="*/ 0 h 13937748"/>
              <a:gd name="connsiteX1" fmla="*/ 5404769 w 12277390"/>
              <a:gd name="connsiteY1" fmla="*/ 24064 h 13937748"/>
              <a:gd name="connsiteX2" fmla="*/ 12277390 w 12277390"/>
              <a:gd name="connsiteY2" fmla="*/ 6896685 h 13937748"/>
              <a:gd name="connsiteX3" fmla="*/ 5404769 w 12277390"/>
              <a:gd name="connsiteY3" fmla="*/ 13769306 h 13937748"/>
              <a:gd name="connsiteX4" fmla="*/ 0 w 12277390"/>
              <a:gd name="connsiteY4" fmla="*/ 13937748 h 13937748"/>
              <a:gd name="connsiteX5" fmla="*/ 72189 w 12277390"/>
              <a:gd name="connsiteY5" fmla="*/ 0 h 13937748"/>
              <a:gd name="connsiteX0" fmla="*/ 158686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58686 w 12277390"/>
              <a:gd name="connsiteY5" fmla="*/ 649 h 13913684"/>
              <a:gd name="connsiteX0" fmla="*/ 146330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46330 w 12277390"/>
              <a:gd name="connsiteY5" fmla="*/ 649 h 13913684"/>
              <a:gd name="connsiteX0" fmla="*/ 10406 w 12141466"/>
              <a:gd name="connsiteY0" fmla="*/ 649 h 13777760"/>
              <a:gd name="connsiteX1" fmla="*/ 5268845 w 12141466"/>
              <a:gd name="connsiteY1" fmla="*/ 0 h 13777760"/>
              <a:gd name="connsiteX2" fmla="*/ 12141466 w 12141466"/>
              <a:gd name="connsiteY2" fmla="*/ 6872621 h 13777760"/>
              <a:gd name="connsiteX3" fmla="*/ 5268845 w 12141466"/>
              <a:gd name="connsiteY3" fmla="*/ 13745242 h 13777760"/>
              <a:gd name="connsiteX4" fmla="*/ 0 w 12141466"/>
              <a:gd name="connsiteY4" fmla="*/ 13777760 h 13777760"/>
              <a:gd name="connsiteX5" fmla="*/ 10406 w 12141466"/>
              <a:gd name="connsiteY5" fmla="*/ 649 h 1377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1466" h="13777760">
                <a:moveTo>
                  <a:pt x="10406" y="649"/>
                </a:moveTo>
                <a:lnTo>
                  <a:pt x="5268845" y="0"/>
                </a:lnTo>
                <a:cubicBezTo>
                  <a:pt x="9064489" y="0"/>
                  <a:pt x="12141466" y="3076977"/>
                  <a:pt x="12141466" y="6872621"/>
                </a:cubicBezTo>
                <a:cubicBezTo>
                  <a:pt x="12141466" y="10668265"/>
                  <a:pt x="9064489" y="13745242"/>
                  <a:pt x="5268845" y="13745242"/>
                </a:cubicBezTo>
                <a:lnTo>
                  <a:pt x="0" y="13777760"/>
                </a:lnTo>
                <a:cubicBezTo>
                  <a:pt x="3469" y="9185390"/>
                  <a:pt x="6937" y="4593019"/>
                  <a:pt x="10406" y="649"/>
                </a:cubicBezTo>
                <a:close/>
              </a:path>
            </a:pathLst>
          </a:cu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DF6749"/>
                </a:solidFill>
                <a:latin typeface="Oakes Grotesk" pitchFamily="2" charset="0"/>
              </a:defRPr>
            </a:lvl1pPr>
          </a:lstStyle>
          <a:p>
            <a:r>
              <a:rPr lang="en-PT"/>
              <a:t>Click to insert picture</a:t>
            </a:r>
          </a:p>
        </p:txBody>
      </p:sp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2E7E270-C573-4CC7-93DE-9012E6B77D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2" y="4781522"/>
            <a:ext cx="933424" cy="256935"/>
          </a:xfrm>
          <a:prstGeom prst="rect">
            <a:avLst/>
          </a:prstGeom>
        </p:spPr>
      </p:pic>
      <p:pic>
        <p:nvPicPr>
          <p:cNvPr id="14" name="Picture 1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21CE32C-A3FB-45E1-9011-C09C25308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62" y="4815342"/>
            <a:ext cx="933424" cy="195112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C33DAE7-D81B-4794-9B33-F586ECCBEC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51" y="4106639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200" b="0" i="0" u="none" strike="noStrike" cap="none" spc="0" baseline="0" dirty="0" smtClean="0">
                <a:solidFill>
                  <a:srgbClr val="DF6749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140103C-4883-452B-9F89-BA6E037562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551" y="4340202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DF6749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2B09A64-9B7D-4B4E-AD33-06B933106B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51" y="4580910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DF6749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0B8C221-95E1-42D2-B784-045A1B339E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868" y="2004715"/>
            <a:ext cx="3759796" cy="1360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>
                <a:solidFill>
                  <a:srgbClr val="DF67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rgbClr val="697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5578693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">
    <p:bg>
      <p:bgPr>
        <a:solidFill>
          <a:srgbClr val="F0B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220801E8-4E05-431B-8543-22E96BC6860E}"/>
              </a:ext>
            </a:extLst>
          </p:cNvPr>
          <p:cNvSpPr/>
          <p:nvPr userDrawn="1"/>
        </p:nvSpPr>
        <p:spPr>
          <a:xfrm>
            <a:off x="6584310" y="-1191"/>
            <a:ext cx="2566843" cy="5145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B6C8D533-45D4-48DB-8A50-FE232C596129}"/>
              </a:ext>
            </a:extLst>
          </p:cNvPr>
          <p:cNvSpPr/>
          <p:nvPr userDrawn="1"/>
        </p:nvSpPr>
        <p:spPr>
          <a:xfrm rot="16200000">
            <a:off x="5300220" y="1284318"/>
            <a:ext cx="5135021" cy="257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10793" y="0"/>
                </a:moveTo>
                <a:cubicBezTo>
                  <a:pt x="8031" y="0"/>
                  <a:pt x="5269" y="2105"/>
                  <a:pt x="3161" y="6311"/>
                </a:cubicBezTo>
                <a:cubicBezTo>
                  <a:pt x="1046" y="10532"/>
                  <a:pt x="-7" y="16068"/>
                  <a:pt x="0" y="21600"/>
                </a:cubicBezTo>
                <a:lnTo>
                  <a:pt x="21586" y="21600"/>
                </a:lnTo>
                <a:cubicBezTo>
                  <a:pt x="21593" y="16068"/>
                  <a:pt x="20540" y="10532"/>
                  <a:pt x="18425" y="6311"/>
                </a:cubicBezTo>
                <a:cubicBezTo>
                  <a:pt x="16317" y="2105"/>
                  <a:pt x="13555" y="0"/>
                  <a:pt x="10793" y="0"/>
                </a:cubicBezTo>
                <a:close/>
              </a:path>
            </a:pathLst>
          </a:custGeom>
          <a:solidFill>
            <a:srgbClr val="DF6749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416751-30C5-4040-97F2-484F52F01F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670" y="2099091"/>
            <a:ext cx="5075039" cy="113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Section Title</a:t>
            </a:r>
          </a:p>
          <a:p>
            <a:pPr lvl="1"/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6844640-DCBE-4F66-819C-6E7A39F32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3405" y="2004716"/>
            <a:ext cx="1351304" cy="113407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93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01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246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BADE82D-A63A-A24D-9BE1-6DC35FD9677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5361824" y="743221"/>
            <a:ext cx="3786557" cy="3786557"/>
          </a:xfrm>
          <a:prstGeom prst="flowChartDelay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DF6749"/>
                </a:solidFill>
                <a:latin typeface="Oakes Grotesk" pitchFamily="2" charset="0"/>
              </a:defRPr>
            </a:lvl1pPr>
          </a:lstStyle>
          <a:p>
            <a:r>
              <a:rPr lang="en-PT"/>
              <a:t>Click to insert picture</a:t>
            </a:r>
          </a:p>
        </p:txBody>
      </p:sp>
      <p:grpSp>
        <p:nvGrpSpPr>
          <p:cNvPr id="21" name="Group">
            <a:extLst>
              <a:ext uri="{FF2B5EF4-FFF2-40B4-BE49-F238E27FC236}">
                <a16:creationId xmlns:a16="http://schemas.microsoft.com/office/drawing/2014/main" id="{99F6536C-7E2E-BE4F-99F8-07810F182FB7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BEC3ED21-93D9-2044-886B-71D098227CB4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81CD9678-0554-834C-99CA-4659FB024290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6B9CBE9A-FFBD-F249-849B-6084605EF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DDD44F07-FE19-904E-80C0-1EC1C2563D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0BDA3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021327C-BB69-4192-A1DB-936849DCC2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98060A3-F423-4E79-88FB-8E8142A8FD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1B2BB4D-C77A-4E4F-8155-0DF4595B4F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092" y="181812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DF6749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DD5BCB6-9389-4604-BECC-B8A58E10AC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2293599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425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BB78B34-521A-4D6C-9EAF-2E8533C604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092" y="2711923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Body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32756C3-5796-49BA-ACC7-FCFCB73738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092" y="310405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100010" indent="-100010">
              <a:buFont typeface="Arial" panose="020B0604020202020204" pitchFamily="34" charset="0"/>
              <a:buChar char="•"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209538972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">
            <a:extLst>
              <a:ext uri="{FF2B5EF4-FFF2-40B4-BE49-F238E27FC236}">
                <a16:creationId xmlns:a16="http://schemas.microsoft.com/office/drawing/2014/main" id="{E1C6C838-47AF-A442-B300-8477589B1D31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D7945C99-9D47-BB48-BE1D-55C18926562F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92744EA6-2269-0746-97E8-F2CAA2066BB2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E4BDE227-7C15-1E4C-B98C-F0BCD32F2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 Placeholder 35">
            <a:extLst>
              <a:ext uri="{FF2B5EF4-FFF2-40B4-BE49-F238E27FC236}">
                <a16:creationId xmlns:a16="http://schemas.microsoft.com/office/drawing/2014/main" id="{BB342C62-3E06-4E41-9366-E10DE8EB91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0BDA3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3145DB0-9E54-4E60-9E2F-AD3B19ABB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5FE8B53-842D-40BE-B21C-226952953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694229-245C-4331-A0C2-3B54C252A3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1382207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63CCE54-4AC3-49B3-ADF5-00A906DDAB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9956" y="1828801"/>
            <a:ext cx="7702675" cy="2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90851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">
            <a:extLst>
              <a:ext uri="{FF2B5EF4-FFF2-40B4-BE49-F238E27FC236}">
                <a16:creationId xmlns:a16="http://schemas.microsoft.com/office/drawing/2014/main" id="{99F6536C-7E2E-BE4F-99F8-07810F182FB7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BEC3ED21-93D9-2044-886B-71D098227CB4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81CD9678-0554-834C-99CA-4659FB024290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F0BDA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6B9CBE9A-FFBD-F249-849B-6084605EF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943977CB-7483-0143-8EF4-5BBB13EA29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0BDA3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836FAE5-31EE-4D3D-9E12-E28C997E2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6EF5C5B-E64E-4F8E-B375-D951537C83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35575147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">
    <p:bg>
      <p:bgPr>
        <a:solidFill>
          <a:srgbClr val="DF6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ircle">
            <a:extLst>
              <a:ext uri="{FF2B5EF4-FFF2-40B4-BE49-F238E27FC236}">
                <a16:creationId xmlns:a16="http://schemas.microsoft.com/office/drawing/2014/main" id="{987BF510-26AB-FC4C-BFF6-951177213CB9}"/>
              </a:ext>
            </a:extLst>
          </p:cNvPr>
          <p:cNvSpPr/>
          <p:nvPr userDrawn="1"/>
        </p:nvSpPr>
        <p:spPr>
          <a:xfrm>
            <a:off x="7407932" y="1862173"/>
            <a:ext cx="1419157" cy="1419157"/>
          </a:xfrm>
          <a:prstGeom prst="ellipse">
            <a:avLst/>
          </a:prstGeom>
          <a:solidFill>
            <a:srgbClr val="F0BDA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CC8616B3-9A26-7146-8D32-4265B577C842}"/>
              </a:ext>
            </a:extLst>
          </p:cNvPr>
          <p:cNvSpPr/>
          <p:nvPr userDrawn="1"/>
        </p:nvSpPr>
        <p:spPr>
          <a:xfrm>
            <a:off x="-2127" y="1862331"/>
            <a:ext cx="707153" cy="1418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3" h="21600" extrusionOk="0">
                <a:moveTo>
                  <a:pt x="0" y="0"/>
                </a:moveTo>
                <a:lnTo>
                  <a:pt x="0" y="21600"/>
                </a:lnTo>
                <a:cubicBezTo>
                  <a:pt x="5030" y="21591"/>
                  <a:pt x="10054" y="20538"/>
                  <a:pt x="13891" y="18438"/>
                </a:cubicBezTo>
                <a:cubicBezTo>
                  <a:pt x="21600" y="14219"/>
                  <a:pt x="21600" y="7380"/>
                  <a:pt x="13891" y="3162"/>
                </a:cubicBezTo>
                <a:cubicBezTo>
                  <a:pt x="10054" y="1062"/>
                  <a:pt x="5030" y="9"/>
                  <a:pt x="0" y="0"/>
                </a:cubicBezTo>
                <a:close/>
              </a:path>
            </a:pathLst>
          </a:custGeom>
          <a:solidFill>
            <a:srgbClr val="F0BDA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5" name="Rectangle">
            <a:extLst>
              <a:ext uri="{FF2B5EF4-FFF2-40B4-BE49-F238E27FC236}">
                <a16:creationId xmlns:a16="http://schemas.microsoft.com/office/drawing/2014/main" id="{D8D21FFF-5C8E-8441-990C-EA25C696D169}"/>
              </a:ext>
            </a:extLst>
          </p:cNvPr>
          <p:cNvSpPr/>
          <p:nvPr userDrawn="1"/>
        </p:nvSpPr>
        <p:spPr>
          <a:xfrm>
            <a:off x="8085117" y="1862173"/>
            <a:ext cx="1066913" cy="1419157"/>
          </a:xfrm>
          <a:prstGeom prst="rect">
            <a:avLst/>
          </a:prstGeom>
          <a:solidFill>
            <a:srgbClr val="F0BDA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26" name="EN Co-funded by the EU_WHITE.pdf" descr="EN Co-funded by the EU_WHITE.pdf">
            <a:extLst>
              <a:ext uri="{FF2B5EF4-FFF2-40B4-BE49-F238E27FC236}">
                <a16:creationId xmlns:a16="http://schemas.microsoft.com/office/drawing/2014/main" id="{3D0638C8-04EA-7940-B14C-72855332D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6556" y="2616887"/>
            <a:ext cx="1228991" cy="257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BIC logo_white.png" descr="BIC logo_white.png">
            <a:extLst>
              <a:ext uri="{FF2B5EF4-FFF2-40B4-BE49-F238E27FC236}">
                <a16:creationId xmlns:a16="http://schemas.microsoft.com/office/drawing/2014/main" id="{F809C7B6-D8A1-F946-93CF-C5D9CAD48A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6556" y="2198469"/>
            <a:ext cx="1228991" cy="33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624D95-83EC-0745-8845-82136FEE27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3705" y="2248282"/>
            <a:ext cx="1653165" cy="648853"/>
          </a:xfrm>
          <a:prstGeom prst="rect">
            <a:avLst/>
          </a:prstGeom>
        </p:spPr>
      </p:pic>
      <p:sp>
        <p:nvSpPr>
          <p:cNvPr id="17" name="Circle">
            <a:extLst>
              <a:ext uri="{FF2B5EF4-FFF2-40B4-BE49-F238E27FC236}">
                <a16:creationId xmlns:a16="http://schemas.microsoft.com/office/drawing/2014/main" id="{FF3FEFBF-9BA0-440E-8B64-DC1FDF738D1D}"/>
              </a:ext>
            </a:extLst>
          </p:cNvPr>
          <p:cNvSpPr/>
          <p:nvPr userDrawn="1"/>
        </p:nvSpPr>
        <p:spPr>
          <a:xfrm>
            <a:off x="3167665" y="1862173"/>
            <a:ext cx="1419157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3A896667-72AE-4837-BE0D-D20C8AB384A9}"/>
              </a:ext>
            </a:extLst>
          </p:cNvPr>
          <p:cNvSpPr/>
          <p:nvPr userDrawn="1"/>
        </p:nvSpPr>
        <p:spPr>
          <a:xfrm>
            <a:off x="458358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A05DB4B1-9503-4A03-85CB-39A57CE439E9}"/>
              </a:ext>
            </a:extLst>
          </p:cNvPr>
          <p:cNvSpPr/>
          <p:nvPr userDrawn="1"/>
        </p:nvSpPr>
        <p:spPr>
          <a:xfrm>
            <a:off x="598971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35" name="Image" descr="Image">
            <a:extLst>
              <a:ext uri="{FF2B5EF4-FFF2-40B4-BE49-F238E27FC236}">
                <a16:creationId xmlns:a16="http://schemas.microsoft.com/office/drawing/2014/main" id="{6F6D718D-05BB-4933-AAEB-846F98C55F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53676"/>
          <a:stretch>
            <a:fillRect/>
          </a:stretch>
        </p:blipFill>
        <p:spPr>
          <a:xfrm>
            <a:off x="4852562" y="2544882"/>
            <a:ext cx="906651" cy="2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Untitled-1.png" descr="Untitled-1.png">
            <a:extLst>
              <a:ext uri="{FF2B5EF4-FFF2-40B4-BE49-F238E27FC236}">
                <a16:creationId xmlns:a16="http://schemas.microsoft.com/office/drawing/2014/main" id="{524D6E0B-1723-4BC8-8DAC-2537C1CB3A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67119" y="2270037"/>
            <a:ext cx="1066913" cy="876572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ubscribe">
            <a:extLst>
              <a:ext uri="{FF2B5EF4-FFF2-40B4-BE49-F238E27FC236}">
                <a16:creationId xmlns:a16="http://schemas.microsoft.com/office/drawing/2014/main" id="{AC5EE380-4479-4AC4-BBB2-DEDA3D9C2549}"/>
              </a:ext>
            </a:extLst>
          </p:cNvPr>
          <p:cNvSpPr txBox="1"/>
          <p:nvPr userDrawn="1"/>
        </p:nvSpPr>
        <p:spPr>
          <a:xfrm>
            <a:off x="6356742" y="2248281"/>
            <a:ext cx="687666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Subscribe</a:t>
            </a:r>
          </a:p>
        </p:txBody>
      </p:sp>
      <p:sp>
        <p:nvSpPr>
          <p:cNvPr id="38" name="Follow us">
            <a:extLst>
              <a:ext uri="{FF2B5EF4-FFF2-40B4-BE49-F238E27FC236}">
                <a16:creationId xmlns:a16="http://schemas.microsoft.com/office/drawing/2014/main" id="{BB1DE655-0ED6-455E-9B11-042DFE4AAE41}"/>
              </a:ext>
            </a:extLst>
          </p:cNvPr>
          <p:cNvSpPr txBox="1"/>
          <p:nvPr userDrawn="1"/>
        </p:nvSpPr>
        <p:spPr>
          <a:xfrm>
            <a:off x="4967616" y="2248281"/>
            <a:ext cx="646069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Follow us</a:t>
            </a:r>
          </a:p>
        </p:txBody>
      </p:sp>
      <p:sp>
        <p:nvSpPr>
          <p:cNvPr id="39" name="info@bbieurope.eu…">
            <a:extLst>
              <a:ext uri="{FF2B5EF4-FFF2-40B4-BE49-F238E27FC236}">
                <a16:creationId xmlns:a16="http://schemas.microsoft.com/office/drawing/2014/main" id="{EB104F08-0F38-49CC-A91E-EF74F245B78A}"/>
              </a:ext>
            </a:extLst>
          </p:cNvPr>
          <p:cNvSpPr txBox="1"/>
          <p:nvPr userDrawn="1"/>
        </p:nvSpPr>
        <p:spPr>
          <a:xfrm>
            <a:off x="3395177" y="2460300"/>
            <a:ext cx="944203" cy="41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/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750" b="0" i="0" u="none" strike="noStrike" cap="none" spc="0" normalizeH="0" baseline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info@cbe.europa.eu</a:t>
            </a:r>
          </a:p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750" b="0" i="0" u="none" strike="noStrike" cap="none" spc="0" normalizeH="0" baseline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www.cbe.europa.eu</a:t>
            </a:r>
            <a:endParaRPr sz="750" u="none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0" name="Contact us">
            <a:extLst>
              <a:ext uri="{FF2B5EF4-FFF2-40B4-BE49-F238E27FC236}">
                <a16:creationId xmlns:a16="http://schemas.microsoft.com/office/drawing/2014/main" id="{BB0DEDF0-CAAD-4D7B-B5CA-7039DB9C403B}"/>
              </a:ext>
            </a:extLst>
          </p:cNvPr>
          <p:cNvSpPr txBox="1"/>
          <p:nvPr userDrawn="1"/>
        </p:nvSpPr>
        <p:spPr>
          <a:xfrm>
            <a:off x="3484256" y="2248281"/>
            <a:ext cx="766044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5437992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54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6" b="1" i="0">
                <a:solidFill>
                  <a:srgbClr val="273285"/>
                </a:solidFill>
                <a:latin typeface="Oakes Grotesk"/>
                <a:cs typeface="Oakes Grotes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17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1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48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A6C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220801E8-4E05-431B-8543-22E96BC6860E}"/>
              </a:ext>
            </a:extLst>
          </p:cNvPr>
          <p:cNvSpPr/>
          <p:nvPr userDrawn="1"/>
        </p:nvSpPr>
        <p:spPr>
          <a:xfrm>
            <a:off x="6584310" y="-1191"/>
            <a:ext cx="2566843" cy="5145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B6C8D533-45D4-48DB-8A50-FE232C596129}"/>
              </a:ext>
            </a:extLst>
          </p:cNvPr>
          <p:cNvSpPr/>
          <p:nvPr userDrawn="1"/>
        </p:nvSpPr>
        <p:spPr>
          <a:xfrm rot="16200000">
            <a:off x="5300220" y="1284318"/>
            <a:ext cx="5135021" cy="257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10793" y="0"/>
                </a:moveTo>
                <a:cubicBezTo>
                  <a:pt x="8031" y="0"/>
                  <a:pt x="5269" y="2105"/>
                  <a:pt x="3161" y="6311"/>
                </a:cubicBezTo>
                <a:cubicBezTo>
                  <a:pt x="1046" y="10532"/>
                  <a:pt x="-7" y="16068"/>
                  <a:pt x="0" y="21600"/>
                </a:cubicBezTo>
                <a:lnTo>
                  <a:pt x="21586" y="21600"/>
                </a:lnTo>
                <a:cubicBezTo>
                  <a:pt x="21593" y="16068"/>
                  <a:pt x="20540" y="10532"/>
                  <a:pt x="18425" y="6311"/>
                </a:cubicBezTo>
                <a:cubicBezTo>
                  <a:pt x="16317" y="2105"/>
                  <a:pt x="13555" y="0"/>
                  <a:pt x="10793" y="0"/>
                </a:cubicBezTo>
                <a:close/>
              </a:path>
            </a:pathLst>
          </a:custGeom>
          <a:solidFill>
            <a:srgbClr val="697EB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5F518E-A496-418B-A47E-5875C6A94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670" y="2099091"/>
            <a:ext cx="5075039" cy="113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Section Title</a:t>
            </a:r>
          </a:p>
          <a:p>
            <a:pPr lvl="1"/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AACC3B-DB99-44F0-B43B-317F80AA3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3405" y="2004716"/>
            <a:ext cx="1351304" cy="113407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93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01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8417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0" y="9144000"/>
                </a:lnTo>
                <a:lnTo>
                  <a:pt x="16256000" y="9144000"/>
                </a:lnTo>
                <a:lnTo>
                  <a:pt x="16256000" y="11531"/>
                </a:lnTo>
                <a:lnTo>
                  <a:pt x="0" y="0"/>
                </a:lnTo>
                <a:close/>
              </a:path>
            </a:pathLst>
          </a:custGeom>
          <a:solidFill>
            <a:srgbClr val="9EC6E8"/>
          </a:solidFill>
        </p:spPr>
        <p:txBody>
          <a:bodyPr wrap="square" lIns="0" tIns="0" rIns="0" bIns="0" rtlCol="0"/>
          <a:lstStyle/>
          <a:p>
            <a:endParaRPr sz="5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070" y="172603"/>
            <a:ext cx="2909292" cy="354841"/>
          </a:xfrm>
        </p:spPr>
        <p:txBody>
          <a:bodyPr lIns="0" tIns="0" rIns="0" bIns="0"/>
          <a:lstStyle>
            <a:lvl1pPr>
              <a:defRPr sz="2306" b="1" i="0">
                <a:solidFill>
                  <a:srgbClr val="273285"/>
                </a:solidFill>
                <a:latin typeface="Oakes Grotesk"/>
                <a:cs typeface="Oakes Grotes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0439" y="1962003"/>
            <a:ext cx="4624506" cy="181716"/>
          </a:xfrm>
        </p:spPr>
        <p:txBody>
          <a:bodyPr lIns="0" tIns="0" rIns="0" bIns="0"/>
          <a:lstStyle>
            <a:lvl1pPr>
              <a:defRPr sz="1181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816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070" y="172603"/>
            <a:ext cx="2909292" cy="354841"/>
          </a:xfrm>
        </p:spPr>
        <p:txBody>
          <a:bodyPr lIns="0" tIns="0" rIns="0" bIns="0"/>
          <a:lstStyle>
            <a:lvl1pPr>
              <a:defRPr sz="2306" b="1" i="0">
                <a:solidFill>
                  <a:srgbClr val="273285"/>
                </a:solidFill>
                <a:latin typeface="Oakes Grotesk"/>
                <a:cs typeface="Oakes Grotes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563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070" y="172603"/>
            <a:ext cx="2909292" cy="354841"/>
          </a:xfrm>
        </p:spPr>
        <p:txBody>
          <a:bodyPr lIns="0" tIns="0" rIns="0" bIns="0"/>
          <a:lstStyle>
            <a:lvl1pPr>
              <a:defRPr sz="2306" b="1" i="0">
                <a:solidFill>
                  <a:srgbClr val="273285"/>
                </a:solidFill>
                <a:latin typeface="Oakes Grotesk"/>
                <a:cs typeface="Oakes Grotes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6413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399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E9766F-1B6E-FD56-95E4-2B2717098326}"/>
              </a:ext>
            </a:extLst>
          </p:cNvPr>
          <p:cNvSpPr/>
          <p:nvPr userDrawn="1"/>
        </p:nvSpPr>
        <p:spPr>
          <a:xfrm>
            <a:off x="3332" y="-9250"/>
            <a:ext cx="9144000" cy="5143139"/>
          </a:xfrm>
          <a:prstGeom prst="rect">
            <a:avLst/>
          </a:prstGeom>
          <a:solidFill>
            <a:srgbClr val="2A3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409"/>
          </a:p>
        </p:txBody>
      </p:sp>
    </p:spTree>
    <p:extLst>
      <p:ext uri="{BB962C8B-B14F-4D97-AF65-F5344CB8AC3E}">
        <p14:creationId xmlns:p14="http://schemas.microsoft.com/office/powerpoint/2010/main" val="2272599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um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5D19E7-C732-7154-8305-C3603C072132}"/>
              </a:ext>
            </a:extLst>
          </p:cNvPr>
          <p:cNvSpPr/>
          <p:nvPr userDrawn="1"/>
        </p:nvSpPr>
        <p:spPr>
          <a:xfrm>
            <a:off x="3332" y="-9250"/>
            <a:ext cx="9144000" cy="5143139"/>
          </a:xfrm>
          <a:prstGeom prst="rect">
            <a:avLst/>
          </a:prstGeom>
          <a:solidFill>
            <a:srgbClr val="607E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sz="409"/>
          </a:p>
        </p:txBody>
      </p:sp>
    </p:spTree>
    <p:extLst>
      <p:ext uri="{BB962C8B-B14F-4D97-AF65-F5344CB8AC3E}">
        <p14:creationId xmlns:p14="http://schemas.microsoft.com/office/powerpoint/2010/main" val="62506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29CA93C-495D-43D4-AF2D-13E55B8C53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092" y="181812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697EB3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1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E17C733-EC1C-4882-A06B-AEC517331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2293599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425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8102130-1AD3-493A-9F36-169757139F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092" y="2711923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Body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950FFCF-9A0E-4AE0-B83E-9A2943AA57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092" y="310405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100010" indent="-100010">
              <a:buFont typeface="Arial" panose="020B0604020202020204" pitchFamily="34" charset="0"/>
              <a:buChar char="•"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Bullets</a:t>
            </a:r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7EA3854C-8EFC-D44D-B122-E22146CC1C0D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CCD40A45-12D6-8E4F-895F-B7D9F522BCC4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2268ADF4-32AD-284A-A885-8F5320B41964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6D4563-29F8-594A-9019-27C7E2FCA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D2FEEBE-F34E-7948-99EA-90D5975C0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AF0AD49E-06F5-4444-940C-4D11B87C9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F538E4FE-E7C3-B843-BCD5-D1022F315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6C5E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D91A3A8-6D6F-1641-94B4-F6101DF1BF2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5361824" y="743221"/>
            <a:ext cx="3786557" cy="3786557"/>
          </a:xfrm>
          <a:prstGeom prst="flowChartDelay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697EB3"/>
                </a:solidFill>
                <a:latin typeface="Oakes Grotesk" pitchFamily="2" charset="0"/>
              </a:defRPr>
            </a:lvl1pPr>
          </a:lstStyle>
          <a:p>
            <a:r>
              <a:rPr lang="en-PT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53420833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E17C733-EC1C-4882-A06B-AEC517331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1382207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1DC7AA0A-3340-6547-9EE9-0E491CEF3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6C5E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F37A9EE2-5092-6C4C-8422-BC74D361941F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32AD2B0B-3C54-4E4C-ACE5-37949C1DB9A5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23E0F6AE-7F30-7847-B845-6FBBCCF4A26D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EE5CF637-212B-B64D-8580-C08415127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A619286-C76E-4AFA-936B-9B55A85DB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3D48269-4467-4490-B293-247723327D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3F4A53B-C4E6-45E8-9F61-CAB03CD48B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9956" y="1828801"/>
            <a:ext cx="7702675" cy="2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6903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1DC7AA0A-3340-6547-9EE9-0E491CEF3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6C5E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F37A9EE2-5092-6C4C-8422-BC74D361941F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32AD2B0B-3C54-4E4C-ACE5-37949C1DB9A5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23E0F6AE-7F30-7847-B845-6FBBCCF4A26D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A6C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EE5CF637-212B-B64D-8580-C08415127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5176EB1-40E5-41A5-9F4C-4D726E99F3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CEC00F6-290B-4D6A-8691-ACC1DEF865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3324370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697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">
            <a:extLst>
              <a:ext uri="{FF2B5EF4-FFF2-40B4-BE49-F238E27FC236}">
                <a16:creationId xmlns:a16="http://schemas.microsoft.com/office/drawing/2014/main" id="{9A83ECDB-A18F-46A4-831A-FC0D90E7A0A2}"/>
              </a:ext>
            </a:extLst>
          </p:cNvPr>
          <p:cNvSpPr/>
          <p:nvPr userDrawn="1"/>
        </p:nvSpPr>
        <p:spPr>
          <a:xfrm>
            <a:off x="3167665" y="1862173"/>
            <a:ext cx="1419157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0E1C0755-DDED-4D3B-94EB-1FBE02BD342D}"/>
              </a:ext>
            </a:extLst>
          </p:cNvPr>
          <p:cNvSpPr/>
          <p:nvPr userDrawn="1"/>
        </p:nvSpPr>
        <p:spPr>
          <a:xfrm>
            <a:off x="458358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52533953-60AD-44B1-A5DA-29555E04E79C}"/>
              </a:ext>
            </a:extLst>
          </p:cNvPr>
          <p:cNvSpPr/>
          <p:nvPr userDrawn="1"/>
        </p:nvSpPr>
        <p:spPr>
          <a:xfrm>
            <a:off x="5989716" y="1862173"/>
            <a:ext cx="1419158" cy="14191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B0611F4-5BE4-41A4-8CC2-1AD4BDDDE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3676"/>
          <a:stretch>
            <a:fillRect/>
          </a:stretch>
        </p:blipFill>
        <p:spPr>
          <a:xfrm>
            <a:off x="4852562" y="2544882"/>
            <a:ext cx="906651" cy="2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Untitled-1.png" descr="Untitled-1.png">
            <a:extLst>
              <a:ext uri="{FF2B5EF4-FFF2-40B4-BE49-F238E27FC236}">
                <a16:creationId xmlns:a16="http://schemas.microsoft.com/office/drawing/2014/main" id="{D044E220-B013-42BC-9957-C69F681DF0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7119" y="2270037"/>
            <a:ext cx="1066913" cy="87657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0F59CA6A-FD23-432E-B0A2-A0E171795BBF}"/>
              </a:ext>
            </a:extLst>
          </p:cNvPr>
          <p:cNvSpPr/>
          <p:nvPr userDrawn="1"/>
        </p:nvSpPr>
        <p:spPr>
          <a:xfrm>
            <a:off x="7407932" y="1862173"/>
            <a:ext cx="1419157" cy="1419157"/>
          </a:xfrm>
          <a:prstGeom prst="ellipse">
            <a:avLst/>
          </a:prstGeom>
          <a:solidFill>
            <a:srgbClr val="A6C5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F7B29211-5EBE-47D1-9C2E-89B2F0003E54}"/>
              </a:ext>
            </a:extLst>
          </p:cNvPr>
          <p:cNvSpPr/>
          <p:nvPr userDrawn="1"/>
        </p:nvSpPr>
        <p:spPr>
          <a:xfrm>
            <a:off x="-2127" y="1862331"/>
            <a:ext cx="707153" cy="1418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3" h="21600" extrusionOk="0">
                <a:moveTo>
                  <a:pt x="0" y="0"/>
                </a:moveTo>
                <a:lnTo>
                  <a:pt x="0" y="21600"/>
                </a:lnTo>
                <a:cubicBezTo>
                  <a:pt x="5030" y="21591"/>
                  <a:pt x="10054" y="20538"/>
                  <a:pt x="13891" y="18438"/>
                </a:cubicBezTo>
                <a:cubicBezTo>
                  <a:pt x="21600" y="14219"/>
                  <a:pt x="21600" y="7380"/>
                  <a:pt x="13891" y="3162"/>
                </a:cubicBezTo>
                <a:cubicBezTo>
                  <a:pt x="10054" y="1062"/>
                  <a:pt x="5030" y="9"/>
                  <a:pt x="0" y="0"/>
                </a:cubicBezTo>
                <a:close/>
              </a:path>
            </a:pathLst>
          </a:custGeom>
          <a:solidFill>
            <a:srgbClr val="A6C5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F81E2E9C-6615-4B80-9BF3-0BE79C62B5DA}"/>
              </a:ext>
            </a:extLst>
          </p:cNvPr>
          <p:cNvSpPr/>
          <p:nvPr userDrawn="1"/>
        </p:nvSpPr>
        <p:spPr>
          <a:xfrm>
            <a:off x="8085117" y="1862173"/>
            <a:ext cx="1066913" cy="1419157"/>
          </a:xfrm>
          <a:prstGeom prst="rect">
            <a:avLst/>
          </a:prstGeom>
          <a:solidFill>
            <a:srgbClr val="A6C5E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EN Co-funded by the EU_WHITE.pdf" descr="EN Co-funded by the EU_WHITE.pdf">
            <a:extLst>
              <a:ext uri="{FF2B5EF4-FFF2-40B4-BE49-F238E27FC236}">
                <a16:creationId xmlns:a16="http://schemas.microsoft.com/office/drawing/2014/main" id="{2A03FE6E-DD61-4EBE-B04D-CA7A1878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6556" y="2616887"/>
            <a:ext cx="1228991" cy="2578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ubscribe">
            <a:extLst>
              <a:ext uri="{FF2B5EF4-FFF2-40B4-BE49-F238E27FC236}">
                <a16:creationId xmlns:a16="http://schemas.microsoft.com/office/drawing/2014/main" id="{2B5664EE-756D-4817-928B-953E3E13D687}"/>
              </a:ext>
            </a:extLst>
          </p:cNvPr>
          <p:cNvSpPr txBox="1"/>
          <p:nvPr userDrawn="1"/>
        </p:nvSpPr>
        <p:spPr>
          <a:xfrm>
            <a:off x="6356742" y="2248281"/>
            <a:ext cx="687666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Subscribe</a:t>
            </a:r>
          </a:p>
        </p:txBody>
      </p:sp>
      <p:sp>
        <p:nvSpPr>
          <p:cNvPr id="8" name="Follow us">
            <a:extLst>
              <a:ext uri="{FF2B5EF4-FFF2-40B4-BE49-F238E27FC236}">
                <a16:creationId xmlns:a16="http://schemas.microsoft.com/office/drawing/2014/main" id="{3A145373-4699-42A6-A772-22379656FF9F}"/>
              </a:ext>
            </a:extLst>
          </p:cNvPr>
          <p:cNvSpPr txBox="1"/>
          <p:nvPr userDrawn="1"/>
        </p:nvSpPr>
        <p:spPr>
          <a:xfrm>
            <a:off x="4967616" y="2248281"/>
            <a:ext cx="646069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Follow us</a:t>
            </a:r>
          </a:p>
        </p:txBody>
      </p:sp>
      <p:pic>
        <p:nvPicPr>
          <p:cNvPr id="15" name="BIC logo_white.png" descr="BIC logo_white.png">
            <a:extLst>
              <a:ext uri="{FF2B5EF4-FFF2-40B4-BE49-F238E27FC236}">
                <a16:creationId xmlns:a16="http://schemas.microsoft.com/office/drawing/2014/main" id="{C9AF7E19-4300-4426-839A-61C64A21E8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6556" y="2198469"/>
            <a:ext cx="1228991" cy="337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info@bbieurope.eu…">
            <a:extLst>
              <a:ext uri="{FF2B5EF4-FFF2-40B4-BE49-F238E27FC236}">
                <a16:creationId xmlns:a16="http://schemas.microsoft.com/office/drawing/2014/main" id="{530A89E4-7152-C840-BC0B-E17968ED4B1D}"/>
              </a:ext>
            </a:extLst>
          </p:cNvPr>
          <p:cNvSpPr txBox="1"/>
          <p:nvPr userDrawn="1"/>
        </p:nvSpPr>
        <p:spPr>
          <a:xfrm>
            <a:off x="3395177" y="2460300"/>
            <a:ext cx="944203" cy="414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/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750" b="0" i="0" u="none" strike="noStrike" cap="none" spc="0" normalizeH="0" baseline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info@cbe.europa.eu</a:t>
            </a:r>
          </a:p>
          <a:p>
            <a:pPr>
              <a:lnSpc>
                <a:spcPct val="130000"/>
              </a:lnSpc>
              <a:defRPr sz="1700">
                <a:solidFill>
                  <a:srgbClr val="2A3680"/>
                </a:solidFill>
                <a:latin typeface="Oakes Grotesk Regular"/>
                <a:ea typeface="Oakes Grotesk Regular"/>
                <a:cs typeface="Oakes Grotesk Regular"/>
                <a:sym typeface="Oakes Grotesk Regular"/>
              </a:defRPr>
            </a:pPr>
            <a:r>
              <a:rPr kumimoji="0" lang="en-GB" sz="750" b="0" i="0" u="none" strike="noStrike" cap="none" spc="0" normalizeH="0" baseline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akes Grotesk Regular"/>
              </a:rPr>
              <a:t>www.cbe.europa.eu</a:t>
            </a:r>
            <a:endParaRPr sz="750" u="none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8" name="Contact us">
            <a:extLst>
              <a:ext uri="{FF2B5EF4-FFF2-40B4-BE49-F238E27FC236}">
                <a16:creationId xmlns:a16="http://schemas.microsoft.com/office/drawing/2014/main" id="{755A867F-C9AA-644D-8D9E-1C8BAF317DAB}"/>
              </a:ext>
            </a:extLst>
          </p:cNvPr>
          <p:cNvSpPr txBox="1"/>
          <p:nvPr userDrawn="1"/>
        </p:nvSpPr>
        <p:spPr>
          <a:xfrm>
            <a:off x="3484256" y="2248281"/>
            <a:ext cx="766044" cy="19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700">
                <a:solidFill>
                  <a:srgbClr val="2A3680"/>
                </a:solidFill>
                <a:latin typeface="Oakes Grotesk Bold"/>
                <a:ea typeface="Oakes Grotesk Bold"/>
                <a:cs typeface="Oakes Grotesk Bold"/>
                <a:sym typeface="Oakes Grotesk Bold"/>
              </a:defRPr>
            </a:lvl1pPr>
          </a:lstStyle>
          <a:p>
            <a:r>
              <a:rPr sz="975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7146A7-9828-4943-816C-8435834937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3705" y="2248282"/>
            <a:ext cx="1653165" cy="6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955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AED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AA8840C1-FA3A-E442-A269-AC0913500636}"/>
              </a:ext>
            </a:extLst>
          </p:cNvPr>
          <p:cNvSpPr/>
          <p:nvPr userDrawn="1"/>
        </p:nvSpPr>
        <p:spPr>
          <a:xfrm>
            <a:off x="-8312" y="0"/>
            <a:ext cx="4591079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557" extrusionOk="0">
                <a:moveTo>
                  <a:pt x="0" y="0"/>
                </a:moveTo>
                <a:lnTo>
                  <a:pt x="0" y="4107"/>
                </a:lnTo>
                <a:lnTo>
                  <a:pt x="0" y="17451"/>
                </a:lnTo>
                <a:lnTo>
                  <a:pt x="0" y="21558"/>
                </a:lnTo>
                <a:lnTo>
                  <a:pt x="8909" y="21558"/>
                </a:lnTo>
                <a:lnTo>
                  <a:pt x="8909" y="21555"/>
                </a:lnTo>
                <a:cubicBezTo>
                  <a:pt x="11878" y="21579"/>
                  <a:pt x="14855" y="20529"/>
                  <a:pt x="17120" y="18401"/>
                </a:cubicBezTo>
                <a:cubicBezTo>
                  <a:pt x="21600" y="14191"/>
                  <a:pt x="21600" y="7367"/>
                  <a:pt x="17120" y="3157"/>
                </a:cubicBezTo>
                <a:cubicBezTo>
                  <a:pt x="14855" y="1029"/>
                  <a:pt x="11878" y="-21"/>
                  <a:pt x="8909" y="3"/>
                </a:cubicBezTo>
                <a:lnTo>
                  <a:pt x="8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EC5E215-57D6-4C40-805A-381F7DDEF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6" y="361980"/>
            <a:ext cx="1480015" cy="674882"/>
          </a:xfrm>
          <a:prstGeom prst="rect">
            <a:avLst/>
          </a:prstGeom>
        </p:spPr>
      </p:pic>
      <p:pic>
        <p:nvPicPr>
          <p:cNvPr id="22" name="Picture 2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F64D21A-6417-B342-9E3E-1685DBB3E3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2" y="4781522"/>
            <a:ext cx="933424" cy="256935"/>
          </a:xfrm>
          <a:prstGeom prst="rect">
            <a:avLst/>
          </a:prstGeom>
        </p:spPr>
      </p:pic>
      <p:pic>
        <p:nvPicPr>
          <p:cNvPr id="23" name="Picture 2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6AC375EC-35F0-904D-AC9A-6D64D083A0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62" y="4815342"/>
            <a:ext cx="933424" cy="195112"/>
          </a:xfrm>
          <a:prstGeom prst="rect">
            <a:avLst/>
          </a:prstGeom>
        </p:spPr>
      </p:pic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2AA3E38-08ED-5F4E-9A4B-EF2DA339ED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4582636" y="0"/>
            <a:ext cx="4561363" cy="5143500"/>
          </a:xfrm>
          <a:custGeom>
            <a:avLst/>
            <a:gdLst>
              <a:gd name="connsiteX0" fmla="*/ 0 w 13745242"/>
              <a:gd name="connsiteY0" fmla="*/ 0 h 13745242"/>
              <a:gd name="connsiteX1" fmla="*/ 6872621 w 13745242"/>
              <a:gd name="connsiteY1" fmla="*/ 0 h 13745242"/>
              <a:gd name="connsiteX2" fmla="*/ 13745242 w 13745242"/>
              <a:gd name="connsiteY2" fmla="*/ 6872621 h 13745242"/>
              <a:gd name="connsiteX3" fmla="*/ 6872621 w 13745242"/>
              <a:gd name="connsiteY3" fmla="*/ 13745242 h 13745242"/>
              <a:gd name="connsiteX4" fmla="*/ 0 w 13745242"/>
              <a:gd name="connsiteY4" fmla="*/ 13745242 h 13745242"/>
              <a:gd name="connsiteX5" fmla="*/ 0 w 13745242"/>
              <a:gd name="connsiteY5" fmla="*/ 0 h 13745242"/>
              <a:gd name="connsiteX0" fmla="*/ 1443789 w 13745242"/>
              <a:gd name="connsiteY0" fmla="*/ 0 h 13865558"/>
              <a:gd name="connsiteX1" fmla="*/ 6872621 w 13745242"/>
              <a:gd name="connsiteY1" fmla="*/ 120316 h 13865558"/>
              <a:gd name="connsiteX2" fmla="*/ 13745242 w 13745242"/>
              <a:gd name="connsiteY2" fmla="*/ 6992937 h 13865558"/>
              <a:gd name="connsiteX3" fmla="*/ 6872621 w 13745242"/>
              <a:gd name="connsiteY3" fmla="*/ 13865558 h 13865558"/>
              <a:gd name="connsiteX4" fmla="*/ 0 w 13745242"/>
              <a:gd name="connsiteY4" fmla="*/ 13865558 h 13865558"/>
              <a:gd name="connsiteX5" fmla="*/ 1443789 w 13745242"/>
              <a:gd name="connsiteY5" fmla="*/ 0 h 13865558"/>
              <a:gd name="connsiteX0" fmla="*/ 0 w 12301453"/>
              <a:gd name="connsiteY0" fmla="*/ 0 h 14034000"/>
              <a:gd name="connsiteX1" fmla="*/ 5428832 w 12301453"/>
              <a:gd name="connsiteY1" fmla="*/ 120316 h 14034000"/>
              <a:gd name="connsiteX2" fmla="*/ 12301453 w 12301453"/>
              <a:gd name="connsiteY2" fmla="*/ 6992937 h 14034000"/>
              <a:gd name="connsiteX3" fmla="*/ 5428832 w 12301453"/>
              <a:gd name="connsiteY3" fmla="*/ 13865558 h 14034000"/>
              <a:gd name="connsiteX4" fmla="*/ 24063 w 12301453"/>
              <a:gd name="connsiteY4" fmla="*/ 14034000 h 14034000"/>
              <a:gd name="connsiteX5" fmla="*/ 0 w 12301453"/>
              <a:gd name="connsiteY5" fmla="*/ 0 h 14034000"/>
              <a:gd name="connsiteX0" fmla="*/ 72189 w 12277390"/>
              <a:gd name="connsiteY0" fmla="*/ 0 h 13937748"/>
              <a:gd name="connsiteX1" fmla="*/ 5404769 w 12277390"/>
              <a:gd name="connsiteY1" fmla="*/ 24064 h 13937748"/>
              <a:gd name="connsiteX2" fmla="*/ 12277390 w 12277390"/>
              <a:gd name="connsiteY2" fmla="*/ 6896685 h 13937748"/>
              <a:gd name="connsiteX3" fmla="*/ 5404769 w 12277390"/>
              <a:gd name="connsiteY3" fmla="*/ 13769306 h 13937748"/>
              <a:gd name="connsiteX4" fmla="*/ 0 w 12277390"/>
              <a:gd name="connsiteY4" fmla="*/ 13937748 h 13937748"/>
              <a:gd name="connsiteX5" fmla="*/ 72189 w 12277390"/>
              <a:gd name="connsiteY5" fmla="*/ 0 h 13937748"/>
              <a:gd name="connsiteX0" fmla="*/ 158686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58686 w 12277390"/>
              <a:gd name="connsiteY5" fmla="*/ 649 h 13913684"/>
              <a:gd name="connsiteX0" fmla="*/ 146330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46330 w 12277390"/>
              <a:gd name="connsiteY5" fmla="*/ 649 h 13913684"/>
              <a:gd name="connsiteX0" fmla="*/ 10406 w 12141466"/>
              <a:gd name="connsiteY0" fmla="*/ 649 h 13777760"/>
              <a:gd name="connsiteX1" fmla="*/ 5268845 w 12141466"/>
              <a:gd name="connsiteY1" fmla="*/ 0 h 13777760"/>
              <a:gd name="connsiteX2" fmla="*/ 12141466 w 12141466"/>
              <a:gd name="connsiteY2" fmla="*/ 6872621 h 13777760"/>
              <a:gd name="connsiteX3" fmla="*/ 5268845 w 12141466"/>
              <a:gd name="connsiteY3" fmla="*/ 13745242 h 13777760"/>
              <a:gd name="connsiteX4" fmla="*/ 0 w 12141466"/>
              <a:gd name="connsiteY4" fmla="*/ 13777760 h 13777760"/>
              <a:gd name="connsiteX5" fmla="*/ 10406 w 12141466"/>
              <a:gd name="connsiteY5" fmla="*/ 649 h 1377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1466" h="13777760">
                <a:moveTo>
                  <a:pt x="10406" y="649"/>
                </a:moveTo>
                <a:lnTo>
                  <a:pt x="5268845" y="0"/>
                </a:lnTo>
                <a:cubicBezTo>
                  <a:pt x="9064489" y="0"/>
                  <a:pt x="12141466" y="3076977"/>
                  <a:pt x="12141466" y="6872621"/>
                </a:cubicBezTo>
                <a:cubicBezTo>
                  <a:pt x="12141466" y="10668265"/>
                  <a:pt x="9064489" y="13745242"/>
                  <a:pt x="5268845" y="13745242"/>
                </a:cubicBezTo>
                <a:lnTo>
                  <a:pt x="0" y="13777760"/>
                </a:lnTo>
                <a:cubicBezTo>
                  <a:pt x="3469" y="9185390"/>
                  <a:pt x="6937" y="4593019"/>
                  <a:pt x="10406" y="649"/>
                </a:cubicBezTo>
                <a:close/>
              </a:path>
            </a:pathLst>
          </a:custGeom>
          <a:ln>
            <a:noFill/>
          </a:ln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73BB80"/>
                </a:solidFill>
                <a:latin typeface="Oakes Grotesk" pitchFamily="2" charset="0"/>
              </a:defRPr>
            </a:lvl1pPr>
          </a:lstStyle>
          <a:p>
            <a:r>
              <a:rPr lang="en-PT" dirty="0"/>
              <a:t>Click to insert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3FF9EC0-9D46-453F-A047-92F470CDE3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51" y="4106639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200" b="0" i="0" u="none" strike="noStrike" cap="none" spc="0" baseline="0" dirty="0" smtClean="0">
                <a:solidFill>
                  <a:srgbClr val="73BB8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6C65FE1-081A-42A8-A2FE-8FFB82C29F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551" y="4340202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73BB8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EDE3EB2-FC8C-40C9-87D0-527C4EB7A0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51" y="4580910"/>
            <a:ext cx="1895312" cy="2224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lang="en-US" sz="1050" b="0" i="0" u="none" strike="noStrike" cap="none" spc="0" baseline="0" dirty="0" smtClean="0">
                <a:solidFill>
                  <a:srgbClr val="73BB8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B5F4FC7-5529-485C-936C-8ECBC76964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7868" y="2004715"/>
            <a:ext cx="3759796" cy="1360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5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rgbClr val="697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18779402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bg>
      <p:bgPr>
        <a:solidFill>
          <a:srgbClr val="AED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220801E8-4E05-431B-8543-22E96BC6860E}"/>
              </a:ext>
            </a:extLst>
          </p:cNvPr>
          <p:cNvSpPr/>
          <p:nvPr userDrawn="1"/>
        </p:nvSpPr>
        <p:spPr>
          <a:xfrm>
            <a:off x="6584310" y="-1191"/>
            <a:ext cx="2566843" cy="5145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B6C8D533-45D4-48DB-8A50-FE232C596129}"/>
              </a:ext>
            </a:extLst>
          </p:cNvPr>
          <p:cNvSpPr/>
          <p:nvPr userDrawn="1"/>
        </p:nvSpPr>
        <p:spPr>
          <a:xfrm rot="16200000">
            <a:off x="5300220" y="1284318"/>
            <a:ext cx="5135021" cy="2574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10793" y="0"/>
                </a:moveTo>
                <a:cubicBezTo>
                  <a:pt x="8031" y="0"/>
                  <a:pt x="5269" y="2105"/>
                  <a:pt x="3161" y="6311"/>
                </a:cubicBezTo>
                <a:cubicBezTo>
                  <a:pt x="1046" y="10532"/>
                  <a:pt x="-7" y="16068"/>
                  <a:pt x="0" y="21600"/>
                </a:cubicBezTo>
                <a:lnTo>
                  <a:pt x="21586" y="21600"/>
                </a:lnTo>
                <a:cubicBezTo>
                  <a:pt x="21593" y="16068"/>
                  <a:pt x="20540" y="10532"/>
                  <a:pt x="18425" y="6311"/>
                </a:cubicBezTo>
                <a:cubicBezTo>
                  <a:pt x="16317" y="2105"/>
                  <a:pt x="13555" y="0"/>
                  <a:pt x="10793" y="0"/>
                </a:cubicBezTo>
                <a:close/>
              </a:path>
            </a:pathLst>
          </a:custGeom>
          <a:solidFill>
            <a:srgbClr val="73BB8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55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DC9FFCE-1164-4219-9216-8E1685D6E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670" y="2099091"/>
            <a:ext cx="5075039" cy="1134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Insert Section Title</a:t>
            </a:r>
          </a:p>
          <a:p>
            <a:pPr lvl="1"/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67420B0-81F2-4808-9685-A83F3EB4C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3405" y="2004716"/>
            <a:ext cx="1351304" cy="113407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93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94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01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40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F8A9B03-37FA-7E4A-ABF6-674CBA05D1F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5361824" y="743221"/>
            <a:ext cx="3786557" cy="3786557"/>
          </a:xfrm>
          <a:prstGeom prst="flowChartDelay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b="1" i="0">
                <a:solidFill>
                  <a:srgbClr val="73BB80"/>
                </a:solidFill>
                <a:latin typeface="Oakes Grotesk" pitchFamily="2" charset="0"/>
              </a:defRPr>
            </a:lvl1pPr>
          </a:lstStyle>
          <a:p>
            <a:r>
              <a:rPr lang="en-PT"/>
              <a:t>Click to insert picture</a:t>
            </a:r>
          </a:p>
        </p:txBody>
      </p:sp>
      <p:grpSp>
        <p:nvGrpSpPr>
          <p:cNvPr id="21" name="Group">
            <a:extLst>
              <a:ext uri="{FF2B5EF4-FFF2-40B4-BE49-F238E27FC236}">
                <a16:creationId xmlns:a16="http://schemas.microsoft.com/office/drawing/2014/main" id="{847E6F81-3CAF-C644-A0D4-0091EF3C3672}"/>
              </a:ext>
            </a:extLst>
          </p:cNvPr>
          <p:cNvGrpSpPr/>
          <p:nvPr userDrawn="1"/>
        </p:nvGrpSpPr>
        <p:grpSpPr>
          <a:xfrm>
            <a:off x="-9023" y="-9025"/>
            <a:ext cx="3573379" cy="604588"/>
            <a:chOff x="-5498597" y="0"/>
            <a:chExt cx="10537300" cy="196111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FA18F5F0-37E9-1B45-A85E-AE1CF36E5AD8}"/>
                </a:ext>
              </a:extLst>
            </p:cNvPr>
            <p:cNvSpPr/>
            <p:nvPr/>
          </p:nvSpPr>
          <p:spPr>
            <a:xfrm>
              <a:off x="3497982" y="0"/>
              <a:ext cx="1540721" cy="196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557" extrusionOk="0">
                  <a:moveTo>
                    <a:pt x="0" y="0"/>
                  </a:moveTo>
                  <a:lnTo>
                    <a:pt x="0" y="4107"/>
                  </a:lnTo>
                  <a:lnTo>
                    <a:pt x="0" y="17451"/>
                  </a:lnTo>
                  <a:lnTo>
                    <a:pt x="0" y="21558"/>
                  </a:lnTo>
                  <a:lnTo>
                    <a:pt x="8909" y="21558"/>
                  </a:lnTo>
                  <a:lnTo>
                    <a:pt x="8909" y="21555"/>
                  </a:lnTo>
                  <a:cubicBezTo>
                    <a:pt x="11878" y="21579"/>
                    <a:pt x="14855" y="20529"/>
                    <a:pt x="17120" y="18401"/>
                  </a:cubicBezTo>
                  <a:cubicBezTo>
                    <a:pt x="21600" y="14191"/>
                    <a:pt x="21600" y="7367"/>
                    <a:pt x="17120" y="3157"/>
                  </a:cubicBezTo>
                  <a:cubicBezTo>
                    <a:pt x="14855" y="1029"/>
                    <a:pt x="11878" y="-21"/>
                    <a:pt x="8909" y="3"/>
                  </a:cubicBezTo>
                  <a:lnTo>
                    <a:pt x="89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D3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290CA99D-7E85-B14C-A7A8-7954AD79EACA}"/>
                </a:ext>
              </a:extLst>
            </p:cNvPr>
            <p:cNvSpPr/>
            <p:nvPr/>
          </p:nvSpPr>
          <p:spPr>
            <a:xfrm>
              <a:off x="-5498597" y="0"/>
              <a:ext cx="9006472" cy="1961110"/>
            </a:xfrm>
            <a:prstGeom prst="rect">
              <a:avLst/>
            </a:prstGeom>
            <a:solidFill>
              <a:srgbClr val="AED3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09555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07FEBB19-A433-A446-8277-A5E4AF20F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1319" y="4810230"/>
            <a:ext cx="288123" cy="1785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AED3B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1C41502-0338-43F5-86A9-1C838EAADD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092" y="181812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73BB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859D9ED-3743-4568-AD74-DE89728566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092" y="2293599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425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Headline 2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AAF7881-DB84-442B-9376-97689F6A9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092" y="2711923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add Body Text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F87E135-7C9C-4D42-AF3F-9A93F3EA5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092" y="3104054"/>
            <a:ext cx="3427070" cy="3429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100010" indent="-100010">
              <a:buFont typeface="Arial" panose="020B0604020202020204" pitchFamily="34" charset="0"/>
              <a:buChar char="•"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Regular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Bullets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01CB3DB-D22F-49E3-89B1-8A47ACB0D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454" y="139647"/>
            <a:ext cx="1803077" cy="14518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kumimoji="0" lang="en-US" sz="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Presentation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3F3A747-B099-4B87-9716-D04228597D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3044" y="300203"/>
            <a:ext cx="1803077" cy="16536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kumimoji="0" lang="en-US" sz="82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228594" indent="0">
              <a:buNone/>
              <a:defRPr/>
            </a:lvl2pPr>
          </a:lstStyle>
          <a:p>
            <a:pPr lvl="0"/>
            <a:r>
              <a:rPr lang="en-US"/>
              <a:t>Click to edit Title of Section</a:t>
            </a:r>
          </a:p>
        </p:txBody>
      </p:sp>
      <p:pic>
        <p:nvPicPr>
          <p:cNvPr id="39" name="Image" descr="Image">
            <a:extLst>
              <a:ext uri="{FF2B5EF4-FFF2-40B4-BE49-F238E27FC236}">
                <a16:creationId xmlns:a16="http://schemas.microsoft.com/office/drawing/2014/main" id="{EE85FD9B-86C7-4371-87E8-59F352317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38" y="136271"/>
            <a:ext cx="820235" cy="3211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76888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0" r:id="rId3"/>
    <p:sldLayoutId id="2147483662" r:id="rId4"/>
    <p:sldLayoutId id="2147483665" r:id="rId5"/>
    <p:sldLayoutId id="2147483652" r:id="rId6"/>
    <p:sldLayoutId id="2147483653" r:id="rId7"/>
    <p:sldLayoutId id="2147483654" r:id="rId8"/>
    <p:sldLayoutId id="2147483655" r:id="rId9"/>
    <p:sldLayoutId id="2147483663" r:id="rId10"/>
    <p:sldLayoutId id="2147483666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0" r:id="rId18"/>
  </p:sldLayoutIdLst>
  <p:transition spd="med"/>
  <p:txStyles>
    <p:titleStyle>
      <a:lvl1pPr marL="0" marR="0" indent="0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46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892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37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783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28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675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20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566" algn="l" defTabSz="91435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594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189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783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378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2972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566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160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754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348" marR="0" indent="-228594" algn="l" defTabSz="914354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46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892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37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783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28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675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20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566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070" y="172603"/>
            <a:ext cx="29092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273285"/>
                </a:solidFill>
                <a:latin typeface="Oakes Grotesk"/>
                <a:cs typeface="Oakes Grotes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0439" y="1962003"/>
            <a:ext cx="4624506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75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57175">
        <a:defRPr>
          <a:latin typeface="+mn-lt"/>
          <a:ea typeface="+mn-ea"/>
          <a:cs typeface="+mn-cs"/>
        </a:defRPr>
      </a:lvl2pPr>
      <a:lvl3pPr marL="514350">
        <a:defRPr>
          <a:latin typeface="+mn-lt"/>
          <a:ea typeface="+mn-ea"/>
          <a:cs typeface="+mn-cs"/>
        </a:defRPr>
      </a:lvl3pPr>
      <a:lvl4pPr marL="771525">
        <a:defRPr>
          <a:latin typeface="+mn-lt"/>
          <a:ea typeface="+mn-ea"/>
          <a:cs typeface="+mn-cs"/>
        </a:defRPr>
      </a:lvl4pPr>
      <a:lvl5pPr marL="1028700">
        <a:defRPr>
          <a:latin typeface="+mn-lt"/>
          <a:ea typeface="+mn-ea"/>
          <a:cs typeface="+mn-cs"/>
        </a:defRPr>
      </a:lvl5pPr>
      <a:lvl6pPr marL="1285875">
        <a:defRPr>
          <a:latin typeface="+mn-lt"/>
          <a:ea typeface="+mn-ea"/>
          <a:cs typeface="+mn-cs"/>
        </a:defRPr>
      </a:lvl6pPr>
      <a:lvl7pPr marL="1543050">
        <a:defRPr>
          <a:latin typeface="+mn-lt"/>
          <a:ea typeface="+mn-ea"/>
          <a:cs typeface="+mn-cs"/>
        </a:defRPr>
      </a:lvl7pPr>
      <a:lvl8pPr marL="1800225">
        <a:defRPr>
          <a:latin typeface="+mn-lt"/>
          <a:ea typeface="+mn-ea"/>
          <a:cs typeface="+mn-cs"/>
        </a:defRPr>
      </a:lvl8pPr>
      <a:lvl9pPr marL="2057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57175">
        <a:defRPr>
          <a:latin typeface="+mn-lt"/>
          <a:ea typeface="+mn-ea"/>
          <a:cs typeface="+mn-cs"/>
        </a:defRPr>
      </a:lvl2pPr>
      <a:lvl3pPr marL="514350">
        <a:defRPr>
          <a:latin typeface="+mn-lt"/>
          <a:ea typeface="+mn-ea"/>
          <a:cs typeface="+mn-cs"/>
        </a:defRPr>
      </a:lvl3pPr>
      <a:lvl4pPr marL="771525">
        <a:defRPr>
          <a:latin typeface="+mn-lt"/>
          <a:ea typeface="+mn-ea"/>
          <a:cs typeface="+mn-cs"/>
        </a:defRPr>
      </a:lvl4pPr>
      <a:lvl5pPr marL="1028700">
        <a:defRPr>
          <a:latin typeface="+mn-lt"/>
          <a:ea typeface="+mn-ea"/>
          <a:cs typeface="+mn-cs"/>
        </a:defRPr>
      </a:lvl5pPr>
      <a:lvl6pPr marL="1285875">
        <a:defRPr>
          <a:latin typeface="+mn-lt"/>
          <a:ea typeface="+mn-ea"/>
          <a:cs typeface="+mn-cs"/>
        </a:defRPr>
      </a:lvl6pPr>
      <a:lvl7pPr marL="1543050">
        <a:defRPr>
          <a:latin typeface="+mn-lt"/>
          <a:ea typeface="+mn-ea"/>
          <a:cs typeface="+mn-cs"/>
        </a:defRPr>
      </a:lvl7pPr>
      <a:lvl8pPr marL="1800225">
        <a:defRPr>
          <a:latin typeface="+mn-lt"/>
          <a:ea typeface="+mn-ea"/>
          <a:cs typeface="+mn-cs"/>
        </a:defRPr>
      </a:lvl8pPr>
      <a:lvl9pPr marL="20574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7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14.emf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Relationship Id="rId1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7.emf"/><Relationship Id="rId3" Type="http://schemas.openxmlformats.org/officeDocument/2006/relationships/image" Target="../media/image31.emf"/><Relationship Id="rId7" Type="http://schemas.openxmlformats.org/officeDocument/2006/relationships/image" Target="../media/image18.svg"/><Relationship Id="rId12" Type="http://schemas.openxmlformats.org/officeDocument/2006/relationships/image" Target="../media/image36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35.svg"/><Relationship Id="rId5" Type="http://schemas.openxmlformats.org/officeDocument/2006/relationships/image" Target="../media/image33.emf"/><Relationship Id="rId10" Type="http://schemas.openxmlformats.org/officeDocument/2006/relationships/image" Target="../media/image34.png"/><Relationship Id="rId4" Type="http://schemas.openxmlformats.org/officeDocument/2006/relationships/image" Target="../media/image32.emf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50.emf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45.pn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AC9C2-845E-4730-ACB6-DD13CE7E2D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7868" y="1786086"/>
            <a:ext cx="3569975" cy="1902750"/>
          </a:xfrm>
        </p:spPr>
        <p:txBody>
          <a:bodyPr/>
          <a:lstStyle/>
          <a:p>
            <a:r>
              <a:rPr lang="en-US" sz="3200" b="1" dirty="0">
                <a:solidFill>
                  <a:srgbClr val="2A3680"/>
                </a:solidFill>
              </a:rPr>
              <a:t>A competitive bioeconomy     for a sustainable future</a:t>
            </a:r>
          </a:p>
        </p:txBody>
      </p:sp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A4069A50-1952-FA03-EE6A-F12E6837BE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Placeholder 24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3A04553A-430A-661E-150D-7CCC1841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90951" y="0"/>
            <a:ext cx="4553050" cy="5166660"/>
          </a:xfrm>
          <a:custGeom>
            <a:avLst/>
            <a:gdLst>
              <a:gd name="connsiteX0" fmla="*/ 0 w 13745242"/>
              <a:gd name="connsiteY0" fmla="*/ 0 h 13745242"/>
              <a:gd name="connsiteX1" fmla="*/ 6872621 w 13745242"/>
              <a:gd name="connsiteY1" fmla="*/ 0 h 13745242"/>
              <a:gd name="connsiteX2" fmla="*/ 13745242 w 13745242"/>
              <a:gd name="connsiteY2" fmla="*/ 6872621 h 13745242"/>
              <a:gd name="connsiteX3" fmla="*/ 6872621 w 13745242"/>
              <a:gd name="connsiteY3" fmla="*/ 13745242 h 13745242"/>
              <a:gd name="connsiteX4" fmla="*/ 0 w 13745242"/>
              <a:gd name="connsiteY4" fmla="*/ 13745242 h 13745242"/>
              <a:gd name="connsiteX5" fmla="*/ 0 w 13745242"/>
              <a:gd name="connsiteY5" fmla="*/ 0 h 13745242"/>
              <a:gd name="connsiteX0" fmla="*/ 1443789 w 13745242"/>
              <a:gd name="connsiteY0" fmla="*/ 0 h 13865558"/>
              <a:gd name="connsiteX1" fmla="*/ 6872621 w 13745242"/>
              <a:gd name="connsiteY1" fmla="*/ 120316 h 13865558"/>
              <a:gd name="connsiteX2" fmla="*/ 13745242 w 13745242"/>
              <a:gd name="connsiteY2" fmla="*/ 6992937 h 13865558"/>
              <a:gd name="connsiteX3" fmla="*/ 6872621 w 13745242"/>
              <a:gd name="connsiteY3" fmla="*/ 13865558 h 13865558"/>
              <a:gd name="connsiteX4" fmla="*/ 0 w 13745242"/>
              <a:gd name="connsiteY4" fmla="*/ 13865558 h 13865558"/>
              <a:gd name="connsiteX5" fmla="*/ 1443789 w 13745242"/>
              <a:gd name="connsiteY5" fmla="*/ 0 h 13865558"/>
              <a:gd name="connsiteX0" fmla="*/ 0 w 12301453"/>
              <a:gd name="connsiteY0" fmla="*/ 0 h 14034000"/>
              <a:gd name="connsiteX1" fmla="*/ 5428832 w 12301453"/>
              <a:gd name="connsiteY1" fmla="*/ 120316 h 14034000"/>
              <a:gd name="connsiteX2" fmla="*/ 12301453 w 12301453"/>
              <a:gd name="connsiteY2" fmla="*/ 6992937 h 14034000"/>
              <a:gd name="connsiteX3" fmla="*/ 5428832 w 12301453"/>
              <a:gd name="connsiteY3" fmla="*/ 13865558 h 14034000"/>
              <a:gd name="connsiteX4" fmla="*/ 24063 w 12301453"/>
              <a:gd name="connsiteY4" fmla="*/ 14034000 h 14034000"/>
              <a:gd name="connsiteX5" fmla="*/ 0 w 12301453"/>
              <a:gd name="connsiteY5" fmla="*/ 0 h 14034000"/>
              <a:gd name="connsiteX0" fmla="*/ 72189 w 12277390"/>
              <a:gd name="connsiteY0" fmla="*/ 0 h 13937748"/>
              <a:gd name="connsiteX1" fmla="*/ 5404769 w 12277390"/>
              <a:gd name="connsiteY1" fmla="*/ 24064 h 13937748"/>
              <a:gd name="connsiteX2" fmla="*/ 12277390 w 12277390"/>
              <a:gd name="connsiteY2" fmla="*/ 6896685 h 13937748"/>
              <a:gd name="connsiteX3" fmla="*/ 5404769 w 12277390"/>
              <a:gd name="connsiteY3" fmla="*/ 13769306 h 13937748"/>
              <a:gd name="connsiteX4" fmla="*/ 0 w 12277390"/>
              <a:gd name="connsiteY4" fmla="*/ 13937748 h 13937748"/>
              <a:gd name="connsiteX5" fmla="*/ 72189 w 12277390"/>
              <a:gd name="connsiteY5" fmla="*/ 0 h 13937748"/>
              <a:gd name="connsiteX0" fmla="*/ 158686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58686 w 12277390"/>
              <a:gd name="connsiteY5" fmla="*/ 649 h 13913684"/>
              <a:gd name="connsiteX0" fmla="*/ 146330 w 12277390"/>
              <a:gd name="connsiteY0" fmla="*/ 649 h 13913684"/>
              <a:gd name="connsiteX1" fmla="*/ 5404769 w 12277390"/>
              <a:gd name="connsiteY1" fmla="*/ 0 h 13913684"/>
              <a:gd name="connsiteX2" fmla="*/ 12277390 w 12277390"/>
              <a:gd name="connsiteY2" fmla="*/ 6872621 h 13913684"/>
              <a:gd name="connsiteX3" fmla="*/ 5404769 w 12277390"/>
              <a:gd name="connsiteY3" fmla="*/ 13745242 h 13913684"/>
              <a:gd name="connsiteX4" fmla="*/ 0 w 12277390"/>
              <a:gd name="connsiteY4" fmla="*/ 13913684 h 13913684"/>
              <a:gd name="connsiteX5" fmla="*/ 146330 w 12277390"/>
              <a:gd name="connsiteY5" fmla="*/ 649 h 13913684"/>
              <a:gd name="connsiteX0" fmla="*/ 10406 w 12141466"/>
              <a:gd name="connsiteY0" fmla="*/ 649 h 13777760"/>
              <a:gd name="connsiteX1" fmla="*/ 5268845 w 12141466"/>
              <a:gd name="connsiteY1" fmla="*/ 0 h 13777760"/>
              <a:gd name="connsiteX2" fmla="*/ 12141466 w 12141466"/>
              <a:gd name="connsiteY2" fmla="*/ 6872621 h 13777760"/>
              <a:gd name="connsiteX3" fmla="*/ 5268845 w 12141466"/>
              <a:gd name="connsiteY3" fmla="*/ 13745242 h 13777760"/>
              <a:gd name="connsiteX4" fmla="*/ 0 w 12141466"/>
              <a:gd name="connsiteY4" fmla="*/ 13777760 h 13777760"/>
              <a:gd name="connsiteX5" fmla="*/ 10406 w 12141466"/>
              <a:gd name="connsiteY5" fmla="*/ 649 h 1377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1466" h="13777760">
                <a:moveTo>
                  <a:pt x="10406" y="649"/>
                </a:moveTo>
                <a:lnTo>
                  <a:pt x="5268845" y="0"/>
                </a:lnTo>
                <a:cubicBezTo>
                  <a:pt x="9064489" y="0"/>
                  <a:pt x="12141466" y="3076977"/>
                  <a:pt x="12141466" y="6872621"/>
                </a:cubicBezTo>
                <a:cubicBezTo>
                  <a:pt x="12141466" y="10668265"/>
                  <a:pt x="9064489" y="13745242"/>
                  <a:pt x="5268845" y="13745242"/>
                </a:cubicBezTo>
                <a:lnTo>
                  <a:pt x="0" y="13777760"/>
                </a:lnTo>
                <a:cubicBezTo>
                  <a:pt x="3469" y="9185390"/>
                  <a:pt x="6937" y="4593019"/>
                  <a:pt x="10406" y="649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6128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7364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4BC348CE-CF84-4E5E-A4E5-BAF79312F29D}"/>
              </a:ext>
            </a:extLst>
          </p:cNvPr>
          <p:cNvSpPr/>
          <p:nvPr/>
        </p:nvSpPr>
        <p:spPr>
          <a:xfrm>
            <a:off x="5994758" y="416643"/>
            <a:ext cx="1122265" cy="1122265"/>
          </a:xfrm>
          <a:prstGeom prst="ellipse">
            <a:avLst/>
          </a:prstGeom>
          <a:solidFill>
            <a:srgbClr val="F9D26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4DB52-E598-42F8-B32C-8354A28C462C}"/>
              </a:ext>
            </a:extLst>
          </p:cNvPr>
          <p:cNvSpPr/>
          <p:nvPr/>
        </p:nvSpPr>
        <p:spPr>
          <a:xfrm>
            <a:off x="6789414" y="1368449"/>
            <a:ext cx="1122265" cy="1122265"/>
          </a:xfrm>
          <a:prstGeom prst="ellipse">
            <a:avLst/>
          </a:prstGeom>
          <a:solidFill>
            <a:srgbClr val="F9D26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4A2122-B78A-783D-39E8-C49B33B94F31}"/>
              </a:ext>
            </a:extLst>
          </p:cNvPr>
          <p:cNvSpPr txBox="1">
            <a:spLocks/>
          </p:cNvSpPr>
          <p:nvPr/>
        </p:nvSpPr>
        <p:spPr>
          <a:xfrm>
            <a:off x="396812" y="721071"/>
            <a:ext cx="5229258" cy="84987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3000" b="1" dirty="0"/>
              <a:t>Circular Bio-based Europe Joint Undertaking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530BF7-9A54-967F-68F5-380854417753}"/>
              </a:ext>
            </a:extLst>
          </p:cNvPr>
          <p:cNvGrpSpPr/>
          <p:nvPr/>
        </p:nvGrpSpPr>
        <p:grpSpPr>
          <a:xfrm>
            <a:off x="3232315" y="611916"/>
            <a:ext cx="4866527" cy="4400708"/>
            <a:chOff x="2979209" y="570549"/>
            <a:chExt cx="4995467" cy="4517306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D33715CE-04E5-58C5-404F-9C710901A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634" y="3462592"/>
              <a:ext cx="2617204" cy="500208"/>
            </a:xfrm>
            <a:prstGeom prst="rect">
              <a:avLst/>
            </a:prstGeom>
          </p:spPr>
        </p:pic>
        <p:grpSp>
          <p:nvGrpSpPr>
            <p:cNvPr id="62" name="Agrupar 61">
              <a:extLst>
                <a:ext uri="{FF2B5EF4-FFF2-40B4-BE49-F238E27FC236}">
                  <a16:creationId xmlns:a16="http://schemas.microsoft.com/office/drawing/2014/main" id="{E77DEB73-4253-99D8-FCE8-0E4ABDEDD06B}"/>
                </a:ext>
              </a:extLst>
            </p:cNvPr>
            <p:cNvGrpSpPr/>
            <p:nvPr/>
          </p:nvGrpSpPr>
          <p:grpSpPr>
            <a:xfrm>
              <a:off x="3512634" y="2112837"/>
              <a:ext cx="3029809" cy="663456"/>
              <a:chOff x="1728635" y="2405672"/>
              <a:chExt cx="3096731" cy="678110"/>
            </a:xfrm>
          </p:grpSpPr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D6F11FB-BB4A-D1E4-12B7-1742F25BF0B5}"/>
                  </a:ext>
                </a:extLst>
              </p:cNvPr>
              <p:cNvSpPr txBox="1"/>
              <p:nvPr/>
            </p:nvSpPr>
            <p:spPr>
              <a:xfrm>
                <a:off x="2564394" y="2405672"/>
                <a:ext cx="2260972" cy="678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GB" sz="1200" b="1" kern="1200" dirty="0">
                    <a:solidFill>
                      <a:srgbClr val="2A36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European Union</a:t>
                </a:r>
              </a:p>
              <a:p>
                <a:pPr algn="l"/>
                <a:r>
                  <a:rPr lang="en-GB" sz="1200" kern="1200" dirty="0">
                    <a:solidFill>
                      <a:srgbClr val="2A36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Represented by the </a:t>
                </a:r>
                <a:r>
                  <a:rPr lang="en-GB" sz="1200" b="1" kern="1200" dirty="0">
                    <a:solidFill>
                      <a:srgbClr val="2A36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European Commission</a:t>
                </a:r>
              </a:p>
            </p:txBody>
          </p:sp>
          <p:pic>
            <p:nvPicPr>
              <p:cNvPr id="55" name="Imagem 54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2C57CA0B-8379-5BE9-193C-ACFC4E0D9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719"/>
              <a:stretch/>
            </p:blipFill>
            <p:spPr>
              <a:xfrm>
                <a:off x="1728635" y="2448442"/>
                <a:ext cx="856035" cy="590930"/>
              </a:xfrm>
              <a:prstGeom prst="rect">
                <a:avLst/>
              </a:prstGeom>
            </p:spPr>
          </p:pic>
        </p:grp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83255855-AA3C-272B-F4AB-7DACC5F4A5EB}"/>
                </a:ext>
              </a:extLst>
            </p:cNvPr>
            <p:cNvSpPr txBox="1"/>
            <p:nvPr/>
          </p:nvSpPr>
          <p:spPr>
            <a:xfrm>
              <a:off x="4666932" y="2950573"/>
              <a:ext cx="44536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PT" sz="2400" b="1" i="0" u="none" strike="noStrike" cap="none" spc="0" normalizeH="0" baseline="0" dirty="0">
                  <a:ln>
                    <a:noFill/>
                  </a:ln>
                  <a:solidFill>
                    <a:srgbClr val="2A368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+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7F5E8F9-BB12-FFC4-A0A7-C5DE7079AE72}"/>
                </a:ext>
              </a:extLst>
            </p:cNvPr>
            <p:cNvSpPr/>
            <p:nvPr/>
          </p:nvSpPr>
          <p:spPr>
            <a:xfrm>
              <a:off x="6430718" y="3935855"/>
              <a:ext cx="1152000" cy="1152000"/>
            </a:xfrm>
            <a:prstGeom prst="ellipse">
              <a:avLst/>
            </a:prstGeom>
            <a:solidFill>
              <a:srgbClr val="F9D26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5538031-946E-06F8-00EF-792341C4D619}"/>
                </a:ext>
              </a:extLst>
            </p:cNvPr>
            <p:cNvSpPr txBox="1"/>
            <p:nvPr/>
          </p:nvSpPr>
          <p:spPr>
            <a:xfrm>
              <a:off x="6395806" y="4206533"/>
              <a:ext cx="1267316" cy="777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688"/>
                </a:spcBef>
              </a:pPr>
              <a:r>
                <a:rPr lang="en-US" sz="1200" kern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on the success of its predecessor BBI JU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6A6487C-CC91-7683-9179-692855CDD1F5}"/>
                </a:ext>
              </a:extLst>
            </p:cNvPr>
            <p:cNvSpPr/>
            <p:nvPr/>
          </p:nvSpPr>
          <p:spPr>
            <a:xfrm>
              <a:off x="6762397" y="2709637"/>
              <a:ext cx="1152000" cy="1152000"/>
            </a:xfrm>
            <a:prstGeom prst="ellipse">
              <a:avLst/>
            </a:prstGeom>
            <a:solidFill>
              <a:srgbClr val="F9D26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B045774C-5E60-FE38-AA42-9B68C070717D}"/>
                </a:ext>
              </a:extLst>
            </p:cNvPr>
            <p:cNvSpPr txBox="1"/>
            <p:nvPr/>
          </p:nvSpPr>
          <p:spPr>
            <a:xfrm>
              <a:off x="5930257" y="570549"/>
              <a:ext cx="962961" cy="784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688"/>
                </a:spcBef>
              </a:pPr>
              <a:r>
                <a:rPr lang="en-GB" sz="1200" kern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Launched in 2021, operates until 2031</a:t>
              </a:r>
              <a:endParaRPr lang="en-GB" sz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161B3151-2A01-BF2E-5139-2EE83AC5F133}"/>
                </a:ext>
              </a:extLst>
            </p:cNvPr>
            <p:cNvSpPr txBox="1"/>
            <p:nvPr/>
          </p:nvSpPr>
          <p:spPr>
            <a:xfrm>
              <a:off x="6599383" y="1648219"/>
              <a:ext cx="1243931" cy="606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688"/>
                </a:spcBef>
              </a:pPr>
              <a:r>
                <a:rPr lang="en-GB" sz="1200" kern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of Horizon Europe programme</a:t>
              </a:r>
              <a:endParaRPr lang="en-IE" sz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aixaDeTexto 40">
              <a:extLst>
                <a:ext uri="{FF2B5EF4-FFF2-40B4-BE49-F238E27FC236}">
                  <a16:creationId xmlns:a16="http://schemas.microsoft.com/office/drawing/2014/main" id="{1F23CFE7-2C98-82DE-129A-D4CE6E029544}"/>
                </a:ext>
              </a:extLst>
            </p:cNvPr>
            <p:cNvSpPr txBox="1"/>
            <p:nvPr/>
          </p:nvSpPr>
          <p:spPr>
            <a:xfrm>
              <a:off x="6762397" y="3036356"/>
              <a:ext cx="1212279" cy="606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688"/>
                </a:spcBef>
              </a:pPr>
              <a:r>
                <a:rPr lang="en-US" sz="1200" kern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</a:t>
              </a:r>
              <a:br>
                <a:rPr lang="en-US" sz="1200" kern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kern="1200" dirty="0">
                  <a:solidFill>
                    <a:srgbClr val="2A36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European bioeconomy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64443B-A599-615F-9085-35DA69E335E1}"/>
                </a:ext>
              </a:extLst>
            </p:cNvPr>
            <p:cNvSpPr/>
            <p:nvPr/>
          </p:nvSpPr>
          <p:spPr>
            <a:xfrm>
              <a:off x="2979209" y="1269531"/>
              <a:ext cx="3620174" cy="3620174"/>
            </a:xfrm>
            <a:prstGeom prst="ellipse">
              <a:avLst/>
            </a:prstGeom>
            <a:noFill/>
            <a:ln w="254000" cap="flat">
              <a:solidFill>
                <a:srgbClr val="73BB8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2" name="CaixaDeTexto 12">
            <a:extLst>
              <a:ext uri="{FF2B5EF4-FFF2-40B4-BE49-F238E27FC236}">
                <a16:creationId xmlns:a16="http://schemas.microsoft.com/office/drawing/2014/main" id="{5ED55BE5-404F-4C47-8F59-96F06EC953D4}"/>
              </a:ext>
            </a:extLst>
          </p:cNvPr>
          <p:cNvSpPr txBox="1"/>
          <p:nvPr/>
        </p:nvSpPr>
        <p:spPr>
          <a:xfrm>
            <a:off x="312703" y="1998785"/>
            <a:ext cx="2760805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688"/>
              </a:spcBef>
            </a:pPr>
            <a:r>
              <a:rPr lang="en-US" sz="3000" b="1" kern="1200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€2 billion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60BDA4F-61C3-38A5-722F-AB90BE46A33B}"/>
              </a:ext>
            </a:extLst>
          </p:cNvPr>
          <p:cNvSpPr txBox="1">
            <a:spLocks/>
          </p:cNvSpPr>
          <p:nvPr/>
        </p:nvSpPr>
        <p:spPr>
          <a:xfrm>
            <a:off x="396812" y="2897807"/>
            <a:ext cx="2835503" cy="7182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15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228594" marR="0" indent="0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85783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14378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142972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71566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600160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828754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57348" marR="0" indent="-228594" algn="l" defTabSz="914354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/>
              <a:t>advancing a </a:t>
            </a:r>
            <a:br>
              <a:rPr lang="en-GB" sz="1800" b="1" dirty="0"/>
            </a:br>
            <a:r>
              <a:rPr lang="en-GB" sz="1800" b="1" dirty="0"/>
              <a:t>competitive bioeconomy for a sustainable future</a:t>
            </a:r>
          </a:p>
        </p:txBody>
      </p:sp>
      <p:sp>
        <p:nvSpPr>
          <p:cNvPr id="15" name="CaixaDeTexto 12">
            <a:extLst>
              <a:ext uri="{FF2B5EF4-FFF2-40B4-BE49-F238E27FC236}">
                <a16:creationId xmlns:a16="http://schemas.microsoft.com/office/drawing/2014/main" id="{F3FC2A12-D08D-CFC2-66C9-D51EE161774F}"/>
              </a:ext>
            </a:extLst>
          </p:cNvPr>
          <p:cNvSpPr txBox="1"/>
          <p:nvPr/>
        </p:nvSpPr>
        <p:spPr>
          <a:xfrm>
            <a:off x="343070" y="2401878"/>
            <a:ext cx="2760805" cy="341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688"/>
              </a:spcBef>
            </a:pPr>
            <a:r>
              <a:rPr lang="en-US" sz="1800" b="1" kern="1200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public-private initiative</a:t>
            </a:r>
          </a:p>
        </p:txBody>
      </p:sp>
    </p:spTree>
    <p:extLst>
      <p:ext uri="{BB962C8B-B14F-4D97-AF65-F5344CB8AC3E}">
        <p14:creationId xmlns:p14="http://schemas.microsoft.com/office/powerpoint/2010/main" val="9296677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>
            <a:extLst>
              <a:ext uri="{FF2B5EF4-FFF2-40B4-BE49-F238E27FC236}">
                <a16:creationId xmlns:a16="http://schemas.microsoft.com/office/drawing/2014/main" id="{84F1954F-8A94-B280-B997-7CBEC302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7" y="2052715"/>
            <a:ext cx="539420" cy="26971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83BFC62-733C-1002-7E43-956997FB8AC0}"/>
              </a:ext>
            </a:extLst>
          </p:cNvPr>
          <p:cNvSpPr txBox="1"/>
          <p:nvPr/>
        </p:nvSpPr>
        <p:spPr>
          <a:xfrm>
            <a:off x="920180" y="1472551"/>
            <a:ext cx="2219104" cy="1692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intensity of </a:t>
            </a: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cross-disciplinary research and innovation </a:t>
            </a: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for the development and demonstration of sustainable bio-based solutions</a:t>
            </a:r>
            <a:endParaRPr lang="en-IE" sz="1300" kern="1200" dirty="0">
              <a:solidFill>
                <a:srgbClr val="273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CBBE463-D938-24EA-EC8F-95B04F34D9AE}"/>
              </a:ext>
            </a:extLst>
          </p:cNvPr>
          <p:cNvSpPr txBox="1"/>
          <p:nvPr/>
        </p:nvSpPr>
        <p:spPr>
          <a:xfrm>
            <a:off x="3914548" y="1457422"/>
            <a:ext cx="1897932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and integrate the </a:t>
            </a: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R&amp;I capacity of stakeholders across   the European Union     </a:t>
            </a: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exploit the local bioeconomy potential</a:t>
            </a:r>
            <a:endParaRPr lang="en-IE" sz="1300" kern="1200" dirty="0">
              <a:solidFill>
                <a:srgbClr val="273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5ABA1D6-383A-2710-D763-39C5C2DDDA8F}"/>
              </a:ext>
            </a:extLst>
          </p:cNvPr>
          <p:cNvSpPr txBox="1"/>
          <p:nvPr/>
        </p:nvSpPr>
        <p:spPr>
          <a:xfrm>
            <a:off x="6654772" y="1467978"/>
            <a:ext cx="2090248" cy="1492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R&amp;I capacity for addressing </a:t>
            </a: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challenges</a:t>
            </a: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more sustainable bio-based innovations</a:t>
            </a:r>
            <a:endParaRPr lang="en-IE" sz="1300" b="1" kern="1200" dirty="0">
              <a:solidFill>
                <a:srgbClr val="273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7C12FAE-DF06-FAC3-E77D-C884CEE20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9124" y="1415478"/>
            <a:ext cx="427750" cy="57935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9F59E9BC-B514-559D-5FBF-C9574271D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545" y="1415478"/>
            <a:ext cx="373605" cy="579358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F933586C-8E85-31BA-57E0-CD0B16D4C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6295" y="3924286"/>
            <a:ext cx="539420" cy="269710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1A84C5F-9383-45A0-D8A7-76C0BEF87637}"/>
              </a:ext>
            </a:extLst>
          </p:cNvPr>
          <p:cNvSpPr txBox="1"/>
          <p:nvPr/>
        </p:nvSpPr>
        <p:spPr>
          <a:xfrm>
            <a:off x="6654771" y="3378185"/>
            <a:ext cx="2245731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</a:pPr>
            <a:r>
              <a:rPr lang="en-US" sz="13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</a:t>
            </a:r>
            <a:r>
              <a:rPr lang="en-US" sz="1300" b="1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considerations </a:t>
            </a:r>
            <a:r>
              <a:rPr lang="en-US" sz="13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taken into account in the development &amp; implementation of</a:t>
            </a:r>
          </a:p>
          <a:p>
            <a:pPr algn="l" defTabSz="250025">
              <a:spcBef>
                <a:spcPct val="0"/>
              </a:spcBef>
            </a:pPr>
            <a:r>
              <a:rPr lang="en-US" sz="1300" kern="12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R&amp;I bio-based projects</a:t>
            </a:r>
            <a:endParaRPr lang="en-IE" sz="1300" kern="1200" dirty="0">
              <a:solidFill>
                <a:srgbClr val="2A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F83A2E7-01E0-311F-4681-DD957BF33D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9034" y="3407385"/>
            <a:ext cx="573943" cy="454823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ECA49090-78C8-4086-8407-0B646C4B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289" y="2052715"/>
            <a:ext cx="539420" cy="269710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B04FF712-FC70-CB1B-C3B2-46112408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295" y="2052715"/>
            <a:ext cx="539420" cy="26971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D1E970E-9E59-1098-A864-52286DB73592}"/>
              </a:ext>
            </a:extLst>
          </p:cNvPr>
          <p:cNvSpPr txBox="1">
            <a:spLocks/>
          </p:cNvSpPr>
          <p:nvPr/>
        </p:nvSpPr>
        <p:spPr>
          <a:xfrm>
            <a:off x="395819" y="938791"/>
            <a:ext cx="5479542" cy="342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3000" b="1" dirty="0"/>
              <a:t>CBE JU specific objectives</a:t>
            </a: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5B8C0338-EC10-2E04-91CA-D2CE4A1346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09254" y="1415478"/>
            <a:ext cx="633503" cy="573943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D50C36DE-3C1B-1A3F-7713-6FCC8D0737CC}"/>
              </a:ext>
            </a:extLst>
          </p:cNvPr>
          <p:cNvSpPr txBox="1"/>
          <p:nvPr/>
        </p:nvSpPr>
        <p:spPr>
          <a:xfrm>
            <a:off x="920181" y="3442329"/>
            <a:ext cx="2123956" cy="892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 the </a:t>
            </a: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bio-based R&amp;I processes in EU industrial value chains </a:t>
            </a:r>
            <a:endParaRPr lang="en-IE" sz="1300" kern="1200" dirty="0">
              <a:solidFill>
                <a:srgbClr val="2737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933D432-35D1-9B9D-411D-E24DE73CBD28}"/>
              </a:ext>
            </a:extLst>
          </p:cNvPr>
          <p:cNvSpPr txBox="1"/>
          <p:nvPr/>
        </p:nvSpPr>
        <p:spPr>
          <a:xfrm>
            <a:off x="3914548" y="3386082"/>
            <a:ext cx="1789576" cy="892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50025"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R&amp;I investment risk </a:t>
            </a:r>
            <a:r>
              <a:rPr lang="en-US" sz="1300" kern="1200" dirty="0">
                <a:solidFill>
                  <a:srgbClr val="2737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  bio-based companies and projects 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5E08375D-13EA-D550-35A0-09D6A174F4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06028" y="3467804"/>
            <a:ext cx="573943" cy="395263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902CE655-9EC1-69A3-A3D4-BDFBD82EC1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23289" y="3928998"/>
            <a:ext cx="539420" cy="26971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9C5E44D-A22F-8C3E-1277-F7B8E38AD7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107" y="3928946"/>
            <a:ext cx="539420" cy="26971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E183201B-61C7-3887-ADAD-C6B02E64FD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3855" y="3245039"/>
            <a:ext cx="422862" cy="6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86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7712157-A961-43B7-AC45-B38EE7EBB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8" y="1066925"/>
            <a:ext cx="8482084" cy="3009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62104B-FF1F-4E84-9C9B-998030F07DE3}"/>
              </a:ext>
            </a:extLst>
          </p:cNvPr>
          <p:cNvSpPr/>
          <p:nvPr/>
        </p:nvSpPr>
        <p:spPr>
          <a:xfrm>
            <a:off x="2178657" y="3832529"/>
            <a:ext cx="652007" cy="1653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EFD31-5C72-4BCD-B762-CB2E03DEFBF2}"/>
              </a:ext>
            </a:extLst>
          </p:cNvPr>
          <p:cNvSpPr/>
          <p:nvPr/>
        </p:nvSpPr>
        <p:spPr>
          <a:xfrm>
            <a:off x="1090654" y="3428338"/>
            <a:ext cx="652007" cy="1653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AAAB88-7561-8052-D63B-2ECF26E5E5CE}"/>
              </a:ext>
            </a:extLst>
          </p:cNvPr>
          <p:cNvSpPr/>
          <p:nvPr/>
        </p:nvSpPr>
        <p:spPr>
          <a:xfrm>
            <a:off x="3282287" y="934872"/>
            <a:ext cx="2599898" cy="64826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100272C-8FE4-7CFF-9DAD-7B6AB775FF06}"/>
              </a:ext>
            </a:extLst>
          </p:cNvPr>
          <p:cNvSpPr txBox="1">
            <a:spLocks/>
          </p:cNvSpPr>
          <p:nvPr/>
        </p:nvSpPr>
        <p:spPr>
          <a:xfrm>
            <a:off x="395819" y="938791"/>
            <a:ext cx="5479542" cy="342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3000" b="1" dirty="0"/>
              <a:t>From call to project</a:t>
            </a:r>
          </a:p>
        </p:txBody>
      </p:sp>
    </p:spTree>
    <p:extLst>
      <p:ext uri="{BB962C8B-B14F-4D97-AF65-F5344CB8AC3E}">
        <p14:creationId xmlns:p14="http://schemas.microsoft.com/office/powerpoint/2010/main" val="23511135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F42302E3-0EA3-C1E5-CDE4-BAF8700E8051}"/>
              </a:ext>
            </a:extLst>
          </p:cNvPr>
          <p:cNvCxnSpPr>
            <a:cxnSpLocks/>
          </p:cNvCxnSpPr>
          <p:nvPr/>
        </p:nvCxnSpPr>
        <p:spPr>
          <a:xfrm flipH="1">
            <a:off x="5586145" y="2841784"/>
            <a:ext cx="17145" cy="616557"/>
          </a:xfrm>
          <a:prstGeom prst="line">
            <a:avLst/>
          </a:prstGeom>
          <a:noFill/>
          <a:ln w="25400" cap="flat">
            <a:solidFill>
              <a:srgbClr val="AED3B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E56AE8B9-E583-5E3A-9F18-D4DA73C87322}"/>
              </a:ext>
            </a:extLst>
          </p:cNvPr>
          <p:cNvCxnSpPr>
            <a:cxnSpLocks/>
          </p:cNvCxnSpPr>
          <p:nvPr/>
        </p:nvCxnSpPr>
        <p:spPr>
          <a:xfrm>
            <a:off x="6557280" y="1770564"/>
            <a:ext cx="11430" cy="1817654"/>
          </a:xfrm>
          <a:prstGeom prst="line">
            <a:avLst/>
          </a:prstGeom>
          <a:noFill/>
          <a:ln w="25400" cap="flat">
            <a:solidFill>
              <a:srgbClr val="73BB8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1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A80B5A7C-BFBE-9451-DB1B-BD80CEA76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37" y="3590925"/>
            <a:ext cx="2665024" cy="482858"/>
          </a:xfrm>
          <a:prstGeom prst="rect">
            <a:avLst/>
          </a:prstGeom>
        </p:spPr>
      </p:pic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E1780903-9757-8C03-C6AB-E6EBB4E0A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86939" y="4998825"/>
            <a:ext cx="288123" cy="178594"/>
          </a:xfrm>
        </p:spPr>
        <p:txBody>
          <a:bodyPr>
            <a:normAutofit/>
          </a:bodyPr>
          <a:lstStyle/>
          <a:p>
            <a:r>
              <a:rPr lang="pt-PT" sz="900" dirty="0"/>
              <a:t>11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AADE27A-507A-E1F7-1C40-7676E05847F6}"/>
              </a:ext>
            </a:extLst>
          </p:cNvPr>
          <p:cNvSpPr txBox="1">
            <a:spLocks/>
          </p:cNvSpPr>
          <p:nvPr/>
        </p:nvSpPr>
        <p:spPr>
          <a:xfrm>
            <a:off x="348433" y="925210"/>
            <a:ext cx="5150017" cy="342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2A368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akes Grotesk Bold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akes Grotesk Bold"/>
              </a:rPr>
              <a:t>Types of supported actions</a:t>
            </a:r>
            <a:endParaRPr kumimoji="0" lang="pt-PT" sz="3000" b="1" i="0" u="none" strike="noStrike" kern="0" cap="none" spc="0" normalizeH="0" baseline="0" noProof="0" dirty="0">
              <a:ln>
                <a:noFill/>
              </a:ln>
              <a:solidFill>
                <a:srgbClr val="2A368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Oakes Grotesk Bold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1888EF-271E-36FB-A07D-95257F78B619}"/>
              </a:ext>
            </a:extLst>
          </p:cNvPr>
          <p:cNvSpPr txBox="1"/>
          <p:nvPr/>
        </p:nvSpPr>
        <p:spPr>
          <a:xfrm>
            <a:off x="4638075" y="1701962"/>
            <a:ext cx="1924920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Scale up and demonstration</a:t>
            </a:r>
          </a:p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of technologies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2AA964-06D3-BBC1-2E8E-CFDE094E20C1}"/>
              </a:ext>
            </a:extLst>
          </p:cNvPr>
          <p:cNvSpPr txBox="1"/>
          <p:nvPr/>
        </p:nvSpPr>
        <p:spPr>
          <a:xfrm>
            <a:off x="3011892" y="2155653"/>
            <a:ext cx="1892612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Development and validation of technologies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C851A55-D3B7-CA7A-1E2C-12B3D72CA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93" y="3592042"/>
            <a:ext cx="1213485" cy="48577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F7F84117-75B8-2EDF-B819-6F817AA6CADD}"/>
              </a:ext>
            </a:extLst>
          </p:cNvPr>
          <p:cNvSpPr txBox="1"/>
          <p:nvPr/>
        </p:nvSpPr>
        <p:spPr>
          <a:xfrm>
            <a:off x="881604" y="3708961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</a:t>
            </a: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73F9178-A99A-D45E-6C54-86436E8910A8}"/>
              </a:ext>
            </a:extLst>
          </p:cNvPr>
          <p:cNvSpPr txBox="1"/>
          <p:nvPr/>
        </p:nvSpPr>
        <p:spPr>
          <a:xfrm>
            <a:off x="1419585" y="3691816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</a:t>
            </a: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BDF7626-17BA-3DBE-C9B0-24E6F5C7F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513" y="3589284"/>
            <a:ext cx="2471737" cy="485775"/>
          </a:xfrm>
          <a:prstGeom prst="rect">
            <a:avLst/>
          </a:prstGeom>
        </p:spPr>
      </p:pic>
      <p:sp>
        <p:nvSpPr>
          <p:cNvPr id="19" name="TextBox 22">
            <a:extLst>
              <a:ext uri="{FF2B5EF4-FFF2-40B4-BE49-F238E27FC236}">
                <a16:creationId xmlns:a16="http://schemas.microsoft.com/office/drawing/2014/main" id="{C641332B-BE03-75CB-808A-C28F3A8E7452}"/>
              </a:ext>
            </a:extLst>
          </p:cNvPr>
          <p:cNvSpPr txBox="1"/>
          <p:nvPr/>
        </p:nvSpPr>
        <p:spPr>
          <a:xfrm>
            <a:off x="2127158" y="3822307"/>
            <a:ext cx="2362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RIA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Research and Innovation Actions</a:t>
            </a:r>
            <a:endParaRPr kumimoji="0" lang="en-IE" sz="900" b="0" i="0" u="none" strike="noStrike" kern="0" cap="none" spc="0" normalizeH="0" baseline="0" noProof="0" dirty="0">
              <a:ln>
                <a:noFill/>
              </a:ln>
              <a:solidFill>
                <a:srgbClr val="2A368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7129EF5-B92D-D531-D080-D5DA04CE1EAC}"/>
              </a:ext>
            </a:extLst>
          </p:cNvPr>
          <p:cNvSpPr txBox="1"/>
          <p:nvPr/>
        </p:nvSpPr>
        <p:spPr>
          <a:xfrm>
            <a:off x="2515622" y="3615640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</a:t>
            </a: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0625233-D22D-B1F1-F9FC-B6F5363D6742}"/>
              </a:ext>
            </a:extLst>
          </p:cNvPr>
          <p:cNvSpPr txBox="1"/>
          <p:nvPr/>
        </p:nvSpPr>
        <p:spPr>
          <a:xfrm>
            <a:off x="3157015" y="3615640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4</a:t>
            </a: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29A003E-5A8E-F7C9-2C57-50AF3BB0C82E}"/>
              </a:ext>
            </a:extLst>
          </p:cNvPr>
          <p:cNvSpPr txBox="1"/>
          <p:nvPr/>
        </p:nvSpPr>
        <p:spPr>
          <a:xfrm>
            <a:off x="3811933" y="3615640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5</a:t>
            </a: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86078CBF-D9E7-1E33-5FE6-9D3D5D63FB5F}"/>
              </a:ext>
            </a:extLst>
          </p:cNvPr>
          <p:cNvSpPr txBox="1"/>
          <p:nvPr/>
        </p:nvSpPr>
        <p:spPr>
          <a:xfrm>
            <a:off x="4668917" y="3818071"/>
            <a:ext cx="2646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IA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Innovation Actions (including Flagships)</a:t>
            </a:r>
            <a:endParaRPr kumimoji="0" lang="en-IE" sz="900" b="0" i="0" u="none" strike="noStrike" kern="0" cap="none" spc="0" normalizeH="0" baseline="0" noProof="0" dirty="0">
              <a:ln>
                <a:noFill/>
              </a:ln>
              <a:solidFill>
                <a:srgbClr val="2A368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1732934-867A-75C8-0BA8-8D868C7E9640}"/>
              </a:ext>
            </a:extLst>
          </p:cNvPr>
          <p:cNvSpPr txBox="1"/>
          <p:nvPr/>
        </p:nvSpPr>
        <p:spPr>
          <a:xfrm>
            <a:off x="5098378" y="3615640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6</a:t>
            </a: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E7EC5A9-5EA4-831E-FA7A-AB4FC6B744FD}"/>
              </a:ext>
            </a:extLst>
          </p:cNvPr>
          <p:cNvSpPr txBox="1"/>
          <p:nvPr/>
        </p:nvSpPr>
        <p:spPr>
          <a:xfrm>
            <a:off x="5739771" y="3615640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7</a:t>
            </a: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335FD54-0892-5563-4D60-BD75DF9DF380}"/>
              </a:ext>
            </a:extLst>
          </p:cNvPr>
          <p:cNvSpPr txBox="1"/>
          <p:nvPr/>
        </p:nvSpPr>
        <p:spPr>
          <a:xfrm>
            <a:off x="6400404" y="3587065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8</a:t>
            </a: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067679B-2CC6-EF2C-0F0D-1D6FB0AB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044" y="3585864"/>
            <a:ext cx="730762" cy="490538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1C1052FD-59F6-F0B7-33F5-7F27594E1B65}"/>
              </a:ext>
            </a:extLst>
          </p:cNvPr>
          <p:cNvSpPr txBox="1"/>
          <p:nvPr/>
        </p:nvSpPr>
        <p:spPr>
          <a:xfrm>
            <a:off x="7600847" y="3695528"/>
            <a:ext cx="35264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9</a:t>
            </a:r>
            <a:endParaRPr kumimoji="0" lang="pt-PT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56B67CE-CA00-793F-EF4D-45B37B1CCA50}"/>
              </a:ext>
            </a:extLst>
          </p:cNvPr>
          <p:cNvSpPr txBox="1"/>
          <p:nvPr/>
        </p:nvSpPr>
        <p:spPr>
          <a:xfrm>
            <a:off x="3126968" y="4301983"/>
            <a:ext cx="371051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Technology Readiness Level (TRL)</a:t>
            </a:r>
            <a:endParaRPr kumimoji="0" lang="en-IE" sz="1200" b="1" i="0" u="none" strike="noStrike" kern="0" cap="none" spc="0" normalizeH="0" baseline="0" noProof="0" dirty="0">
              <a:ln>
                <a:noFill/>
              </a:ln>
              <a:solidFill>
                <a:srgbClr val="2A368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48" name="Gráfico 47">
            <a:extLst>
              <a:ext uri="{FF2B5EF4-FFF2-40B4-BE49-F238E27FC236}">
                <a16:creationId xmlns:a16="http://schemas.microsoft.com/office/drawing/2014/main" id="{6929D21A-6F5C-843A-FB92-612EE5647D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6414" y="2744378"/>
            <a:ext cx="328613" cy="509588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AADB2E3D-5EC4-25C4-A3D1-865F4500F996}"/>
              </a:ext>
            </a:extLst>
          </p:cNvPr>
          <p:cNvSpPr txBox="1"/>
          <p:nvPr/>
        </p:nvSpPr>
        <p:spPr>
          <a:xfrm>
            <a:off x="5683722" y="627656"/>
            <a:ext cx="187072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Large-scale first-of-its-kind product facility in Europe</a:t>
            </a: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C4213C2F-3797-B461-CC0D-9C1ACE926F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749" y="1128726"/>
            <a:ext cx="346670" cy="506671"/>
          </a:xfrm>
          <a:prstGeom prst="rect">
            <a:avLst/>
          </a:prstGeom>
        </p:spPr>
      </p:pic>
      <p:pic>
        <p:nvPicPr>
          <p:cNvPr id="51" name="Gráfico 50">
            <a:extLst>
              <a:ext uri="{FF2B5EF4-FFF2-40B4-BE49-F238E27FC236}">
                <a16:creationId xmlns:a16="http://schemas.microsoft.com/office/drawing/2014/main" id="{94BF8371-2A18-C26E-422B-7FA7A2A25E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8450" y="2243190"/>
            <a:ext cx="192743" cy="477668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5555CA2-78D3-5112-F6D5-94346E0F4A76}"/>
              </a:ext>
            </a:extLst>
          </p:cNvPr>
          <p:cNvSpPr/>
          <p:nvPr/>
        </p:nvSpPr>
        <p:spPr>
          <a:xfrm>
            <a:off x="3615245" y="2587977"/>
            <a:ext cx="730950" cy="730950"/>
          </a:xfrm>
          <a:prstGeom prst="ellipse">
            <a:avLst/>
          </a:prstGeom>
          <a:noFill/>
          <a:ln w="25400" cap="flat">
            <a:solidFill>
              <a:srgbClr val="AED3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243CAE4-CD76-77B0-6A1F-38C2E49AD946}"/>
              </a:ext>
            </a:extLst>
          </p:cNvPr>
          <p:cNvSpPr/>
          <p:nvPr/>
        </p:nvSpPr>
        <p:spPr>
          <a:xfrm>
            <a:off x="5235061" y="2099404"/>
            <a:ext cx="730950" cy="730950"/>
          </a:xfrm>
          <a:prstGeom prst="ellipse">
            <a:avLst/>
          </a:prstGeom>
          <a:noFill/>
          <a:ln w="25400" cap="flat">
            <a:solidFill>
              <a:srgbClr val="AED3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2B355D2-F128-149C-D696-22DF6C2F71A9}"/>
              </a:ext>
            </a:extLst>
          </p:cNvPr>
          <p:cNvSpPr/>
          <p:nvPr/>
        </p:nvSpPr>
        <p:spPr>
          <a:xfrm>
            <a:off x="6191805" y="1034808"/>
            <a:ext cx="730950" cy="730950"/>
          </a:xfrm>
          <a:prstGeom prst="ellipse">
            <a:avLst/>
          </a:prstGeom>
          <a:noFill/>
          <a:ln w="25400" cap="flat">
            <a:solidFill>
              <a:srgbClr val="5DC07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m 35">
            <a:extLst>
              <a:ext uri="{FF2B5EF4-FFF2-40B4-BE49-F238E27FC236}">
                <a16:creationId xmlns:a16="http://schemas.microsoft.com/office/drawing/2014/main" id="{E333F9FD-1838-C07C-6C92-AE026E3C4B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1063" y="3422326"/>
            <a:ext cx="1027665" cy="159068"/>
          </a:xfrm>
          <a:prstGeom prst="rect">
            <a:avLst/>
          </a:prstGeom>
        </p:spPr>
      </p:pic>
      <p:cxnSp>
        <p:nvCxnSpPr>
          <p:cNvPr id="6" name="Conexão Reta 9">
            <a:extLst>
              <a:ext uri="{FF2B5EF4-FFF2-40B4-BE49-F238E27FC236}">
                <a16:creationId xmlns:a16="http://schemas.microsoft.com/office/drawing/2014/main" id="{F2A7B06D-D649-E790-1CF4-7F0AC28802F2}"/>
              </a:ext>
            </a:extLst>
          </p:cNvPr>
          <p:cNvCxnSpPr>
            <a:cxnSpLocks/>
          </p:cNvCxnSpPr>
          <p:nvPr/>
        </p:nvCxnSpPr>
        <p:spPr>
          <a:xfrm>
            <a:off x="3982617" y="3333273"/>
            <a:ext cx="0" cy="250797"/>
          </a:xfrm>
          <a:prstGeom prst="line">
            <a:avLst/>
          </a:prstGeom>
          <a:noFill/>
          <a:ln w="25400" cap="flat">
            <a:solidFill>
              <a:srgbClr val="AED3B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xão Reta 9">
            <a:extLst>
              <a:ext uri="{FF2B5EF4-FFF2-40B4-BE49-F238E27FC236}">
                <a16:creationId xmlns:a16="http://schemas.microsoft.com/office/drawing/2014/main" id="{8E3CBF48-1983-E214-3E66-9806F5E95B05}"/>
              </a:ext>
            </a:extLst>
          </p:cNvPr>
          <p:cNvCxnSpPr>
            <a:cxnSpLocks/>
          </p:cNvCxnSpPr>
          <p:nvPr/>
        </p:nvCxnSpPr>
        <p:spPr>
          <a:xfrm flipH="1" flipV="1">
            <a:off x="888414" y="4218435"/>
            <a:ext cx="7166610" cy="29238"/>
          </a:xfrm>
          <a:prstGeom prst="line">
            <a:avLst/>
          </a:prstGeom>
          <a:noFill/>
          <a:ln w="25400" cap="flat">
            <a:solidFill>
              <a:srgbClr val="AED3B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2" name="Imagem 37">
            <a:extLst>
              <a:ext uri="{FF2B5EF4-FFF2-40B4-BE49-F238E27FC236}">
                <a16:creationId xmlns:a16="http://schemas.microsoft.com/office/drawing/2014/main" id="{50FB090F-1AE0-4F45-9435-07FEDE6994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860" y="4690617"/>
            <a:ext cx="7279202" cy="362972"/>
          </a:xfrm>
          <a:prstGeom prst="rect">
            <a:avLst/>
          </a:prstGeom>
        </p:spPr>
      </p:pic>
      <p:sp>
        <p:nvSpPr>
          <p:cNvPr id="43" name="CaixaDeTexto 39">
            <a:extLst>
              <a:ext uri="{FF2B5EF4-FFF2-40B4-BE49-F238E27FC236}">
                <a16:creationId xmlns:a16="http://schemas.microsoft.com/office/drawing/2014/main" id="{3FF1DFF4-05FF-418A-A714-02D4BA6CF518}"/>
              </a:ext>
            </a:extLst>
          </p:cNvPr>
          <p:cNvSpPr txBox="1"/>
          <p:nvPr/>
        </p:nvSpPr>
        <p:spPr>
          <a:xfrm>
            <a:off x="2514748" y="4736061"/>
            <a:ext cx="4114404" cy="260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1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CSA: </a:t>
            </a: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A368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Coordination and Support Actions (no link with TRLs)</a:t>
            </a:r>
          </a:p>
        </p:txBody>
      </p:sp>
    </p:spTree>
    <p:extLst>
      <p:ext uri="{BB962C8B-B14F-4D97-AF65-F5344CB8AC3E}">
        <p14:creationId xmlns:p14="http://schemas.microsoft.com/office/powerpoint/2010/main" val="201901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134543-6468-F972-2AAC-58BE290DC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1058" y="951492"/>
            <a:ext cx="6757095" cy="342900"/>
          </a:xfrm>
        </p:spPr>
        <p:txBody>
          <a:bodyPr>
            <a:noAutofit/>
          </a:bodyPr>
          <a:lstStyle/>
          <a:p>
            <a:r>
              <a:rPr lang="en-GB" sz="3000" b="1" dirty="0"/>
              <a:t>CBE JU-funded projects in numbers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B87E9A6-3EC9-6B89-857D-24A0118BF230}"/>
              </a:ext>
            </a:extLst>
          </p:cNvPr>
          <p:cNvSpPr txBox="1"/>
          <p:nvPr/>
        </p:nvSpPr>
        <p:spPr>
          <a:xfrm>
            <a:off x="292074" y="1315761"/>
            <a:ext cx="249502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3000" b="1" dirty="0">
                <a:solidFill>
                  <a:srgbClr val="73BB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2014-2025</a:t>
            </a:r>
          </a:p>
        </p:txBody>
      </p:sp>
      <p:cxnSp>
        <p:nvCxnSpPr>
          <p:cNvPr id="57" name="Conexão Reta 56">
            <a:extLst>
              <a:ext uri="{FF2B5EF4-FFF2-40B4-BE49-F238E27FC236}">
                <a16:creationId xmlns:a16="http://schemas.microsoft.com/office/drawing/2014/main" id="{28E4CA5B-90FA-28A1-0585-3C09AF7D5149}"/>
              </a:ext>
            </a:extLst>
          </p:cNvPr>
          <p:cNvCxnSpPr>
            <a:cxnSpLocks/>
          </p:cNvCxnSpPr>
          <p:nvPr/>
        </p:nvCxnSpPr>
        <p:spPr>
          <a:xfrm>
            <a:off x="1604791" y="2187347"/>
            <a:ext cx="1457246" cy="0"/>
          </a:xfrm>
          <a:prstGeom prst="line">
            <a:avLst/>
          </a:prstGeom>
          <a:noFill/>
          <a:ln w="25400" cap="flat">
            <a:solidFill>
              <a:srgbClr val="ECF4F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3A4FB268-072D-116B-B128-6A00B260538E}"/>
              </a:ext>
            </a:extLst>
          </p:cNvPr>
          <p:cNvCxnSpPr>
            <a:cxnSpLocks/>
          </p:cNvCxnSpPr>
          <p:nvPr/>
        </p:nvCxnSpPr>
        <p:spPr>
          <a:xfrm>
            <a:off x="1604791" y="4470489"/>
            <a:ext cx="1333476" cy="0"/>
          </a:xfrm>
          <a:prstGeom prst="line">
            <a:avLst/>
          </a:prstGeom>
          <a:noFill/>
          <a:ln w="25400" cap="flat">
            <a:solidFill>
              <a:srgbClr val="ECF4F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C4F4C7C4-429F-E79A-A017-038A77F62604}"/>
              </a:ext>
            </a:extLst>
          </p:cNvPr>
          <p:cNvCxnSpPr>
            <a:cxnSpLocks/>
          </p:cNvCxnSpPr>
          <p:nvPr/>
        </p:nvCxnSpPr>
        <p:spPr>
          <a:xfrm>
            <a:off x="2022320" y="3788665"/>
            <a:ext cx="749972" cy="0"/>
          </a:xfrm>
          <a:prstGeom prst="line">
            <a:avLst/>
          </a:prstGeom>
          <a:noFill/>
          <a:ln w="25400" cap="flat">
            <a:solidFill>
              <a:srgbClr val="ECF4F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63207FB-D830-D677-77FC-82882561EB62}"/>
              </a:ext>
            </a:extLst>
          </p:cNvPr>
          <p:cNvSpPr txBox="1"/>
          <p:nvPr/>
        </p:nvSpPr>
        <p:spPr>
          <a:xfrm>
            <a:off x="7078153" y="4676297"/>
            <a:ext cx="1804393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defTabSz="342849" hangingPunct="1">
              <a:defRPr/>
            </a:pPr>
            <a:r>
              <a:rPr lang="en-GB" i="1" kern="1200" dirty="0">
                <a:solidFill>
                  <a:srgbClr val="4D4D4D"/>
                </a:solidFill>
                <a:latin typeface="Arial" panose="020B0604020202020204"/>
              </a:rPr>
              <a:t>Data: CORDA, June 2025</a:t>
            </a:r>
            <a:endParaRPr lang="en-IE" i="1" kern="1200" dirty="0">
              <a:solidFill>
                <a:srgbClr val="4D4D4D"/>
              </a:solidFill>
              <a:latin typeface="Arial" panose="020B0604020202020204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F5362456-19CC-CA35-055E-8BD3220576A0}"/>
              </a:ext>
            </a:extLst>
          </p:cNvPr>
          <p:cNvSpPr txBox="1"/>
          <p:nvPr/>
        </p:nvSpPr>
        <p:spPr>
          <a:xfrm>
            <a:off x="852570" y="1972240"/>
            <a:ext cx="87766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projects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5769A56D-BA0D-4678-71B6-858DF60B949B}"/>
              </a:ext>
            </a:extLst>
          </p:cNvPr>
          <p:cNvSpPr txBox="1"/>
          <p:nvPr/>
        </p:nvSpPr>
        <p:spPr>
          <a:xfrm>
            <a:off x="852571" y="2778735"/>
            <a:ext cx="121599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1,700 </a:t>
            </a: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164C966-AA26-B94B-756F-86823928FC5C}"/>
              </a:ext>
            </a:extLst>
          </p:cNvPr>
          <p:cNvSpPr txBox="1"/>
          <p:nvPr/>
        </p:nvSpPr>
        <p:spPr>
          <a:xfrm>
            <a:off x="852569" y="3574370"/>
            <a:ext cx="173368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€1.3 </a:t>
            </a: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  invested in projects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CE3487E-FF94-E133-FB92-D900CFA6EF53}"/>
              </a:ext>
            </a:extLst>
          </p:cNvPr>
          <p:cNvSpPr txBox="1"/>
          <p:nvPr/>
        </p:nvSpPr>
        <p:spPr>
          <a:xfrm>
            <a:off x="853595" y="4268493"/>
            <a:ext cx="102099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sz="1400" b="1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400" dirty="0">
                <a:solidFill>
                  <a:srgbClr val="2A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</a:t>
            </a:r>
          </a:p>
        </p:txBody>
      </p:sp>
      <p:pic>
        <p:nvPicPr>
          <p:cNvPr id="73" name="Gráfico 72">
            <a:extLst>
              <a:ext uri="{FF2B5EF4-FFF2-40B4-BE49-F238E27FC236}">
                <a16:creationId xmlns:a16="http://schemas.microsoft.com/office/drawing/2014/main" id="{DB26DDFC-CA36-DB0E-803E-0D6D69534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853" y="4308686"/>
            <a:ext cx="379235" cy="379235"/>
          </a:xfrm>
          <a:prstGeom prst="rect">
            <a:avLst/>
          </a:prstGeom>
        </p:spPr>
      </p:pic>
      <p:pic>
        <p:nvPicPr>
          <p:cNvPr id="74" name="Gráfico 73">
            <a:extLst>
              <a:ext uri="{FF2B5EF4-FFF2-40B4-BE49-F238E27FC236}">
                <a16:creationId xmlns:a16="http://schemas.microsoft.com/office/drawing/2014/main" id="{FC93CB1B-4C87-0BFF-25CA-BF996C57B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505" y="2052279"/>
            <a:ext cx="375690" cy="379235"/>
          </a:xfrm>
          <a:prstGeom prst="rect">
            <a:avLst/>
          </a:prstGeom>
        </p:spPr>
      </p:pic>
      <p:pic>
        <p:nvPicPr>
          <p:cNvPr id="75" name="Gráfico 74">
            <a:extLst>
              <a:ext uri="{FF2B5EF4-FFF2-40B4-BE49-F238E27FC236}">
                <a16:creationId xmlns:a16="http://schemas.microsoft.com/office/drawing/2014/main" id="{BCCA8DC9-7AEB-ED71-4F1B-2D30D87CA0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398" y="2817153"/>
            <a:ext cx="368601" cy="375690"/>
          </a:xfrm>
          <a:prstGeom prst="rect">
            <a:avLst/>
          </a:prstGeom>
        </p:spPr>
      </p:pic>
      <p:pic>
        <p:nvPicPr>
          <p:cNvPr id="76" name="Gráfico 75">
            <a:extLst>
              <a:ext uri="{FF2B5EF4-FFF2-40B4-BE49-F238E27FC236}">
                <a16:creationId xmlns:a16="http://schemas.microsoft.com/office/drawing/2014/main" id="{081464D6-75C4-A3D6-1FF2-786381D57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505" y="3672877"/>
            <a:ext cx="375690" cy="258730"/>
          </a:xfrm>
          <a:prstGeom prst="rect">
            <a:avLst/>
          </a:prstGeom>
        </p:spPr>
      </p:pic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790CE332-E195-F493-F056-434B10F2BB65}"/>
              </a:ext>
            </a:extLst>
          </p:cNvPr>
          <p:cNvCxnSpPr>
            <a:cxnSpLocks/>
          </p:cNvCxnSpPr>
          <p:nvPr/>
        </p:nvCxnSpPr>
        <p:spPr>
          <a:xfrm>
            <a:off x="2022320" y="3018057"/>
            <a:ext cx="749972" cy="0"/>
          </a:xfrm>
          <a:prstGeom prst="line">
            <a:avLst/>
          </a:prstGeom>
          <a:noFill/>
          <a:ln w="25400" cap="flat">
            <a:solidFill>
              <a:srgbClr val="ECF4F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 descr="A close-up of a graph&#10;&#10;AI-generated content may be incorrect.">
            <a:extLst>
              <a:ext uri="{FF2B5EF4-FFF2-40B4-BE49-F238E27FC236}">
                <a16:creationId xmlns:a16="http://schemas.microsoft.com/office/drawing/2014/main" id="{41F3BB84-C87D-2BE9-E30E-8E1132B0EE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44" y="1426193"/>
            <a:ext cx="5009068" cy="35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234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">
            <a:extLst>
              <a:ext uri="{FF2B5EF4-FFF2-40B4-BE49-F238E27FC236}">
                <a16:creationId xmlns:a16="http://schemas.microsoft.com/office/drawing/2014/main" id="{A9022137-D0FB-5067-AEF1-D6A98B7C0C5B}"/>
              </a:ext>
            </a:extLst>
          </p:cNvPr>
          <p:cNvSpPr/>
          <p:nvPr/>
        </p:nvSpPr>
        <p:spPr>
          <a:xfrm>
            <a:off x="7950894" y="2441686"/>
            <a:ext cx="923577" cy="600701"/>
          </a:xfrm>
          <a:custGeom>
            <a:avLst/>
            <a:gdLst/>
            <a:ahLst/>
            <a:cxnLst/>
            <a:rect l="l" t="t" r="r" b="b"/>
            <a:pathLst>
              <a:path w="2030730" h="1320800">
                <a:moveTo>
                  <a:pt x="2030126" y="0"/>
                </a:moveTo>
                <a:lnTo>
                  <a:pt x="0" y="0"/>
                </a:lnTo>
                <a:lnTo>
                  <a:pt x="454635" y="1320472"/>
                </a:lnTo>
                <a:lnTo>
                  <a:pt x="2030126" y="1320472"/>
                </a:lnTo>
                <a:lnTo>
                  <a:pt x="2030126" y="0"/>
                </a:lnTo>
                <a:close/>
              </a:path>
            </a:pathLst>
          </a:custGeom>
          <a:solidFill>
            <a:srgbClr val="00AD3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40F796B2-36CC-B4C6-5CAB-AE27255BF75D}"/>
              </a:ext>
            </a:extLst>
          </p:cNvPr>
          <p:cNvSpPr/>
          <p:nvPr/>
        </p:nvSpPr>
        <p:spPr>
          <a:xfrm>
            <a:off x="7244293" y="2441686"/>
            <a:ext cx="916069" cy="600701"/>
          </a:xfrm>
          <a:custGeom>
            <a:avLst/>
            <a:gdLst/>
            <a:ahLst/>
            <a:cxnLst/>
            <a:rect l="l" t="t" r="r" b="b"/>
            <a:pathLst>
              <a:path w="2014219" h="1320800">
                <a:moveTo>
                  <a:pt x="1559104" y="0"/>
                </a:moveTo>
                <a:lnTo>
                  <a:pt x="0" y="0"/>
                </a:lnTo>
                <a:lnTo>
                  <a:pt x="0" y="1320472"/>
                </a:lnTo>
                <a:lnTo>
                  <a:pt x="2013739" y="1320472"/>
                </a:lnTo>
                <a:lnTo>
                  <a:pt x="1559104" y="0"/>
                </a:lnTo>
                <a:close/>
              </a:path>
            </a:pathLst>
          </a:custGeom>
          <a:solidFill>
            <a:srgbClr val="C9DFF4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81B662CD-8926-1697-7D35-47364ADA2236}"/>
              </a:ext>
            </a:extLst>
          </p:cNvPr>
          <p:cNvSpPr/>
          <p:nvPr/>
        </p:nvSpPr>
        <p:spPr>
          <a:xfrm>
            <a:off x="6173973" y="2435508"/>
            <a:ext cx="993755" cy="600701"/>
          </a:xfrm>
          <a:custGeom>
            <a:avLst/>
            <a:gdLst/>
            <a:ahLst/>
            <a:cxnLst/>
            <a:rect l="l" t="t" r="r" b="b"/>
            <a:pathLst>
              <a:path w="2185034" h="1320800">
                <a:moveTo>
                  <a:pt x="2184980" y="0"/>
                </a:moveTo>
                <a:lnTo>
                  <a:pt x="762741" y="0"/>
                </a:lnTo>
                <a:lnTo>
                  <a:pt x="0" y="1320472"/>
                </a:lnTo>
                <a:lnTo>
                  <a:pt x="2184980" y="1320472"/>
                </a:lnTo>
                <a:lnTo>
                  <a:pt x="2184980" y="0"/>
                </a:lnTo>
                <a:close/>
              </a:path>
            </a:pathLst>
          </a:custGeom>
          <a:solidFill>
            <a:srgbClr val="C9DFF4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792EFEC7-F66F-B6B0-01A3-C9721A81360D}"/>
              </a:ext>
            </a:extLst>
          </p:cNvPr>
          <p:cNvSpPr/>
          <p:nvPr/>
        </p:nvSpPr>
        <p:spPr>
          <a:xfrm>
            <a:off x="5531346" y="2435508"/>
            <a:ext cx="990579" cy="600701"/>
          </a:xfrm>
          <a:custGeom>
            <a:avLst/>
            <a:gdLst/>
            <a:ahLst/>
            <a:cxnLst/>
            <a:rect l="l" t="t" r="r" b="b"/>
            <a:pathLst>
              <a:path w="2178050" h="1320800">
                <a:moveTo>
                  <a:pt x="2177462" y="0"/>
                </a:moveTo>
                <a:lnTo>
                  <a:pt x="0" y="0"/>
                </a:lnTo>
                <a:lnTo>
                  <a:pt x="0" y="1320472"/>
                </a:lnTo>
                <a:lnTo>
                  <a:pt x="1414721" y="1320472"/>
                </a:lnTo>
                <a:lnTo>
                  <a:pt x="2177462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5B05E431-861A-578F-D36A-FF51EB694222}"/>
              </a:ext>
            </a:extLst>
          </p:cNvPr>
          <p:cNvSpPr/>
          <p:nvPr/>
        </p:nvSpPr>
        <p:spPr>
          <a:xfrm>
            <a:off x="259577" y="3261611"/>
            <a:ext cx="896719" cy="600701"/>
          </a:xfrm>
          <a:custGeom>
            <a:avLst/>
            <a:gdLst/>
            <a:ahLst/>
            <a:cxnLst/>
            <a:rect l="l" t="t" r="r" b="b"/>
            <a:pathLst>
              <a:path w="1971675" h="1320800">
                <a:moveTo>
                  <a:pt x="1971552" y="0"/>
                </a:moveTo>
                <a:lnTo>
                  <a:pt x="0" y="0"/>
                </a:lnTo>
                <a:lnTo>
                  <a:pt x="0" y="1320472"/>
                </a:lnTo>
                <a:lnTo>
                  <a:pt x="1246527" y="1320472"/>
                </a:lnTo>
                <a:lnTo>
                  <a:pt x="1971552" y="0"/>
                </a:lnTo>
                <a:close/>
              </a:path>
            </a:pathLst>
          </a:custGeom>
          <a:solidFill>
            <a:srgbClr val="FFD1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7DA87FD4-0095-9109-82DE-2E5C21576FAB}"/>
              </a:ext>
            </a:extLst>
          </p:cNvPr>
          <p:cNvSpPr/>
          <p:nvPr/>
        </p:nvSpPr>
        <p:spPr>
          <a:xfrm>
            <a:off x="818656" y="3261610"/>
            <a:ext cx="905961" cy="600701"/>
          </a:xfrm>
          <a:custGeom>
            <a:avLst/>
            <a:gdLst/>
            <a:ahLst/>
            <a:cxnLst/>
            <a:rect l="l" t="t" r="r" b="b"/>
            <a:pathLst>
              <a:path w="1991995" h="1320800">
                <a:moveTo>
                  <a:pt x="1991510" y="0"/>
                </a:moveTo>
                <a:lnTo>
                  <a:pt x="725014" y="0"/>
                </a:lnTo>
                <a:lnTo>
                  <a:pt x="0" y="1320472"/>
                </a:lnTo>
                <a:lnTo>
                  <a:pt x="1991510" y="1320472"/>
                </a:lnTo>
                <a:lnTo>
                  <a:pt x="1991510" y="0"/>
                </a:lnTo>
                <a:close/>
              </a:path>
            </a:pathLst>
          </a:custGeom>
          <a:solidFill>
            <a:srgbClr val="FFB69A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E56CFBE0-4F9E-3D93-05AB-8C44198CF769}"/>
              </a:ext>
            </a:extLst>
          </p:cNvPr>
          <p:cNvSpPr/>
          <p:nvPr/>
        </p:nvSpPr>
        <p:spPr>
          <a:xfrm>
            <a:off x="260008" y="2544451"/>
            <a:ext cx="901340" cy="600701"/>
          </a:xfrm>
          <a:custGeom>
            <a:avLst/>
            <a:gdLst/>
            <a:ahLst/>
            <a:cxnLst/>
            <a:rect l="l" t="t" r="r" b="b"/>
            <a:pathLst>
              <a:path w="1981835" h="1320800">
                <a:moveTo>
                  <a:pt x="1981531" y="0"/>
                </a:moveTo>
                <a:lnTo>
                  <a:pt x="0" y="0"/>
                </a:lnTo>
                <a:lnTo>
                  <a:pt x="0" y="1320472"/>
                </a:lnTo>
                <a:lnTo>
                  <a:pt x="1256506" y="1320472"/>
                </a:lnTo>
                <a:lnTo>
                  <a:pt x="1981531" y="0"/>
                </a:lnTo>
                <a:close/>
              </a:path>
            </a:pathLst>
          </a:custGeom>
          <a:solidFill>
            <a:srgbClr val="607EBC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0B9AD94B-3788-19F6-3A63-8F8F3EFCC55E}"/>
              </a:ext>
            </a:extLst>
          </p:cNvPr>
          <p:cNvSpPr/>
          <p:nvPr/>
        </p:nvSpPr>
        <p:spPr>
          <a:xfrm>
            <a:off x="827010" y="2544451"/>
            <a:ext cx="901340" cy="600701"/>
          </a:xfrm>
          <a:custGeom>
            <a:avLst/>
            <a:gdLst/>
            <a:ahLst/>
            <a:cxnLst/>
            <a:rect l="l" t="t" r="r" b="b"/>
            <a:pathLst>
              <a:path w="1981835" h="1320800">
                <a:moveTo>
                  <a:pt x="1981531" y="0"/>
                </a:moveTo>
                <a:lnTo>
                  <a:pt x="725014" y="0"/>
                </a:lnTo>
                <a:lnTo>
                  <a:pt x="0" y="1320472"/>
                </a:lnTo>
                <a:lnTo>
                  <a:pt x="1981531" y="1320472"/>
                </a:lnTo>
                <a:lnTo>
                  <a:pt x="1981531" y="0"/>
                </a:lnTo>
                <a:close/>
              </a:path>
            </a:pathLst>
          </a:custGeom>
          <a:solidFill>
            <a:srgbClr val="FFD1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3AD50E-68AE-B9B3-520F-711E241CE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0714" y="160016"/>
            <a:ext cx="998641" cy="455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A8F8AB-B8CD-8CFE-7CD8-F4F37ED71C13}"/>
              </a:ext>
            </a:extLst>
          </p:cNvPr>
          <p:cNvCxnSpPr>
            <a:cxnSpLocks/>
          </p:cNvCxnSpPr>
          <p:nvPr/>
        </p:nvCxnSpPr>
        <p:spPr>
          <a:xfrm>
            <a:off x="290448" y="492401"/>
            <a:ext cx="4448528" cy="0"/>
          </a:xfrm>
          <a:prstGeom prst="line">
            <a:avLst/>
          </a:prstGeom>
          <a:ln w="76200">
            <a:solidFill>
              <a:srgbClr val="00A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0">
            <a:extLst>
              <a:ext uri="{FF2B5EF4-FFF2-40B4-BE49-F238E27FC236}">
                <a16:creationId xmlns:a16="http://schemas.microsoft.com/office/drawing/2014/main" id="{17E315C3-AD0F-38B5-D08B-2ED02544EDD0}"/>
              </a:ext>
            </a:extLst>
          </p:cNvPr>
          <p:cNvSpPr txBox="1">
            <a:spLocks/>
          </p:cNvSpPr>
          <p:nvPr/>
        </p:nvSpPr>
        <p:spPr>
          <a:xfrm>
            <a:off x="149475" y="76532"/>
            <a:ext cx="4654891" cy="503055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defTabSz="415869" hangingPunct="1">
              <a:spcBef>
                <a:spcPts val="48"/>
              </a:spcBef>
            </a:pPr>
            <a:r>
              <a:rPr lang="en-GB" sz="322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n-GB" sz="3229" b="1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2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feedstock </a:t>
            </a:r>
            <a:r>
              <a:rPr lang="en-GB" sz="3229" b="1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</a:p>
        </p:txBody>
      </p:sp>
      <p:sp>
        <p:nvSpPr>
          <p:cNvPr id="7" name="object 65">
            <a:extLst>
              <a:ext uri="{FF2B5EF4-FFF2-40B4-BE49-F238E27FC236}">
                <a16:creationId xmlns:a16="http://schemas.microsoft.com/office/drawing/2014/main" id="{5773CCF5-E7ED-CC86-83A7-19B9515FE357}"/>
              </a:ext>
            </a:extLst>
          </p:cNvPr>
          <p:cNvSpPr/>
          <p:nvPr/>
        </p:nvSpPr>
        <p:spPr>
          <a:xfrm>
            <a:off x="1734833" y="2914553"/>
            <a:ext cx="127938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280829" y="0"/>
                </a:moveTo>
                <a:lnTo>
                  <a:pt x="0" y="0"/>
                </a:lnTo>
              </a:path>
            </a:pathLst>
          </a:custGeom>
          <a:ln w="38114">
            <a:solidFill>
              <a:srgbClr val="FFD15B"/>
            </a:solidFill>
          </a:ln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5DC8E-5ADF-4CE8-66F8-2452C6FE6794}"/>
              </a:ext>
            </a:extLst>
          </p:cNvPr>
          <p:cNvSpPr/>
          <p:nvPr/>
        </p:nvSpPr>
        <p:spPr>
          <a:xfrm>
            <a:off x="262171" y="904306"/>
            <a:ext cx="1470436" cy="1537015"/>
          </a:xfrm>
          <a:prstGeom prst="rect">
            <a:avLst/>
          </a:prstGeom>
          <a:solidFill>
            <a:srgbClr val="607E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5869" hangingPunct="1"/>
            <a:endParaRPr lang="en-PT" sz="81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BD188-910B-BB93-00B6-CCFD76EE4384}"/>
              </a:ext>
            </a:extLst>
          </p:cNvPr>
          <p:cNvSpPr/>
          <p:nvPr/>
        </p:nvSpPr>
        <p:spPr>
          <a:xfrm>
            <a:off x="262171" y="3943355"/>
            <a:ext cx="2788926" cy="763878"/>
          </a:xfrm>
          <a:prstGeom prst="rect">
            <a:avLst/>
          </a:prstGeom>
          <a:solidFill>
            <a:srgbClr val="FEB6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5869" hangingPunct="1"/>
            <a:endParaRPr lang="en-PT" sz="81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D09DA-AC67-B44F-E753-DC0621B451A7}"/>
              </a:ext>
            </a:extLst>
          </p:cNvPr>
          <p:cNvSpPr/>
          <p:nvPr/>
        </p:nvSpPr>
        <p:spPr>
          <a:xfrm>
            <a:off x="1829680" y="904306"/>
            <a:ext cx="2450166" cy="2966886"/>
          </a:xfrm>
          <a:prstGeom prst="rect">
            <a:avLst/>
          </a:prstGeom>
          <a:solidFill>
            <a:srgbClr val="FFD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5869" hangingPunct="1"/>
            <a:endParaRPr lang="en-PT" sz="81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C66719-8567-4089-C6A2-D0A2BEAEBE2F}"/>
              </a:ext>
            </a:extLst>
          </p:cNvPr>
          <p:cNvSpPr/>
          <p:nvPr/>
        </p:nvSpPr>
        <p:spPr>
          <a:xfrm>
            <a:off x="4356889" y="904306"/>
            <a:ext cx="1074772" cy="2966886"/>
          </a:xfrm>
          <a:prstGeom prst="rect">
            <a:avLst/>
          </a:prstGeom>
          <a:solidFill>
            <a:srgbClr val="FFD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5869" hangingPunct="1"/>
            <a:endParaRPr lang="en-PT" sz="81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B7E6DD-27A5-58CD-578A-FCEC1EC3ADA9}"/>
              </a:ext>
            </a:extLst>
          </p:cNvPr>
          <p:cNvSpPr/>
          <p:nvPr/>
        </p:nvSpPr>
        <p:spPr>
          <a:xfrm>
            <a:off x="5524523" y="904306"/>
            <a:ext cx="3354832" cy="1463018"/>
          </a:xfrm>
          <a:prstGeom prst="rect">
            <a:avLst/>
          </a:prstGeom>
          <a:solidFill>
            <a:srgbClr val="00A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5869" hangingPunct="1"/>
            <a:endParaRPr lang="en-PT" sz="81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23F34B-7388-68E8-9A1C-41217BE8C573}"/>
              </a:ext>
            </a:extLst>
          </p:cNvPr>
          <p:cNvSpPr/>
          <p:nvPr/>
        </p:nvSpPr>
        <p:spPr>
          <a:xfrm>
            <a:off x="5524523" y="3111615"/>
            <a:ext cx="3354832" cy="759577"/>
          </a:xfrm>
          <a:prstGeom prst="rect">
            <a:avLst/>
          </a:prstGeom>
          <a:solidFill>
            <a:srgbClr val="C8E0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5869" hangingPunct="1"/>
            <a:endParaRPr lang="en-PT" sz="81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55AA93-29D0-EF04-8A04-F3DFAD771067}"/>
              </a:ext>
            </a:extLst>
          </p:cNvPr>
          <p:cNvSpPr/>
          <p:nvPr/>
        </p:nvSpPr>
        <p:spPr>
          <a:xfrm>
            <a:off x="3149266" y="3943355"/>
            <a:ext cx="2274577" cy="763878"/>
          </a:xfrm>
          <a:prstGeom prst="rect">
            <a:avLst/>
          </a:prstGeom>
          <a:noFill/>
          <a:ln>
            <a:solidFill>
              <a:srgbClr val="607E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5869" hangingPunct="1"/>
            <a:endParaRPr lang="en-PT" sz="81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9C8E54-9C20-9102-A942-441F670B75F0}"/>
              </a:ext>
            </a:extLst>
          </p:cNvPr>
          <p:cNvSpPr/>
          <p:nvPr/>
        </p:nvSpPr>
        <p:spPr>
          <a:xfrm>
            <a:off x="5532520" y="3943355"/>
            <a:ext cx="3344297" cy="763878"/>
          </a:xfrm>
          <a:prstGeom prst="rect">
            <a:avLst/>
          </a:prstGeom>
          <a:solidFill>
            <a:srgbClr val="96D9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5869" hangingPunct="1"/>
            <a:endParaRPr lang="en-PT" sz="81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1E43C5-8C96-3760-65C9-037FB395E421}"/>
              </a:ext>
            </a:extLst>
          </p:cNvPr>
          <p:cNvCxnSpPr/>
          <p:nvPr/>
        </p:nvCxnSpPr>
        <p:spPr>
          <a:xfrm>
            <a:off x="553436" y="2439825"/>
            <a:ext cx="0" cy="103967"/>
          </a:xfrm>
          <a:prstGeom prst="line">
            <a:avLst/>
          </a:prstGeom>
          <a:ln w="31750">
            <a:solidFill>
              <a:srgbClr val="607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0FFD65-EE4C-8DE4-9A5C-798C5DC3009D}"/>
              </a:ext>
            </a:extLst>
          </p:cNvPr>
          <p:cNvCxnSpPr>
            <a:cxnSpLocks/>
          </p:cNvCxnSpPr>
          <p:nvPr/>
        </p:nvCxnSpPr>
        <p:spPr>
          <a:xfrm flipH="1">
            <a:off x="1732607" y="3561961"/>
            <a:ext cx="97073" cy="0"/>
          </a:xfrm>
          <a:prstGeom prst="line">
            <a:avLst/>
          </a:prstGeom>
          <a:ln w="31750">
            <a:solidFill>
              <a:srgbClr val="FFD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7E5543-8072-6562-647F-6930E39B276E}"/>
              </a:ext>
            </a:extLst>
          </p:cNvPr>
          <p:cNvCxnSpPr>
            <a:cxnSpLocks/>
          </p:cNvCxnSpPr>
          <p:nvPr/>
        </p:nvCxnSpPr>
        <p:spPr>
          <a:xfrm>
            <a:off x="1216580" y="3862178"/>
            <a:ext cx="0" cy="95805"/>
          </a:xfrm>
          <a:prstGeom prst="line">
            <a:avLst/>
          </a:prstGeom>
          <a:ln w="31750">
            <a:solidFill>
              <a:srgbClr val="FEB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75025E-3BE1-A1A6-9F65-3BC817A716B0}"/>
              </a:ext>
            </a:extLst>
          </p:cNvPr>
          <p:cNvCxnSpPr>
            <a:cxnSpLocks/>
          </p:cNvCxnSpPr>
          <p:nvPr/>
        </p:nvCxnSpPr>
        <p:spPr>
          <a:xfrm flipH="1">
            <a:off x="4277280" y="2884343"/>
            <a:ext cx="79609" cy="0"/>
          </a:xfrm>
          <a:prstGeom prst="line">
            <a:avLst/>
          </a:prstGeom>
          <a:ln w="31750">
            <a:solidFill>
              <a:srgbClr val="FFD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246194-E040-C370-8089-65E2194EC0F6}"/>
              </a:ext>
            </a:extLst>
          </p:cNvPr>
          <p:cNvCxnSpPr>
            <a:cxnSpLocks/>
          </p:cNvCxnSpPr>
          <p:nvPr/>
        </p:nvCxnSpPr>
        <p:spPr>
          <a:xfrm flipH="1">
            <a:off x="5430476" y="2884343"/>
            <a:ext cx="128045" cy="0"/>
          </a:xfrm>
          <a:prstGeom prst="line">
            <a:avLst/>
          </a:prstGeom>
          <a:ln w="31750">
            <a:solidFill>
              <a:srgbClr val="FFD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408F5E-26BD-66C9-811D-C0D633AE61BA}"/>
              </a:ext>
            </a:extLst>
          </p:cNvPr>
          <p:cNvCxnSpPr>
            <a:cxnSpLocks/>
          </p:cNvCxnSpPr>
          <p:nvPr/>
        </p:nvCxnSpPr>
        <p:spPr>
          <a:xfrm>
            <a:off x="8479668" y="2363605"/>
            <a:ext cx="0" cy="76220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E2AA7B-E762-7516-F055-37529F5347AD}"/>
              </a:ext>
            </a:extLst>
          </p:cNvPr>
          <p:cNvCxnSpPr>
            <a:cxnSpLocks/>
          </p:cNvCxnSpPr>
          <p:nvPr/>
        </p:nvCxnSpPr>
        <p:spPr>
          <a:xfrm>
            <a:off x="7596226" y="3040236"/>
            <a:ext cx="0" cy="76220"/>
          </a:xfrm>
          <a:prstGeom prst="line">
            <a:avLst/>
          </a:prstGeom>
          <a:ln w="31750">
            <a:solidFill>
              <a:srgbClr val="C8E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02BB170-B8DB-FDD1-89A4-BF1CC6EF78F3}"/>
              </a:ext>
            </a:extLst>
          </p:cNvPr>
          <p:cNvCxnSpPr>
            <a:cxnSpLocks/>
          </p:cNvCxnSpPr>
          <p:nvPr/>
        </p:nvCxnSpPr>
        <p:spPr>
          <a:xfrm>
            <a:off x="6809445" y="3040236"/>
            <a:ext cx="0" cy="76220"/>
          </a:xfrm>
          <a:prstGeom prst="line">
            <a:avLst/>
          </a:prstGeom>
          <a:ln w="31750">
            <a:solidFill>
              <a:srgbClr val="C8E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95DA28-B3FA-1940-A6D8-25C912CCEE2B}"/>
              </a:ext>
            </a:extLst>
          </p:cNvPr>
          <p:cNvCxnSpPr>
            <a:cxnSpLocks/>
          </p:cNvCxnSpPr>
          <p:nvPr/>
        </p:nvCxnSpPr>
        <p:spPr>
          <a:xfrm flipH="1">
            <a:off x="5430476" y="1630618"/>
            <a:ext cx="94047" cy="0"/>
          </a:xfrm>
          <a:prstGeom prst="line">
            <a:avLst/>
          </a:prstGeom>
          <a:ln w="31750">
            <a:solidFill>
              <a:srgbClr val="00A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>
            <a:extLst>
              <a:ext uri="{FF2B5EF4-FFF2-40B4-BE49-F238E27FC236}">
                <a16:creationId xmlns:a16="http://schemas.microsoft.com/office/drawing/2014/main" id="{A05719A6-1FD0-5066-76CC-FC54E978BA9A}"/>
              </a:ext>
            </a:extLst>
          </p:cNvPr>
          <p:cNvSpPr/>
          <p:nvPr/>
        </p:nvSpPr>
        <p:spPr>
          <a:xfrm rot="18900000">
            <a:off x="3471109" y="1678886"/>
            <a:ext cx="691" cy="1383"/>
          </a:xfrm>
          <a:custGeom>
            <a:avLst/>
            <a:gdLst>
              <a:gd name="connsiteX0" fmla="*/ 0 w 1520"/>
              <a:gd name="connsiteY0" fmla="*/ 0 h 3041"/>
              <a:gd name="connsiteX1" fmla="*/ 1520 w 1520"/>
              <a:gd name="connsiteY1" fmla="*/ 1521 h 3041"/>
              <a:gd name="connsiteX2" fmla="*/ 0 w 1520"/>
              <a:gd name="connsiteY2" fmla="*/ 3041 h 3041"/>
              <a:gd name="connsiteX3" fmla="*/ 0 w 1520"/>
              <a:gd name="connsiteY3" fmla="*/ 0 h 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" h="3041">
                <a:moveTo>
                  <a:pt x="0" y="0"/>
                </a:moveTo>
                <a:lnTo>
                  <a:pt x="1520" y="1521"/>
                </a:lnTo>
                <a:lnTo>
                  <a:pt x="0" y="3041"/>
                </a:lnTo>
                <a:lnTo>
                  <a:pt x="0" y="0"/>
                </a:lnTo>
                <a:close/>
              </a:path>
            </a:pathLst>
          </a:custGeom>
          <a:solidFill>
            <a:srgbClr val="607E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415869" hangingPunct="1"/>
            <a:endParaRPr lang="en-PT" sz="81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1704F0-928B-EEEC-AAE7-9316BA79B95F}"/>
              </a:ext>
            </a:extLst>
          </p:cNvPr>
          <p:cNvGrpSpPr/>
          <p:nvPr/>
        </p:nvGrpSpPr>
        <p:grpSpPr>
          <a:xfrm>
            <a:off x="223143" y="1270116"/>
            <a:ext cx="933153" cy="288220"/>
            <a:chOff x="489934" y="2792684"/>
            <a:chExt cx="1894497" cy="633727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22598D12-832B-6BCE-4529-B01F32C2F4C1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CE1E27-DD81-91A9-2DFD-94DD11C2DBCA}"/>
                </a:ext>
              </a:extLst>
            </p:cNvPr>
            <p:cNvSpPr txBox="1"/>
            <p:nvPr/>
          </p:nvSpPr>
          <p:spPr>
            <a:xfrm>
              <a:off x="489934" y="2792684"/>
              <a:ext cx="1894497" cy="633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</a:t>
              </a:r>
              <a:r>
                <a:rPr lang="en-GB" sz="819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5C74C-24F3-C2EE-B296-2BEB2E086D90}"/>
              </a:ext>
            </a:extLst>
          </p:cNvPr>
          <p:cNvGrpSpPr/>
          <p:nvPr/>
        </p:nvGrpSpPr>
        <p:grpSpPr>
          <a:xfrm>
            <a:off x="173655" y="3557179"/>
            <a:ext cx="811757" cy="288220"/>
            <a:chOff x="362106" y="2795980"/>
            <a:chExt cx="2096775" cy="633727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1CE1CC92-BE50-F80C-EDFC-B1E47F2B7F79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A36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54DD415-F641-9F06-75A3-19AA95F43FE9}"/>
                </a:ext>
              </a:extLst>
            </p:cNvPr>
            <p:cNvSpPr txBox="1"/>
            <p:nvPr/>
          </p:nvSpPr>
          <p:spPr>
            <a:xfrm>
              <a:off x="362106" y="2795980"/>
              <a:ext cx="2096775" cy="633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GB" sz="819" spc="-5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 dirty="0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7A58A3-56CD-8C00-3611-C934487FEBAE}"/>
              </a:ext>
            </a:extLst>
          </p:cNvPr>
          <p:cNvGrpSpPr/>
          <p:nvPr/>
        </p:nvGrpSpPr>
        <p:grpSpPr>
          <a:xfrm>
            <a:off x="223433" y="4390806"/>
            <a:ext cx="810512" cy="288220"/>
            <a:chOff x="490572" y="2762344"/>
            <a:chExt cx="1782126" cy="633727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ACA749F4-671B-B822-CF8A-AD835D6A1136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A36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5F94F3-AB87-8203-701A-9742B67F397B}"/>
                </a:ext>
              </a:extLst>
            </p:cNvPr>
            <p:cNvSpPr txBox="1"/>
            <p:nvPr/>
          </p:nvSpPr>
          <p:spPr>
            <a:xfrm>
              <a:off x="490572" y="2762344"/>
              <a:ext cx="1772740" cy="633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GB" sz="1273" b="1" spc="-11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19" spc="-5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 dirty="0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D4DF561-248D-E01E-ADF2-0105EA8E6E90}"/>
              </a:ext>
            </a:extLst>
          </p:cNvPr>
          <p:cNvGrpSpPr/>
          <p:nvPr/>
        </p:nvGrpSpPr>
        <p:grpSpPr>
          <a:xfrm>
            <a:off x="211558" y="2851286"/>
            <a:ext cx="864226" cy="288220"/>
            <a:chOff x="462119" y="2830861"/>
            <a:chExt cx="2074887" cy="633728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0332128D-69CA-F9B1-B27C-0EBF5E16A7AC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A36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1811735-371B-3B95-A7C9-D305CCCC4656}"/>
                </a:ext>
              </a:extLst>
            </p:cNvPr>
            <p:cNvSpPr txBox="1"/>
            <p:nvPr/>
          </p:nvSpPr>
          <p:spPr>
            <a:xfrm>
              <a:off x="462119" y="2830861"/>
              <a:ext cx="2074887" cy="633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GB" sz="819" spc="-5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 dirty="0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object 33">
            <a:extLst>
              <a:ext uri="{FF2B5EF4-FFF2-40B4-BE49-F238E27FC236}">
                <a16:creationId xmlns:a16="http://schemas.microsoft.com/office/drawing/2014/main" id="{B8A19785-2EE0-DDE7-B732-474E23535A3B}"/>
              </a:ext>
            </a:extLst>
          </p:cNvPr>
          <p:cNvSpPr txBox="1"/>
          <p:nvPr/>
        </p:nvSpPr>
        <p:spPr>
          <a:xfrm>
            <a:off x="1271472" y="2624008"/>
            <a:ext cx="456879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sz="750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Agri-</a:t>
            </a:r>
            <a:r>
              <a:rPr sz="750" spc="-9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endParaRPr sz="75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71">
            <a:extLst>
              <a:ext uri="{FF2B5EF4-FFF2-40B4-BE49-F238E27FC236}">
                <a16:creationId xmlns:a16="http://schemas.microsoft.com/office/drawing/2014/main" id="{73364237-8813-AF85-B5D8-666216742493}"/>
              </a:ext>
            </a:extLst>
          </p:cNvPr>
          <p:cNvSpPr txBox="1"/>
          <p:nvPr/>
        </p:nvSpPr>
        <p:spPr>
          <a:xfrm>
            <a:off x="338439" y="2624008"/>
            <a:ext cx="389349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  <a:tabLst>
                <a:tab pos="456301" algn="l"/>
              </a:tabLst>
            </a:pPr>
            <a:r>
              <a:rPr sz="750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Aquatic</a:t>
            </a:r>
            <a:endParaRPr sz="705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09B1D2-22E2-DFC4-B406-71DA81E63D73}"/>
              </a:ext>
            </a:extLst>
          </p:cNvPr>
          <p:cNvGrpSpPr/>
          <p:nvPr/>
        </p:nvGrpSpPr>
        <p:grpSpPr>
          <a:xfrm>
            <a:off x="958255" y="2622920"/>
            <a:ext cx="153016" cy="218393"/>
            <a:chOff x="2646043" y="6142702"/>
            <a:chExt cx="336446" cy="480194"/>
          </a:xfrm>
        </p:grpSpPr>
        <p:sp>
          <p:nvSpPr>
            <p:cNvPr id="69" name="object 70">
              <a:extLst>
                <a:ext uri="{FF2B5EF4-FFF2-40B4-BE49-F238E27FC236}">
                  <a16:creationId xmlns:a16="http://schemas.microsoft.com/office/drawing/2014/main" id="{1E462CA1-9A9A-A6F8-C998-96B85B998547}"/>
                </a:ext>
              </a:extLst>
            </p:cNvPr>
            <p:cNvSpPr/>
            <p:nvPr/>
          </p:nvSpPr>
          <p:spPr>
            <a:xfrm>
              <a:off x="2686579" y="6165311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12" y="0"/>
                  </a:moveTo>
                  <a:lnTo>
                    <a:pt x="101024" y="7530"/>
                  </a:lnTo>
                  <a:lnTo>
                    <a:pt x="60475" y="28500"/>
                  </a:lnTo>
                  <a:lnTo>
                    <a:pt x="28500" y="60475"/>
                  </a:lnTo>
                  <a:lnTo>
                    <a:pt x="7530" y="101024"/>
                  </a:lnTo>
                  <a:lnTo>
                    <a:pt x="0" y="147712"/>
                  </a:lnTo>
                  <a:lnTo>
                    <a:pt x="7530" y="194401"/>
                  </a:lnTo>
                  <a:lnTo>
                    <a:pt x="28500" y="234949"/>
                  </a:lnTo>
                  <a:lnTo>
                    <a:pt x="60475" y="266925"/>
                  </a:lnTo>
                  <a:lnTo>
                    <a:pt x="101024" y="287894"/>
                  </a:lnTo>
                  <a:lnTo>
                    <a:pt x="147712" y="295425"/>
                  </a:lnTo>
                  <a:lnTo>
                    <a:pt x="194401" y="287894"/>
                  </a:lnTo>
                  <a:lnTo>
                    <a:pt x="234949" y="266925"/>
                  </a:lnTo>
                  <a:lnTo>
                    <a:pt x="266925" y="234949"/>
                  </a:lnTo>
                  <a:lnTo>
                    <a:pt x="287894" y="194401"/>
                  </a:lnTo>
                  <a:lnTo>
                    <a:pt x="295425" y="147712"/>
                  </a:lnTo>
                  <a:lnTo>
                    <a:pt x="287894" y="101024"/>
                  </a:lnTo>
                  <a:lnTo>
                    <a:pt x="266925" y="60475"/>
                  </a:lnTo>
                  <a:lnTo>
                    <a:pt x="234949" y="28500"/>
                  </a:lnTo>
                  <a:lnTo>
                    <a:pt x="194401" y="7530"/>
                  </a:lnTo>
                  <a:lnTo>
                    <a:pt x="147712" y="0"/>
                  </a:lnTo>
                  <a:close/>
                </a:path>
              </a:pathLst>
            </a:custGeom>
            <a:solidFill>
              <a:srgbClr val="2A3688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lang="en-PT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4D51565-9A22-9148-F086-2EA91A25DC5B}"/>
                </a:ext>
              </a:extLst>
            </p:cNvPr>
            <p:cNvSpPr txBox="1"/>
            <p:nvPr/>
          </p:nvSpPr>
          <p:spPr>
            <a:xfrm>
              <a:off x="2646043" y="6142702"/>
              <a:ext cx="314436" cy="4801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76" defTabSz="415869" hangingPunct="1">
                <a:spcBef>
                  <a:spcPts val="45"/>
                </a:spcBef>
              </a:pPr>
              <a:r>
                <a:rPr lang="en-PT" sz="819" b="1" spc="-23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endParaRPr lang="en-PT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063DF1D-DE34-6F21-507A-622C74AB7C3C}"/>
              </a:ext>
            </a:extLst>
          </p:cNvPr>
          <p:cNvGrpSpPr/>
          <p:nvPr/>
        </p:nvGrpSpPr>
        <p:grpSpPr>
          <a:xfrm>
            <a:off x="967473" y="3346789"/>
            <a:ext cx="153016" cy="218393"/>
            <a:chOff x="2646043" y="6142702"/>
            <a:chExt cx="336446" cy="480194"/>
          </a:xfrm>
        </p:grpSpPr>
        <p:sp>
          <p:nvSpPr>
            <p:cNvPr id="72" name="object 70">
              <a:extLst>
                <a:ext uri="{FF2B5EF4-FFF2-40B4-BE49-F238E27FC236}">
                  <a16:creationId xmlns:a16="http://schemas.microsoft.com/office/drawing/2014/main" id="{FE12F4A2-3BB5-381E-7D20-79D1AE193462}"/>
                </a:ext>
              </a:extLst>
            </p:cNvPr>
            <p:cNvSpPr/>
            <p:nvPr/>
          </p:nvSpPr>
          <p:spPr>
            <a:xfrm>
              <a:off x="2686579" y="6165311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12" y="0"/>
                  </a:moveTo>
                  <a:lnTo>
                    <a:pt x="101024" y="7530"/>
                  </a:lnTo>
                  <a:lnTo>
                    <a:pt x="60475" y="28500"/>
                  </a:lnTo>
                  <a:lnTo>
                    <a:pt x="28500" y="60475"/>
                  </a:lnTo>
                  <a:lnTo>
                    <a:pt x="7530" y="101024"/>
                  </a:lnTo>
                  <a:lnTo>
                    <a:pt x="0" y="147712"/>
                  </a:lnTo>
                  <a:lnTo>
                    <a:pt x="7530" y="194401"/>
                  </a:lnTo>
                  <a:lnTo>
                    <a:pt x="28500" y="234949"/>
                  </a:lnTo>
                  <a:lnTo>
                    <a:pt x="60475" y="266925"/>
                  </a:lnTo>
                  <a:lnTo>
                    <a:pt x="101024" y="287894"/>
                  </a:lnTo>
                  <a:lnTo>
                    <a:pt x="147712" y="295425"/>
                  </a:lnTo>
                  <a:lnTo>
                    <a:pt x="194401" y="287894"/>
                  </a:lnTo>
                  <a:lnTo>
                    <a:pt x="234949" y="266925"/>
                  </a:lnTo>
                  <a:lnTo>
                    <a:pt x="266925" y="234949"/>
                  </a:lnTo>
                  <a:lnTo>
                    <a:pt x="287894" y="194401"/>
                  </a:lnTo>
                  <a:lnTo>
                    <a:pt x="295425" y="147712"/>
                  </a:lnTo>
                  <a:lnTo>
                    <a:pt x="287894" y="101024"/>
                  </a:lnTo>
                  <a:lnTo>
                    <a:pt x="266925" y="60475"/>
                  </a:lnTo>
                  <a:lnTo>
                    <a:pt x="234949" y="28500"/>
                  </a:lnTo>
                  <a:lnTo>
                    <a:pt x="194401" y="7530"/>
                  </a:lnTo>
                  <a:lnTo>
                    <a:pt x="147712" y="0"/>
                  </a:lnTo>
                  <a:close/>
                </a:path>
              </a:pathLst>
            </a:custGeom>
            <a:solidFill>
              <a:srgbClr val="2A3688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lang="en-PT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1064E63-FFC6-2A7E-0E11-9DC00FA8CA60}"/>
                </a:ext>
              </a:extLst>
            </p:cNvPr>
            <p:cNvSpPr txBox="1"/>
            <p:nvPr/>
          </p:nvSpPr>
          <p:spPr>
            <a:xfrm>
              <a:off x="2646043" y="6142702"/>
              <a:ext cx="314436" cy="4801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76" defTabSz="415869" hangingPunct="1">
                <a:spcBef>
                  <a:spcPts val="45"/>
                </a:spcBef>
              </a:pPr>
              <a:r>
                <a:rPr lang="en-PT" sz="819" b="1" spc="-23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endParaRPr lang="en-PT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object 76">
            <a:extLst>
              <a:ext uri="{FF2B5EF4-FFF2-40B4-BE49-F238E27FC236}">
                <a16:creationId xmlns:a16="http://schemas.microsoft.com/office/drawing/2014/main" id="{019F4986-BEE4-FAD3-1DC6-75A5205C974C}"/>
              </a:ext>
            </a:extLst>
          </p:cNvPr>
          <p:cNvSpPr txBox="1"/>
          <p:nvPr/>
        </p:nvSpPr>
        <p:spPr>
          <a:xfrm>
            <a:off x="336605" y="3359680"/>
            <a:ext cx="456879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sz="750">
                <a:solidFill>
                  <a:srgbClr val="293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Agri-</a:t>
            </a:r>
            <a:r>
              <a:rPr sz="750" spc="-9">
                <a:solidFill>
                  <a:srgbClr val="293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endParaRPr sz="75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84">
            <a:extLst>
              <a:ext uri="{FF2B5EF4-FFF2-40B4-BE49-F238E27FC236}">
                <a16:creationId xmlns:a16="http://schemas.microsoft.com/office/drawing/2014/main" id="{EDA7D675-87F8-FDCC-5A34-E297DACA7BB3}"/>
              </a:ext>
            </a:extLst>
          </p:cNvPr>
          <p:cNvSpPr txBox="1"/>
          <p:nvPr/>
        </p:nvSpPr>
        <p:spPr>
          <a:xfrm>
            <a:off x="1416722" y="3343412"/>
            <a:ext cx="273492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sz="750" spc="-5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sz="75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36">
            <a:extLst>
              <a:ext uri="{FF2B5EF4-FFF2-40B4-BE49-F238E27FC236}">
                <a16:creationId xmlns:a16="http://schemas.microsoft.com/office/drawing/2014/main" id="{ED1D084F-E728-9321-865B-39A84CFDAB6B}"/>
              </a:ext>
            </a:extLst>
          </p:cNvPr>
          <p:cNvSpPr/>
          <p:nvPr/>
        </p:nvSpPr>
        <p:spPr>
          <a:xfrm>
            <a:off x="1146353" y="1878856"/>
            <a:ext cx="504242" cy="504242"/>
          </a:xfrm>
          <a:custGeom>
            <a:avLst/>
            <a:gdLst/>
            <a:ahLst/>
            <a:cxnLst/>
            <a:rect l="l" t="t" r="r" b="b"/>
            <a:pathLst>
              <a:path w="1108710" h="1108710">
                <a:moveTo>
                  <a:pt x="518731" y="716140"/>
                </a:moveTo>
                <a:lnTo>
                  <a:pt x="502158" y="680986"/>
                </a:lnTo>
                <a:lnTo>
                  <a:pt x="483196" y="647319"/>
                </a:lnTo>
                <a:lnTo>
                  <a:pt x="461886" y="615289"/>
                </a:lnTo>
                <a:lnTo>
                  <a:pt x="438277" y="585050"/>
                </a:lnTo>
                <a:lnTo>
                  <a:pt x="406717" y="541820"/>
                </a:lnTo>
                <a:lnTo>
                  <a:pt x="381698" y="494906"/>
                </a:lnTo>
                <a:lnTo>
                  <a:pt x="363486" y="445071"/>
                </a:lnTo>
                <a:lnTo>
                  <a:pt x="352361" y="393077"/>
                </a:lnTo>
                <a:lnTo>
                  <a:pt x="348589" y="339699"/>
                </a:lnTo>
                <a:lnTo>
                  <a:pt x="348589" y="330873"/>
                </a:lnTo>
                <a:lnTo>
                  <a:pt x="346608" y="282282"/>
                </a:lnTo>
                <a:lnTo>
                  <a:pt x="340766" y="234226"/>
                </a:lnTo>
                <a:lnTo>
                  <a:pt x="331139" y="187134"/>
                </a:lnTo>
                <a:lnTo>
                  <a:pt x="317830" y="141427"/>
                </a:lnTo>
                <a:lnTo>
                  <a:pt x="300939" y="97510"/>
                </a:lnTo>
                <a:lnTo>
                  <a:pt x="265201" y="57696"/>
                </a:lnTo>
                <a:lnTo>
                  <a:pt x="230530" y="46837"/>
                </a:lnTo>
                <a:lnTo>
                  <a:pt x="212432" y="47155"/>
                </a:lnTo>
                <a:lnTo>
                  <a:pt x="175768" y="60617"/>
                </a:lnTo>
                <a:lnTo>
                  <a:pt x="139268" y="108115"/>
                </a:lnTo>
                <a:lnTo>
                  <a:pt x="135572" y="138049"/>
                </a:lnTo>
                <a:lnTo>
                  <a:pt x="142786" y="168211"/>
                </a:lnTo>
                <a:lnTo>
                  <a:pt x="156972" y="205409"/>
                </a:lnTo>
                <a:lnTo>
                  <a:pt x="167157" y="243547"/>
                </a:lnTo>
                <a:lnTo>
                  <a:pt x="173304" y="282498"/>
                </a:lnTo>
                <a:lnTo>
                  <a:pt x="175348" y="322122"/>
                </a:lnTo>
                <a:lnTo>
                  <a:pt x="175348" y="330873"/>
                </a:lnTo>
                <a:lnTo>
                  <a:pt x="177495" y="380707"/>
                </a:lnTo>
                <a:lnTo>
                  <a:pt x="183870" y="429920"/>
                </a:lnTo>
                <a:lnTo>
                  <a:pt x="194373" y="478205"/>
                </a:lnTo>
                <a:lnTo>
                  <a:pt x="208889" y="525297"/>
                </a:lnTo>
                <a:lnTo>
                  <a:pt x="227342" y="570903"/>
                </a:lnTo>
                <a:lnTo>
                  <a:pt x="249631" y="614743"/>
                </a:lnTo>
                <a:lnTo>
                  <a:pt x="275640" y="656526"/>
                </a:lnTo>
                <a:lnTo>
                  <a:pt x="305282" y="695985"/>
                </a:lnTo>
                <a:lnTo>
                  <a:pt x="313423" y="706310"/>
                </a:lnTo>
                <a:lnTo>
                  <a:pt x="321183" y="716889"/>
                </a:lnTo>
                <a:lnTo>
                  <a:pt x="376237" y="767905"/>
                </a:lnTo>
                <a:lnTo>
                  <a:pt x="403771" y="799630"/>
                </a:lnTo>
                <a:lnTo>
                  <a:pt x="429285" y="836650"/>
                </a:lnTo>
                <a:lnTo>
                  <a:pt x="455282" y="886320"/>
                </a:lnTo>
                <a:lnTo>
                  <a:pt x="476338" y="940168"/>
                </a:lnTo>
                <a:lnTo>
                  <a:pt x="478434" y="894067"/>
                </a:lnTo>
                <a:lnTo>
                  <a:pt x="483768" y="848436"/>
                </a:lnTo>
                <a:lnTo>
                  <a:pt x="492302" y="803440"/>
                </a:lnTo>
                <a:lnTo>
                  <a:pt x="503974" y="759282"/>
                </a:lnTo>
                <a:lnTo>
                  <a:pt x="518731" y="716140"/>
                </a:lnTo>
                <a:close/>
              </a:path>
              <a:path w="1108710" h="1108710">
                <a:moveTo>
                  <a:pt x="683996" y="413092"/>
                </a:moveTo>
                <a:lnTo>
                  <a:pt x="678548" y="345503"/>
                </a:lnTo>
                <a:lnTo>
                  <a:pt x="665810" y="291731"/>
                </a:lnTo>
                <a:lnTo>
                  <a:pt x="648893" y="248475"/>
                </a:lnTo>
                <a:lnTo>
                  <a:pt x="617486" y="185801"/>
                </a:lnTo>
                <a:lnTo>
                  <a:pt x="606894" y="158750"/>
                </a:lnTo>
                <a:lnTo>
                  <a:pt x="599948" y="127088"/>
                </a:lnTo>
                <a:lnTo>
                  <a:pt x="597458" y="86614"/>
                </a:lnTo>
                <a:lnTo>
                  <a:pt x="590651" y="52920"/>
                </a:lnTo>
                <a:lnTo>
                  <a:pt x="572071" y="25387"/>
                </a:lnTo>
                <a:lnTo>
                  <a:pt x="544537" y="6819"/>
                </a:lnTo>
                <a:lnTo>
                  <a:pt x="510844" y="0"/>
                </a:lnTo>
                <a:lnTo>
                  <a:pt x="477189" y="6819"/>
                </a:lnTo>
                <a:lnTo>
                  <a:pt x="449681" y="25387"/>
                </a:lnTo>
                <a:lnTo>
                  <a:pt x="431126" y="52920"/>
                </a:lnTo>
                <a:lnTo>
                  <a:pt x="424319" y="86614"/>
                </a:lnTo>
                <a:lnTo>
                  <a:pt x="429272" y="156387"/>
                </a:lnTo>
                <a:lnTo>
                  <a:pt x="441985" y="211683"/>
                </a:lnTo>
                <a:lnTo>
                  <a:pt x="459130" y="255968"/>
                </a:lnTo>
                <a:lnTo>
                  <a:pt x="490855" y="319354"/>
                </a:lnTo>
                <a:lnTo>
                  <a:pt x="501421" y="346405"/>
                </a:lnTo>
                <a:lnTo>
                  <a:pt x="508355" y="378040"/>
                </a:lnTo>
                <a:lnTo>
                  <a:pt x="510844" y="418503"/>
                </a:lnTo>
                <a:lnTo>
                  <a:pt x="508723" y="456209"/>
                </a:lnTo>
                <a:lnTo>
                  <a:pt x="502754" y="486105"/>
                </a:lnTo>
                <a:lnTo>
                  <a:pt x="493598" y="511543"/>
                </a:lnTo>
                <a:lnTo>
                  <a:pt x="481863" y="535851"/>
                </a:lnTo>
                <a:lnTo>
                  <a:pt x="506145" y="565975"/>
                </a:lnTo>
                <a:lnTo>
                  <a:pt x="523252" y="589737"/>
                </a:lnTo>
                <a:lnTo>
                  <a:pt x="539140" y="614400"/>
                </a:lnTo>
                <a:lnTo>
                  <a:pt x="553821" y="639864"/>
                </a:lnTo>
                <a:lnTo>
                  <a:pt x="568756" y="613791"/>
                </a:lnTo>
                <a:lnTo>
                  <a:pt x="584949" y="588416"/>
                </a:lnTo>
                <a:lnTo>
                  <a:pt x="602348" y="563803"/>
                </a:lnTo>
                <a:lnTo>
                  <a:pt x="620941" y="540016"/>
                </a:lnTo>
                <a:lnTo>
                  <a:pt x="642099" y="511009"/>
                </a:lnTo>
                <a:lnTo>
                  <a:pt x="659739" y="479958"/>
                </a:lnTo>
                <a:lnTo>
                  <a:pt x="673747" y="447192"/>
                </a:lnTo>
                <a:lnTo>
                  <a:pt x="683996" y="413092"/>
                </a:lnTo>
                <a:close/>
              </a:path>
              <a:path w="1108710" h="1108710">
                <a:moveTo>
                  <a:pt x="1108341" y="1075893"/>
                </a:moveTo>
                <a:lnTo>
                  <a:pt x="1105776" y="1063269"/>
                </a:lnTo>
                <a:lnTo>
                  <a:pt x="1098816" y="1052944"/>
                </a:lnTo>
                <a:lnTo>
                  <a:pt x="1088478" y="1045972"/>
                </a:lnTo>
                <a:lnTo>
                  <a:pt x="1075855" y="1043406"/>
                </a:lnTo>
                <a:lnTo>
                  <a:pt x="850150" y="1043406"/>
                </a:lnTo>
                <a:lnTo>
                  <a:pt x="856678" y="1019860"/>
                </a:lnTo>
                <a:lnTo>
                  <a:pt x="873226" y="977671"/>
                </a:lnTo>
                <a:lnTo>
                  <a:pt x="895502" y="942124"/>
                </a:lnTo>
                <a:lnTo>
                  <a:pt x="928636" y="909281"/>
                </a:lnTo>
                <a:lnTo>
                  <a:pt x="971435" y="872363"/>
                </a:lnTo>
                <a:lnTo>
                  <a:pt x="979487" y="865098"/>
                </a:lnTo>
                <a:lnTo>
                  <a:pt x="1012786" y="831011"/>
                </a:lnTo>
                <a:lnTo>
                  <a:pt x="1041844" y="793445"/>
                </a:lnTo>
                <a:lnTo>
                  <a:pt x="1066622" y="752500"/>
                </a:lnTo>
                <a:lnTo>
                  <a:pt x="1087031" y="708253"/>
                </a:lnTo>
                <a:lnTo>
                  <a:pt x="1103007" y="660806"/>
                </a:lnTo>
                <a:lnTo>
                  <a:pt x="1105992" y="642950"/>
                </a:lnTo>
                <a:lnTo>
                  <a:pt x="1105154" y="625017"/>
                </a:lnTo>
                <a:lnTo>
                  <a:pt x="1080770" y="576897"/>
                </a:lnTo>
                <a:lnTo>
                  <a:pt x="1032294" y="552373"/>
                </a:lnTo>
                <a:lnTo>
                  <a:pt x="1001445" y="553859"/>
                </a:lnTo>
                <a:lnTo>
                  <a:pt x="972959" y="566318"/>
                </a:lnTo>
                <a:lnTo>
                  <a:pt x="949960" y="587679"/>
                </a:lnTo>
                <a:lnTo>
                  <a:pt x="935609" y="615911"/>
                </a:lnTo>
                <a:lnTo>
                  <a:pt x="922997" y="651332"/>
                </a:lnTo>
                <a:lnTo>
                  <a:pt x="906602" y="683425"/>
                </a:lnTo>
                <a:lnTo>
                  <a:pt x="886485" y="712076"/>
                </a:lnTo>
                <a:lnTo>
                  <a:pt x="862736" y="737184"/>
                </a:lnTo>
                <a:lnTo>
                  <a:pt x="809345" y="783640"/>
                </a:lnTo>
                <a:lnTo>
                  <a:pt x="783031" y="808659"/>
                </a:lnTo>
                <a:lnTo>
                  <a:pt x="757707" y="837133"/>
                </a:lnTo>
                <a:lnTo>
                  <a:pt x="734720" y="870102"/>
                </a:lnTo>
                <a:lnTo>
                  <a:pt x="714235" y="908773"/>
                </a:lnTo>
                <a:lnTo>
                  <a:pt x="697115" y="950633"/>
                </a:lnTo>
                <a:lnTo>
                  <a:pt x="683412" y="995553"/>
                </a:lnTo>
                <a:lnTo>
                  <a:pt x="673176" y="1043406"/>
                </a:lnTo>
                <a:lnTo>
                  <a:pt x="607390" y="1043406"/>
                </a:lnTo>
                <a:lnTo>
                  <a:pt x="618744" y="986472"/>
                </a:lnTo>
                <a:lnTo>
                  <a:pt x="634517" y="932942"/>
                </a:lnTo>
                <a:lnTo>
                  <a:pt x="654634" y="882967"/>
                </a:lnTo>
                <a:lnTo>
                  <a:pt x="679005" y="836701"/>
                </a:lnTo>
                <a:lnTo>
                  <a:pt x="703173" y="801395"/>
                </a:lnTo>
                <a:lnTo>
                  <a:pt x="729183" y="770928"/>
                </a:lnTo>
                <a:lnTo>
                  <a:pt x="781608" y="721512"/>
                </a:lnTo>
                <a:lnTo>
                  <a:pt x="790994" y="708596"/>
                </a:lnTo>
                <a:lnTo>
                  <a:pt x="830567" y="656564"/>
                </a:lnTo>
                <a:lnTo>
                  <a:pt x="856576" y="614756"/>
                </a:lnTo>
                <a:lnTo>
                  <a:pt x="878865" y="570915"/>
                </a:lnTo>
                <a:lnTo>
                  <a:pt x="897318" y="525310"/>
                </a:lnTo>
                <a:lnTo>
                  <a:pt x="911834" y="478231"/>
                </a:lnTo>
                <a:lnTo>
                  <a:pt x="922337" y="429958"/>
                </a:lnTo>
                <a:lnTo>
                  <a:pt x="928712" y="380758"/>
                </a:lnTo>
                <a:lnTo>
                  <a:pt x="930859" y="330923"/>
                </a:lnTo>
                <a:lnTo>
                  <a:pt x="930859" y="305269"/>
                </a:lnTo>
                <a:lnTo>
                  <a:pt x="924039" y="271564"/>
                </a:lnTo>
                <a:lnTo>
                  <a:pt x="905446" y="244030"/>
                </a:lnTo>
                <a:lnTo>
                  <a:pt x="877912" y="225463"/>
                </a:lnTo>
                <a:lnTo>
                  <a:pt x="844245" y="218655"/>
                </a:lnTo>
                <a:lnTo>
                  <a:pt x="810577" y="225463"/>
                </a:lnTo>
                <a:lnTo>
                  <a:pt x="783043" y="244030"/>
                </a:lnTo>
                <a:lnTo>
                  <a:pt x="764451" y="271564"/>
                </a:lnTo>
                <a:lnTo>
                  <a:pt x="757618" y="305269"/>
                </a:lnTo>
                <a:lnTo>
                  <a:pt x="757618" y="339661"/>
                </a:lnTo>
                <a:lnTo>
                  <a:pt x="753986" y="392010"/>
                </a:lnTo>
                <a:lnTo>
                  <a:pt x="743242" y="443103"/>
                </a:lnTo>
                <a:lnTo>
                  <a:pt x="725665" y="492175"/>
                </a:lnTo>
                <a:lnTo>
                  <a:pt x="701522" y="538480"/>
                </a:lnTo>
                <a:lnTo>
                  <a:pt x="671093" y="581266"/>
                </a:lnTo>
                <a:lnTo>
                  <a:pt x="641451" y="620725"/>
                </a:lnTo>
                <a:lnTo>
                  <a:pt x="615454" y="662508"/>
                </a:lnTo>
                <a:lnTo>
                  <a:pt x="593166" y="706335"/>
                </a:lnTo>
                <a:lnTo>
                  <a:pt x="574725" y="751916"/>
                </a:lnTo>
                <a:lnTo>
                  <a:pt x="560197" y="798995"/>
                </a:lnTo>
                <a:lnTo>
                  <a:pt x="549694" y="847267"/>
                </a:lnTo>
                <a:lnTo>
                  <a:pt x="543331" y="896467"/>
                </a:lnTo>
                <a:lnTo>
                  <a:pt x="541185" y="946302"/>
                </a:lnTo>
                <a:lnTo>
                  <a:pt x="541185" y="1043406"/>
                </a:lnTo>
                <a:lnTo>
                  <a:pt x="435152" y="1043406"/>
                </a:lnTo>
                <a:lnTo>
                  <a:pt x="424916" y="995553"/>
                </a:lnTo>
                <a:lnTo>
                  <a:pt x="411226" y="950633"/>
                </a:lnTo>
                <a:lnTo>
                  <a:pt x="394106" y="908773"/>
                </a:lnTo>
                <a:lnTo>
                  <a:pt x="373608" y="870102"/>
                </a:lnTo>
                <a:lnTo>
                  <a:pt x="350672" y="837133"/>
                </a:lnTo>
                <a:lnTo>
                  <a:pt x="299021" y="783640"/>
                </a:lnTo>
                <a:lnTo>
                  <a:pt x="252361" y="743229"/>
                </a:lnTo>
                <a:lnTo>
                  <a:pt x="245592" y="737184"/>
                </a:lnTo>
                <a:lnTo>
                  <a:pt x="221856" y="712076"/>
                </a:lnTo>
                <a:lnTo>
                  <a:pt x="201764" y="683425"/>
                </a:lnTo>
                <a:lnTo>
                  <a:pt x="185369" y="651332"/>
                </a:lnTo>
                <a:lnTo>
                  <a:pt x="172732" y="615911"/>
                </a:lnTo>
                <a:lnTo>
                  <a:pt x="158369" y="587679"/>
                </a:lnTo>
                <a:lnTo>
                  <a:pt x="135382" y="566318"/>
                </a:lnTo>
                <a:lnTo>
                  <a:pt x="106895" y="553859"/>
                </a:lnTo>
                <a:lnTo>
                  <a:pt x="76047" y="552373"/>
                </a:lnTo>
                <a:lnTo>
                  <a:pt x="58153" y="557072"/>
                </a:lnTo>
                <a:lnTo>
                  <a:pt x="15913" y="591350"/>
                </a:lnTo>
                <a:lnTo>
                  <a:pt x="2349" y="642950"/>
                </a:lnTo>
                <a:lnTo>
                  <a:pt x="5334" y="660806"/>
                </a:lnTo>
                <a:lnTo>
                  <a:pt x="21297" y="708253"/>
                </a:lnTo>
                <a:lnTo>
                  <a:pt x="41694" y="752500"/>
                </a:lnTo>
                <a:lnTo>
                  <a:pt x="66446" y="793445"/>
                </a:lnTo>
                <a:lnTo>
                  <a:pt x="95516" y="831011"/>
                </a:lnTo>
                <a:lnTo>
                  <a:pt x="128841" y="865098"/>
                </a:lnTo>
                <a:lnTo>
                  <a:pt x="160578" y="892835"/>
                </a:lnTo>
                <a:lnTo>
                  <a:pt x="179705" y="909281"/>
                </a:lnTo>
                <a:lnTo>
                  <a:pt x="197408" y="925614"/>
                </a:lnTo>
                <a:lnTo>
                  <a:pt x="225120" y="959129"/>
                </a:lnTo>
                <a:lnTo>
                  <a:pt x="243954" y="997966"/>
                </a:lnTo>
                <a:lnTo>
                  <a:pt x="258178" y="1043406"/>
                </a:lnTo>
                <a:lnTo>
                  <a:pt x="32486" y="1043406"/>
                </a:lnTo>
                <a:lnTo>
                  <a:pt x="19850" y="1045972"/>
                </a:lnTo>
                <a:lnTo>
                  <a:pt x="9525" y="1052944"/>
                </a:lnTo>
                <a:lnTo>
                  <a:pt x="2565" y="1063269"/>
                </a:lnTo>
                <a:lnTo>
                  <a:pt x="0" y="1075893"/>
                </a:lnTo>
                <a:lnTo>
                  <a:pt x="2565" y="1088517"/>
                </a:lnTo>
                <a:lnTo>
                  <a:pt x="9525" y="1098842"/>
                </a:lnTo>
                <a:lnTo>
                  <a:pt x="19850" y="1105814"/>
                </a:lnTo>
                <a:lnTo>
                  <a:pt x="32486" y="1108379"/>
                </a:lnTo>
                <a:lnTo>
                  <a:pt x="1075855" y="1108379"/>
                </a:lnTo>
                <a:lnTo>
                  <a:pt x="1088478" y="1105814"/>
                </a:lnTo>
                <a:lnTo>
                  <a:pt x="1098816" y="1098842"/>
                </a:lnTo>
                <a:lnTo>
                  <a:pt x="1105776" y="1088517"/>
                </a:lnTo>
                <a:lnTo>
                  <a:pt x="1108341" y="1075893"/>
                </a:lnTo>
                <a:close/>
              </a:path>
            </a:pathLst>
          </a:custGeom>
          <a:solidFill>
            <a:srgbClr val="B0BEDE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43">
            <a:extLst>
              <a:ext uri="{FF2B5EF4-FFF2-40B4-BE49-F238E27FC236}">
                <a16:creationId xmlns:a16="http://schemas.microsoft.com/office/drawing/2014/main" id="{7AEA199B-5943-F8F5-3081-23AF6E958B19}"/>
              </a:ext>
            </a:extLst>
          </p:cNvPr>
          <p:cNvSpPr txBox="1"/>
          <p:nvPr/>
        </p:nvSpPr>
        <p:spPr>
          <a:xfrm>
            <a:off x="264645" y="912860"/>
            <a:ext cx="1467962" cy="262085"/>
          </a:xfrm>
          <a:prstGeom prst="rect">
            <a:avLst/>
          </a:prstGeom>
        </p:spPr>
        <p:txBody>
          <a:bodyPr vert="horz" wrap="square" lIns="0" tIns="65557" rIns="0" bIns="0" rtlCol="0">
            <a:spAutoFit/>
          </a:bodyPr>
          <a:lstStyle/>
          <a:p>
            <a:pPr marL="80863" defTabSz="415869" hangingPunct="1">
              <a:spcBef>
                <a:spcPts val="516"/>
              </a:spcBef>
            </a:pPr>
            <a:r>
              <a:rPr sz="1273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AQUATIC</a:t>
            </a:r>
            <a:endParaRPr sz="1273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2531FAD-CA34-C6EA-0B2E-3C7BF4FB1140}"/>
              </a:ext>
            </a:extLst>
          </p:cNvPr>
          <p:cNvGrpSpPr/>
          <p:nvPr/>
        </p:nvGrpSpPr>
        <p:grpSpPr>
          <a:xfrm>
            <a:off x="1872844" y="1263805"/>
            <a:ext cx="970651" cy="288220"/>
            <a:chOff x="520427" y="2793924"/>
            <a:chExt cx="1988939" cy="633727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10A988DA-B395-66BC-271B-2D3FA1FAFDB2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A36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5A66FDA-7830-AEDD-5483-F76ED0FB005F}"/>
                </a:ext>
              </a:extLst>
            </p:cNvPr>
            <p:cNvSpPr txBox="1"/>
            <p:nvPr/>
          </p:nvSpPr>
          <p:spPr>
            <a:xfrm>
              <a:off x="520427" y="2793924"/>
              <a:ext cx="1988939" cy="633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en-GB" sz="1273" b="1" spc="-11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19" spc="-5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 dirty="0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object 51">
            <a:extLst>
              <a:ext uri="{FF2B5EF4-FFF2-40B4-BE49-F238E27FC236}">
                <a16:creationId xmlns:a16="http://schemas.microsoft.com/office/drawing/2014/main" id="{8542AE21-D2B2-4DA3-1864-109746F2BA86}"/>
              </a:ext>
            </a:extLst>
          </p:cNvPr>
          <p:cNvSpPr txBox="1"/>
          <p:nvPr/>
        </p:nvSpPr>
        <p:spPr>
          <a:xfrm>
            <a:off x="1915372" y="972708"/>
            <a:ext cx="970652" cy="20172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defTabSz="415869" hangingPunct="1">
              <a:spcBef>
                <a:spcPts val="45"/>
              </a:spcBef>
            </a:pPr>
            <a:r>
              <a:rPr sz="1273" b="1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AGRI-</a:t>
            </a:r>
            <a:r>
              <a:rPr sz="1273" b="1" spc="-9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endParaRPr sz="1273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object 61">
            <a:extLst>
              <a:ext uri="{FF2B5EF4-FFF2-40B4-BE49-F238E27FC236}">
                <a16:creationId xmlns:a16="http://schemas.microsoft.com/office/drawing/2014/main" id="{BF344932-C813-A3AD-6A1D-D7CD5897DCC9}"/>
              </a:ext>
            </a:extLst>
          </p:cNvPr>
          <p:cNvGrpSpPr/>
          <p:nvPr/>
        </p:nvGrpSpPr>
        <p:grpSpPr>
          <a:xfrm>
            <a:off x="3681132" y="3275739"/>
            <a:ext cx="527635" cy="537454"/>
            <a:chOff x="8093240" y="7202582"/>
            <a:chExt cx="1160145" cy="1181735"/>
          </a:xfrm>
        </p:grpSpPr>
        <p:sp>
          <p:nvSpPr>
            <p:cNvPr id="83" name="object 62">
              <a:extLst>
                <a:ext uri="{FF2B5EF4-FFF2-40B4-BE49-F238E27FC236}">
                  <a16:creationId xmlns:a16="http://schemas.microsoft.com/office/drawing/2014/main" id="{1A5C093C-9CE3-68EA-8169-1C843B404CA7}"/>
                </a:ext>
              </a:extLst>
            </p:cNvPr>
            <p:cNvSpPr/>
            <p:nvPr/>
          </p:nvSpPr>
          <p:spPr>
            <a:xfrm>
              <a:off x="8658627" y="7202582"/>
              <a:ext cx="170180" cy="339725"/>
            </a:xfrm>
            <a:custGeom>
              <a:avLst/>
              <a:gdLst/>
              <a:ahLst/>
              <a:cxnLst/>
              <a:rect l="l" t="t" r="r" b="b"/>
              <a:pathLst>
                <a:path w="170179" h="339725">
                  <a:moveTo>
                    <a:pt x="0" y="0"/>
                  </a:moveTo>
                  <a:lnTo>
                    <a:pt x="0" y="339099"/>
                  </a:lnTo>
                  <a:lnTo>
                    <a:pt x="45078" y="333042"/>
                  </a:lnTo>
                  <a:lnTo>
                    <a:pt x="85584" y="315950"/>
                  </a:lnTo>
                  <a:lnTo>
                    <a:pt x="119902" y="289440"/>
                  </a:lnTo>
                  <a:lnTo>
                    <a:pt x="146415" y="255127"/>
                  </a:lnTo>
                  <a:lnTo>
                    <a:pt x="163508" y="214630"/>
                  </a:lnTo>
                  <a:lnTo>
                    <a:pt x="169565" y="169565"/>
                  </a:lnTo>
                  <a:lnTo>
                    <a:pt x="163508" y="124487"/>
                  </a:lnTo>
                  <a:lnTo>
                    <a:pt x="146415" y="83981"/>
                  </a:lnTo>
                  <a:lnTo>
                    <a:pt x="119902" y="49663"/>
                  </a:lnTo>
                  <a:lnTo>
                    <a:pt x="85584" y="23149"/>
                  </a:lnTo>
                  <a:lnTo>
                    <a:pt x="45078" y="6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object 63">
              <a:extLst>
                <a:ext uri="{FF2B5EF4-FFF2-40B4-BE49-F238E27FC236}">
                  <a16:creationId xmlns:a16="http://schemas.microsoft.com/office/drawing/2014/main" id="{95835901-4524-7BAF-A0F2-956219F8816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1429" y="7209720"/>
              <a:ext cx="148225" cy="192725"/>
            </a:xfrm>
            <a:prstGeom prst="rect">
              <a:avLst/>
            </a:prstGeom>
          </p:spPr>
        </p:pic>
        <p:sp>
          <p:nvSpPr>
            <p:cNvPr id="85" name="object 64">
              <a:extLst>
                <a:ext uri="{FF2B5EF4-FFF2-40B4-BE49-F238E27FC236}">
                  <a16:creationId xmlns:a16="http://schemas.microsoft.com/office/drawing/2014/main" id="{70F86010-8E6A-9ADD-2CEE-86A22218EC1F}"/>
                </a:ext>
              </a:extLst>
            </p:cNvPr>
            <p:cNvSpPr/>
            <p:nvPr/>
          </p:nvSpPr>
          <p:spPr>
            <a:xfrm>
              <a:off x="8093240" y="7511888"/>
              <a:ext cx="1160145" cy="872490"/>
            </a:xfrm>
            <a:custGeom>
              <a:avLst/>
              <a:gdLst/>
              <a:ahLst/>
              <a:cxnLst/>
              <a:rect l="l" t="t" r="r" b="b"/>
              <a:pathLst>
                <a:path w="1160145" h="872490">
                  <a:moveTo>
                    <a:pt x="869942" y="0"/>
                  </a:moveTo>
                  <a:lnTo>
                    <a:pt x="822914" y="3795"/>
                  </a:lnTo>
                  <a:lnTo>
                    <a:pt x="778303" y="14782"/>
                  </a:lnTo>
                  <a:lnTo>
                    <a:pt x="736704" y="32363"/>
                  </a:lnTo>
                  <a:lnTo>
                    <a:pt x="698715" y="55943"/>
                  </a:lnTo>
                  <a:lnTo>
                    <a:pt x="664932" y="84924"/>
                  </a:lnTo>
                  <a:lnTo>
                    <a:pt x="635953" y="118708"/>
                  </a:lnTo>
                  <a:lnTo>
                    <a:pt x="612375" y="156698"/>
                  </a:lnTo>
                  <a:lnTo>
                    <a:pt x="594794" y="198298"/>
                  </a:lnTo>
                  <a:lnTo>
                    <a:pt x="583808" y="242911"/>
                  </a:lnTo>
                  <a:lnTo>
                    <a:pt x="580013" y="289938"/>
                  </a:lnTo>
                  <a:lnTo>
                    <a:pt x="580087" y="291980"/>
                  </a:lnTo>
                  <a:lnTo>
                    <a:pt x="0" y="291980"/>
                  </a:lnTo>
                  <a:lnTo>
                    <a:pt x="1922" y="339548"/>
                  </a:lnTo>
                  <a:lnTo>
                    <a:pt x="7590" y="386056"/>
                  </a:lnTo>
                  <a:lnTo>
                    <a:pt x="16855" y="431356"/>
                  </a:lnTo>
                  <a:lnTo>
                    <a:pt x="29566" y="475298"/>
                  </a:lnTo>
                  <a:lnTo>
                    <a:pt x="45576" y="517734"/>
                  </a:lnTo>
                  <a:lnTo>
                    <a:pt x="64734" y="558513"/>
                  </a:lnTo>
                  <a:lnTo>
                    <a:pt x="86891" y="597487"/>
                  </a:lnTo>
                  <a:lnTo>
                    <a:pt x="111899" y="634506"/>
                  </a:lnTo>
                  <a:lnTo>
                    <a:pt x="139607" y="669422"/>
                  </a:lnTo>
                  <a:lnTo>
                    <a:pt x="169867" y="702084"/>
                  </a:lnTo>
                  <a:lnTo>
                    <a:pt x="202530" y="732344"/>
                  </a:lnTo>
                  <a:lnTo>
                    <a:pt x="237445" y="760053"/>
                  </a:lnTo>
                  <a:lnTo>
                    <a:pt x="274465" y="785060"/>
                  </a:lnTo>
                  <a:lnTo>
                    <a:pt x="313439" y="807218"/>
                  </a:lnTo>
                  <a:lnTo>
                    <a:pt x="354218" y="826376"/>
                  </a:lnTo>
                  <a:lnTo>
                    <a:pt x="396653" y="842385"/>
                  </a:lnTo>
                  <a:lnTo>
                    <a:pt x="440596" y="855097"/>
                  </a:lnTo>
                  <a:lnTo>
                    <a:pt x="485896" y="864361"/>
                  </a:lnTo>
                  <a:lnTo>
                    <a:pt x="532404" y="870029"/>
                  </a:lnTo>
                  <a:lnTo>
                    <a:pt x="579971" y="871952"/>
                  </a:lnTo>
                  <a:lnTo>
                    <a:pt x="627534" y="870029"/>
                  </a:lnTo>
                  <a:lnTo>
                    <a:pt x="674039" y="864361"/>
                  </a:lnTo>
                  <a:lnTo>
                    <a:pt x="719335" y="855097"/>
                  </a:lnTo>
                  <a:lnTo>
                    <a:pt x="763274" y="842385"/>
                  </a:lnTo>
                  <a:lnTo>
                    <a:pt x="805707" y="826376"/>
                  </a:lnTo>
                  <a:lnTo>
                    <a:pt x="846484" y="807218"/>
                  </a:lnTo>
                  <a:lnTo>
                    <a:pt x="885455" y="785060"/>
                  </a:lnTo>
                  <a:lnTo>
                    <a:pt x="922473" y="760053"/>
                  </a:lnTo>
                  <a:lnTo>
                    <a:pt x="957387" y="732344"/>
                  </a:lnTo>
                  <a:lnTo>
                    <a:pt x="990048" y="702084"/>
                  </a:lnTo>
                  <a:lnTo>
                    <a:pt x="1020307" y="669422"/>
                  </a:lnTo>
                  <a:lnTo>
                    <a:pt x="1020504" y="669173"/>
                  </a:lnTo>
                  <a:lnTo>
                    <a:pt x="579971" y="669173"/>
                  </a:lnTo>
                  <a:lnTo>
                    <a:pt x="560919" y="665328"/>
                  </a:lnTo>
                  <a:lnTo>
                    <a:pt x="545362" y="654845"/>
                  </a:lnTo>
                  <a:lnTo>
                    <a:pt x="534876" y="639298"/>
                  </a:lnTo>
                  <a:lnTo>
                    <a:pt x="531030" y="620263"/>
                  </a:lnTo>
                  <a:lnTo>
                    <a:pt x="534876" y="601205"/>
                  </a:lnTo>
                  <a:lnTo>
                    <a:pt x="545362" y="585645"/>
                  </a:lnTo>
                  <a:lnTo>
                    <a:pt x="560919" y="575157"/>
                  </a:lnTo>
                  <a:lnTo>
                    <a:pt x="579971" y="571312"/>
                  </a:lnTo>
                  <a:lnTo>
                    <a:pt x="1087902" y="571312"/>
                  </a:lnTo>
                  <a:lnTo>
                    <a:pt x="1095178" y="558513"/>
                  </a:lnTo>
                  <a:lnTo>
                    <a:pt x="1114336" y="517734"/>
                  </a:lnTo>
                  <a:lnTo>
                    <a:pt x="1123394" y="493723"/>
                  </a:lnTo>
                  <a:lnTo>
                    <a:pt x="579971" y="493723"/>
                  </a:lnTo>
                  <a:lnTo>
                    <a:pt x="560919" y="489872"/>
                  </a:lnTo>
                  <a:lnTo>
                    <a:pt x="545362" y="479374"/>
                  </a:lnTo>
                  <a:lnTo>
                    <a:pt x="534876" y="463812"/>
                  </a:lnTo>
                  <a:lnTo>
                    <a:pt x="531030" y="444771"/>
                  </a:lnTo>
                  <a:lnTo>
                    <a:pt x="534876" y="425719"/>
                  </a:lnTo>
                  <a:lnTo>
                    <a:pt x="545362" y="410162"/>
                  </a:lnTo>
                  <a:lnTo>
                    <a:pt x="560919" y="399675"/>
                  </a:lnTo>
                  <a:lnTo>
                    <a:pt x="579971" y="395830"/>
                  </a:lnTo>
                  <a:lnTo>
                    <a:pt x="1150322" y="395830"/>
                  </a:lnTo>
                  <a:lnTo>
                    <a:pt x="1152321" y="386056"/>
                  </a:lnTo>
                  <a:lnTo>
                    <a:pt x="1157989" y="339548"/>
                  </a:lnTo>
                  <a:lnTo>
                    <a:pt x="1159912" y="291980"/>
                  </a:lnTo>
                  <a:lnTo>
                    <a:pt x="1159912" y="289938"/>
                  </a:lnTo>
                  <a:lnTo>
                    <a:pt x="1156117" y="242911"/>
                  </a:lnTo>
                  <a:lnTo>
                    <a:pt x="1145131" y="198298"/>
                  </a:lnTo>
                  <a:lnTo>
                    <a:pt x="1127549" y="156698"/>
                  </a:lnTo>
                  <a:lnTo>
                    <a:pt x="1103969" y="118708"/>
                  </a:lnTo>
                  <a:lnTo>
                    <a:pt x="1074988" y="84924"/>
                  </a:lnTo>
                  <a:lnTo>
                    <a:pt x="1041201" y="55943"/>
                  </a:lnTo>
                  <a:lnTo>
                    <a:pt x="1003207" y="32363"/>
                  </a:lnTo>
                  <a:lnTo>
                    <a:pt x="961601" y="14782"/>
                  </a:lnTo>
                  <a:lnTo>
                    <a:pt x="916980" y="3795"/>
                  </a:lnTo>
                  <a:lnTo>
                    <a:pt x="869942" y="0"/>
                  </a:lnTo>
                  <a:close/>
                </a:path>
                <a:path w="1160145" h="872490">
                  <a:moveTo>
                    <a:pt x="1087902" y="571312"/>
                  </a:moveTo>
                  <a:lnTo>
                    <a:pt x="579971" y="571312"/>
                  </a:lnTo>
                  <a:lnTo>
                    <a:pt x="599006" y="575157"/>
                  </a:lnTo>
                  <a:lnTo>
                    <a:pt x="614553" y="585645"/>
                  </a:lnTo>
                  <a:lnTo>
                    <a:pt x="625036" y="601205"/>
                  </a:lnTo>
                  <a:lnTo>
                    <a:pt x="628881" y="620263"/>
                  </a:lnTo>
                  <a:lnTo>
                    <a:pt x="625036" y="639298"/>
                  </a:lnTo>
                  <a:lnTo>
                    <a:pt x="614553" y="654845"/>
                  </a:lnTo>
                  <a:lnTo>
                    <a:pt x="599006" y="665328"/>
                  </a:lnTo>
                  <a:lnTo>
                    <a:pt x="579971" y="669173"/>
                  </a:lnTo>
                  <a:lnTo>
                    <a:pt x="1020504" y="669173"/>
                  </a:lnTo>
                  <a:lnTo>
                    <a:pt x="1048014" y="634506"/>
                  </a:lnTo>
                  <a:lnTo>
                    <a:pt x="1073021" y="597487"/>
                  </a:lnTo>
                  <a:lnTo>
                    <a:pt x="1087902" y="571312"/>
                  </a:lnTo>
                  <a:close/>
                </a:path>
                <a:path w="1160145" h="872490">
                  <a:moveTo>
                    <a:pt x="1150322" y="395830"/>
                  </a:moveTo>
                  <a:lnTo>
                    <a:pt x="579971" y="395830"/>
                  </a:lnTo>
                  <a:lnTo>
                    <a:pt x="599006" y="399675"/>
                  </a:lnTo>
                  <a:lnTo>
                    <a:pt x="614553" y="410162"/>
                  </a:lnTo>
                  <a:lnTo>
                    <a:pt x="625036" y="425719"/>
                  </a:lnTo>
                  <a:lnTo>
                    <a:pt x="628881" y="444771"/>
                  </a:lnTo>
                  <a:lnTo>
                    <a:pt x="625036" y="463812"/>
                  </a:lnTo>
                  <a:lnTo>
                    <a:pt x="614553" y="479374"/>
                  </a:lnTo>
                  <a:lnTo>
                    <a:pt x="599006" y="489872"/>
                  </a:lnTo>
                  <a:lnTo>
                    <a:pt x="579971" y="493723"/>
                  </a:lnTo>
                  <a:lnTo>
                    <a:pt x="1123394" y="493723"/>
                  </a:lnTo>
                  <a:lnTo>
                    <a:pt x="1130345" y="475298"/>
                  </a:lnTo>
                  <a:lnTo>
                    <a:pt x="1143057" y="431356"/>
                  </a:lnTo>
                  <a:lnTo>
                    <a:pt x="1150322" y="395830"/>
                  </a:lnTo>
                  <a:close/>
                </a:path>
                <a:path w="1160145" h="872490">
                  <a:moveTo>
                    <a:pt x="290043" y="0"/>
                  </a:moveTo>
                  <a:lnTo>
                    <a:pt x="243015" y="3795"/>
                  </a:lnTo>
                  <a:lnTo>
                    <a:pt x="198400" y="14782"/>
                  </a:lnTo>
                  <a:lnTo>
                    <a:pt x="156796" y="32363"/>
                  </a:lnTo>
                  <a:lnTo>
                    <a:pt x="118801" y="55943"/>
                  </a:lnTo>
                  <a:lnTo>
                    <a:pt x="85013" y="84924"/>
                  </a:lnTo>
                  <a:lnTo>
                    <a:pt x="56028" y="118708"/>
                  </a:lnTo>
                  <a:lnTo>
                    <a:pt x="32444" y="156698"/>
                  </a:lnTo>
                  <a:lnTo>
                    <a:pt x="14858" y="198298"/>
                  </a:lnTo>
                  <a:lnTo>
                    <a:pt x="3869" y="242911"/>
                  </a:lnTo>
                  <a:lnTo>
                    <a:pt x="73" y="289938"/>
                  </a:lnTo>
                  <a:lnTo>
                    <a:pt x="188" y="291980"/>
                  </a:lnTo>
                  <a:lnTo>
                    <a:pt x="580087" y="291980"/>
                  </a:lnTo>
                  <a:lnTo>
                    <a:pt x="580013" y="289938"/>
                  </a:lnTo>
                  <a:lnTo>
                    <a:pt x="576217" y="242911"/>
                  </a:lnTo>
                  <a:lnTo>
                    <a:pt x="565228" y="198298"/>
                  </a:lnTo>
                  <a:lnTo>
                    <a:pt x="547643" y="156698"/>
                  </a:lnTo>
                  <a:lnTo>
                    <a:pt x="524059" y="118708"/>
                  </a:lnTo>
                  <a:lnTo>
                    <a:pt x="495073" y="84924"/>
                  </a:lnTo>
                  <a:lnTo>
                    <a:pt x="461285" y="55943"/>
                  </a:lnTo>
                  <a:lnTo>
                    <a:pt x="423290" y="32363"/>
                  </a:lnTo>
                  <a:lnTo>
                    <a:pt x="381686" y="14782"/>
                  </a:lnTo>
                  <a:lnTo>
                    <a:pt x="337072" y="3795"/>
                  </a:lnTo>
                  <a:lnTo>
                    <a:pt x="290043" y="0"/>
                  </a:lnTo>
                  <a:close/>
                </a:path>
              </a:pathLst>
            </a:custGeom>
            <a:solidFill>
              <a:srgbClr val="FFB400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object 49">
            <a:extLst>
              <a:ext uri="{FF2B5EF4-FFF2-40B4-BE49-F238E27FC236}">
                <a16:creationId xmlns:a16="http://schemas.microsoft.com/office/drawing/2014/main" id="{40A82B40-60D9-9B10-1F8A-7C736A9EABD4}"/>
              </a:ext>
            </a:extLst>
          </p:cNvPr>
          <p:cNvSpPr txBox="1"/>
          <p:nvPr/>
        </p:nvSpPr>
        <p:spPr>
          <a:xfrm>
            <a:off x="339778" y="3986342"/>
            <a:ext cx="573554" cy="20172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defTabSz="415869" hangingPunct="1">
              <a:spcBef>
                <a:spcPts val="45"/>
              </a:spcBef>
            </a:pPr>
            <a:r>
              <a:rPr sz="1273" b="1" spc="-5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sz="1273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ject 34">
            <a:extLst>
              <a:ext uri="{FF2B5EF4-FFF2-40B4-BE49-F238E27FC236}">
                <a16:creationId xmlns:a16="http://schemas.microsoft.com/office/drawing/2014/main" id="{F0CC7A51-CB96-66F7-4425-1EF8FC2DB297}"/>
              </a:ext>
            </a:extLst>
          </p:cNvPr>
          <p:cNvSpPr/>
          <p:nvPr/>
        </p:nvSpPr>
        <p:spPr>
          <a:xfrm>
            <a:off x="2430490" y="4144439"/>
            <a:ext cx="579907" cy="519837"/>
          </a:xfrm>
          <a:custGeom>
            <a:avLst/>
            <a:gdLst/>
            <a:ahLst/>
            <a:cxnLst/>
            <a:rect l="l" t="t" r="r" b="b"/>
            <a:pathLst>
              <a:path w="1275079" h="1143000">
                <a:moveTo>
                  <a:pt x="947254" y="1048537"/>
                </a:moveTo>
                <a:lnTo>
                  <a:pt x="289877" y="0"/>
                </a:lnTo>
                <a:lnTo>
                  <a:pt x="249910" y="27254"/>
                </a:lnTo>
                <a:lnTo>
                  <a:pt x="212725" y="57061"/>
                </a:lnTo>
                <a:lnTo>
                  <a:pt x="178371" y="89204"/>
                </a:lnTo>
                <a:lnTo>
                  <a:pt x="146900" y="123494"/>
                </a:lnTo>
                <a:lnTo>
                  <a:pt x="118351" y="159766"/>
                </a:lnTo>
                <a:lnTo>
                  <a:pt x="92760" y="197815"/>
                </a:lnTo>
                <a:lnTo>
                  <a:pt x="70180" y="237451"/>
                </a:lnTo>
                <a:lnTo>
                  <a:pt x="50647" y="278485"/>
                </a:lnTo>
                <a:lnTo>
                  <a:pt x="34213" y="320738"/>
                </a:lnTo>
                <a:lnTo>
                  <a:pt x="20916" y="363994"/>
                </a:lnTo>
                <a:lnTo>
                  <a:pt x="10807" y="408089"/>
                </a:lnTo>
                <a:lnTo>
                  <a:pt x="3924" y="452818"/>
                </a:lnTo>
                <a:lnTo>
                  <a:pt x="304" y="498005"/>
                </a:lnTo>
                <a:lnTo>
                  <a:pt x="0" y="543445"/>
                </a:lnTo>
                <a:lnTo>
                  <a:pt x="3060" y="588962"/>
                </a:lnTo>
                <a:lnTo>
                  <a:pt x="9525" y="634352"/>
                </a:lnTo>
                <a:lnTo>
                  <a:pt x="19418" y="679437"/>
                </a:lnTo>
                <a:lnTo>
                  <a:pt x="32816" y="724014"/>
                </a:lnTo>
                <a:lnTo>
                  <a:pt x="49745" y="767918"/>
                </a:lnTo>
                <a:lnTo>
                  <a:pt x="70243" y="810933"/>
                </a:lnTo>
                <a:lnTo>
                  <a:pt x="94373" y="852881"/>
                </a:lnTo>
                <a:lnTo>
                  <a:pt x="121627" y="892873"/>
                </a:lnTo>
                <a:lnTo>
                  <a:pt x="151422" y="930071"/>
                </a:lnTo>
                <a:lnTo>
                  <a:pt x="183565" y="964438"/>
                </a:lnTo>
                <a:lnTo>
                  <a:pt x="217855" y="995921"/>
                </a:lnTo>
                <a:lnTo>
                  <a:pt x="254127" y="1024483"/>
                </a:lnTo>
                <a:lnTo>
                  <a:pt x="292163" y="1050074"/>
                </a:lnTo>
                <a:lnTo>
                  <a:pt x="331787" y="1072654"/>
                </a:lnTo>
                <a:lnTo>
                  <a:pt x="372821" y="1092187"/>
                </a:lnTo>
                <a:lnTo>
                  <a:pt x="415061" y="1108621"/>
                </a:lnTo>
                <a:lnTo>
                  <a:pt x="458317" y="1121918"/>
                </a:lnTo>
                <a:lnTo>
                  <a:pt x="502399" y="1132039"/>
                </a:lnTo>
                <a:lnTo>
                  <a:pt x="547128" y="1138923"/>
                </a:lnTo>
                <a:lnTo>
                  <a:pt x="592315" y="1142530"/>
                </a:lnTo>
                <a:lnTo>
                  <a:pt x="637755" y="1142834"/>
                </a:lnTo>
                <a:lnTo>
                  <a:pt x="683260" y="1139786"/>
                </a:lnTo>
                <a:lnTo>
                  <a:pt x="728662" y="1133335"/>
                </a:lnTo>
                <a:lnTo>
                  <a:pt x="773747" y="1123429"/>
                </a:lnTo>
                <a:lnTo>
                  <a:pt x="818349" y="1110043"/>
                </a:lnTo>
                <a:lnTo>
                  <a:pt x="862253" y="1093139"/>
                </a:lnTo>
                <a:lnTo>
                  <a:pt x="905281" y="1072642"/>
                </a:lnTo>
                <a:lnTo>
                  <a:pt x="947254" y="1048537"/>
                </a:lnTo>
                <a:close/>
              </a:path>
              <a:path w="1275079" h="1143000">
                <a:moveTo>
                  <a:pt x="1274457" y="479983"/>
                </a:moveTo>
                <a:lnTo>
                  <a:pt x="1273213" y="433184"/>
                </a:lnTo>
                <a:lnTo>
                  <a:pt x="1266228" y="386905"/>
                </a:lnTo>
                <a:lnTo>
                  <a:pt x="1253832" y="342836"/>
                </a:lnTo>
                <a:lnTo>
                  <a:pt x="1236433" y="301294"/>
                </a:lnTo>
                <a:lnTo>
                  <a:pt x="1214386" y="262623"/>
                </a:lnTo>
                <a:lnTo>
                  <a:pt x="1188072" y="227101"/>
                </a:lnTo>
                <a:lnTo>
                  <a:pt x="1157871" y="195072"/>
                </a:lnTo>
                <a:lnTo>
                  <a:pt x="1124178" y="166839"/>
                </a:lnTo>
                <a:lnTo>
                  <a:pt x="1087348" y="142722"/>
                </a:lnTo>
                <a:lnTo>
                  <a:pt x="1047762" y="123037"/>
                </a:lnTo>
                <a:lnTo>
                  <a:pt x="1005814" y="108102"/>
                </a:lnTo>
                <a:lnTo>
                  <a:pt x="961872" y="98221"/>
                </a:lnTo>
                <a:lnTo>
                  <a:pt x="916317" y="93738"/>
                </a:lnTo>
                <a:lnTo>
                  <a:pt x="869518" y="94945"/>
                </a:lnTo>
                <a:lnTo>
                  <a:pt x="934986" y="836879"/>
                </a:lnTo>
                <a:lnTo>
                  <a:pt x="981265" y="829894"/>
                </a:lnTo>
                <a:lnTo>
                  <a:pt x="1025334" y="817499"/>
                </a:lnTo>
                <a:lnTo>
                  <a:pt x="1066876" y="800100"/>
                </a:lnTo>
                <a:lnTo>
                  <a:pt x="1105573" y="778052"/>
                </a:lnTo>
                <a:lnTo>
                  <a:pt x="1141095" y="751738"/>
                </a:lnTo>
                <a:lnTo>
                  <a:pt x="1173149" y="721537"/>
                </a:lnTo>
                <a:lnTo>
                  <a:pt x="1201381" y="687844"/>
                </a:lnTo>
                <a:lnTo>
                  <a:pt x="1225511" y="651014"/>
                </a:lnTo>
                <a:lnTo>
                  <a:pt x="1245196" y="611428"/>
                </a:lnTo>
                <a:lnTo>
                  <a:pt x="1260119" y="569480"/>
                </a:lnTo>
                <a:lnTo>
                  <a:pt x="1269987" y="525538"/>
                </a:lnTo>
                <a:lnTo>
                  <a:pt x="1274457" y="479983"/>
                </a:lnTo>
                <a:close/>
              </a:path>
            </a:pathLst>
          </a:custGeom>
          <a:solidFill>
            <a:srgbClr val="FF7255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bject 68">
            <a:extLst>
              <a:ext uri="{FF2B5EF4-FFF2-40B4-BE49-F238E27FC236}">
                <a16:creationId xmlns:a16="http://schemas.microsoft.com/office/drawing/2014/main" id="{E27BE2A1-AD7D-D000-F621-A17B8CA5F92B}"/>
              </a:ext>
            </a:extLst>
          </p:cNvPr>
          <p:cNvSpPr txBox="1"/>
          <p:nvPr/>
        </p:nvSpPr>
        <p:spPr>
          <a:xfrm>
            <a:off x="3155900" y="3958238"/>
            <a:ext cx="2274576" cy="421479"/>
          </a:xfrm>
          <a:prstGeom prst="rect">
            <a:avLst/>
          </a:prstGeom>
          <a:ln w="20941">
            <a:noFill/>
          </a:ln>
        </p:spPr>
        <p:txBody>
          <a:bodyPr vert="horz" wrap="square" lIns="0" tIns="61803" rIns="0" bIns="0" rtlCol="0">
            <a:spAutoFit/>
          </a:bodyPr>
          <a:lstStyle/>
          <a:p>
            <a:pPr marL="68156" marR="541207" defTabSz="415869" hangingPunct="1">
              <a:lnSpc>
                <a:spcPts val="1442"/>
              </a:lnSpc>
              <a:spcBef>
                <a:spcPts val="487"/>
              </a:spcBef>
            </a:pPr>
            <a:r>
              <a:rPr sz="1273" b="1">
                <a:solidFill>
                  <a:srgbClr val="95C6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BIOGENIC</a:t>
            </a:r>
            <a:r>
              <a:rPr sz="1273" b="1" spc="-66">
                <a:solidFill>
                  <a:srgbClr val="95C6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3" b="1" spc="-5">
                <a:solidFill>
                  <a:srgbClr val="95C6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 CARBON</a:t>
            </a:r>
            <a:endParaRPr sz="1273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object 37">
            <a:extLst>
              <a:ext uri="{FF2B5EF4-FFF2-40B4-BE49-F238E27FC236}">
                <a16:creationId xmlns:a16="http://schemas.microsoft.com/office/drawing/2014/main" id="{365CD023-FDA9-A118-96D6-35E72EE79A2D}"/>
              </a:ext>
            </a:extLst>
          </p:cNvPr>
          <p:cNvGrpSpPr/>
          <p:nvPr/>
        </p:nvGrpSpPr>
        <p:grpSpPr>
          <a:xfrm>
            <a:off x="4916991" y="4131418"/>
            <a:ext cx="449370" cy="514061"/>
            <a:chOff x="10810603" y="9084019"/>
            <a:chExt cx="988060" cy="1130300"/>
          </a:xfrm>
        </p:grpSpPr>
        <p:sp>
          <p:nvSpPr>
            <p:cNvPr id="92" name="object 38">
              <a:extLst>
                <a:ext uri="{FF2B5EF4-FFF2-40B4-BE49-F238E27FC236}">
                  <a16:creationId xmlns:a16="http://schemas.microsoft.com/office/drawing/2014/main" id="{7B65569D-6495-9710-EC7B-EAC334418BE2}"/>
                </a:ext>
              </a:extLst>
            </p:cNvPr>
            <p:cNvSpPr/>
            <p:nvPr/>
          </p:nvSpPr>
          <p:spPr>
            <a:xfrm>
              <a:off x="10810595" y="9084024"/>
              <a:ext cx="775335" cy="1130300"/>
            </a:xfrm>
            <a:custGeom>
              <a:avLst/>
              <a:gdLst/>
              <a:ahLst/>
              <a:cxnLst/>
              <a:rect l="l" t="t" r="r" b="b"/>
              <a:pathLst>
                <a:path w="775334" h="1130300">
                  <a:moveTo>
                    <a:pt x="704405" y="352196"/>
                  </a:moveTo>
                  <a:lnTo>
                    <a:pt x="701179" y="304469"/>
                  </a:lnTo>
                  <a:lnTo>
                    <a:pt x="691794" y="258686"/>
                  </a:lnTo>
                  <a:lnTo>
                    <a:pt x="676681" y="215239"/>
                  </a:lnTo>
                  <a:lnTo>
                    <a:pt x="665873" y="193738"/>
                  </a:lnTo>
                  <a:lnTo>
                    <a:pt x="656247" y="174574"/>
                  </a:lnTo>
                  <a:lnTo>
                    <a:pt x="630923" y="137109"/>
                  </a:lnTo>
                  <a:lnTo>
                    <a:pt x="601129" y="103276"/>
                  </a:lnTo>
                  <a:lnTo>
                    <a:pt x="567283" y="73482"/>
                  </a:lnTo>
                  <a:lnTo>
                    <a:pt x="529831" y="48158"/>
                  </a:lnTo>
                  <a:lnTo>
                    <a:pt x="489165" y="27724"/>
                  </a:lnTo>
                  <a:lnTo>
                    <a:pt x="445731" y="12598"/>
                  </a:lnTo>
                  <a:lnTo>
                    <a:pt x="399935" y="3225"/>
                  </a:lnTo>
                  <a:lnTo>
                    <a:pt x="352209" y="0"/>
                  </a:lnTo>
                  <a:lnTo>
                    <a:pt x="304482" y="3225"/>
                  </a:lnTo>
                  <a:lnTo>
                    <a:pt x="259956" y="12344"/>
                  </a:lnTo>
                  <a:lnTo>
                    <a:pt x="259956" y="226847"/>
                  </a:lnTo>
                  <a:lnTo>
                    <a:pt x="259956" y="477545"/>
                  </a:lnTo>
                  <a:lnTo>
                    <a:pt x="257352" y="490423"/>
                  </a:lnTo>
                  <a:lnTo>
                    <a:pt x="250253" y="500951"/>
                  </a:lnTo>
                  <a:lnTo>
                    <a:pt x="239737" y="508038"/>
                  </a:lnTo>
                  <a:lnTo>
                    <a:pt x="226847" y="510641"/>
                  </a:lnTo>
                  <a:lnTo>
                    <a:pt x="213969" y="508038"/>
                  </a:lnTo>
                  <a:lnTo>
                    <a:pt x="203454" y="500951"/>
                  </a:lnTo>
                  <a:lnTo>
                    <a:pt x="196354" y="490423"/>
                  </a:lnTo>
                  <a:lnTo>
                    <a:pt x="193751" y="477545"/>
                  </a:lnTo>
                  <a:lnTo>
                    <a:pt x="196354" y="464667"/>
                  </a:lnTo>
                  <a:lnTo>
                    <a:pt x="203454" y="454139"/>
                  </a:lnTo>
                  <a:lnTo>
                    <a:pt x="213969" y="447040"/>
                  </a:lnTo>
                  <a:lnTo>
                    <a:pt x="226847" y="444436"/>
                  </a:lnTo>
                  <a:lnTo>
                    <a:pt x="239737" y="447040"/>
                  </a:lnTo>
                  <a:lnTo>
                    <a:pt x="250253" y="454139"/>
                  </a:lnTo>
                  <a:lnTo>
                    <a:pt x="257352" y="464667"/>
                  </a:lnTo>
                  <a:lnTo>
                    <a:pt x="259956" y="477545"/>
                  </a:lnTo>
                  <a:lnTo>
                    <a:pt x="259956" y="226847"/>
                  </a:lnTo>
                  <a:lnTo>
                    <a:pt x="257530" y="239293"/>
                  </a:lnTo>
                  <a:lnTo>
                    <a:pt x="250253" y="250240"/>
                  </a:lnTo>
                  <a:lnTo>
                    <a:pt x="232181" y="272237"/>
                  </a:lnTo>
                  <a:lnTo>
                    <a:pt x="218960" y="296976"/>
                  </a:lnTo>
                  <a:lnTo>
                    <a:pt x="210820" y="323837"/>
                  </a:lnTo>
                  <a:lnTo>
                    <a:pt x="208064" y="352196"/>
                  </a:lnTo>
                  <a:lnTo>
                    <a:pt x="205460" y="365086"/>
                  </a:lnTo>
                  <a:lnTo>
                    <a:pt x="198361" y="375602"/>
                  </a:lnTo>
                  <a:lnTo>
                    <a:pt x="187845" y="382701"/>
                  </a:lnTo>
                  <a:lnTo>
                    <a:pt x="174955" y="385305"/>
                  </a:lnTo>
                  <a:lnTo>
                    <a:pt x="162077" y="382701"/>
                  </a:lnTo>
                  <a:lnTo>
                    <a:pt x="151561" y="375602"/>
                  </a:lnTo>
                  <a:lnTo>
                    <a:pt x="144462" y="365086"/>
                  </a:lnTo>
                  <a:lnTo>
                    <a:pt x="141859" y="352196"/>
                  </a:lnTo>
                  <a:lnTo>
                    <a:pt x="145897" y="310832"/>
                  </a:lnTo>
                  <a:lnTo>
                    <a:pt x="157759" y="271640"/>
                  </a:lnTo>
                  <a:lnTo>
                    <a:pt x="177063" y="235534"/>
                  </a:lnTo>
                  <a:lnTo>
                    <a:pt x="203441" y="203428"/>
                  </a:lnTo>
                  <a:lnTo>
                    <a:pt x="226847" y="193738"/>
                  </a:lnTo>
                  <a:lnTo>
                    <a:pt x="239306" y="196164"/>
                  </a:lnTo>
                  <a:lnTo>
                    <a:pt x="250253" y="203428"/>
                  </a:lnTo>
                  <a:lnTo>
                    <a:pt x="257530" y="214388"/>
                  </a:lnTo>
                  <a:lnTo>
                    <a:pt x="259956" y="226847"/>
                  </a:lnTo>
                  <a:lnTo>
                    <a:pt x="259956" y="12344"/>
                  </a:lnTo>
                  <a:lnTo>
                    <a:pt x="215252" y="27724"/>
                  </a:lnTo>
                  <a:lnTo>
                    <a:pt x="174586" y="48158"/>
                  </a:lnTo>
                  <a:lnTo>
                    <a:pt x="137121" y="73482"/>
                  </a:lnTo>
                  <a:lnTo>
                    <a:pt x="103276" y="103276"/>
                  </a:lnTo>
                  <a:lnTo>
                    <a:pt x="73482" y="137109"/>
                  </a:lnTo>
                  <a:lnTo>
                    <a:pt x="48158" y="174574"/>
                  </a:lnTo>
                  <a:lnTo>
                    <a:pt x="27724" y="215239"/>
                  </a:lnTo>
                  <a:lnTo>
                    <a:pt x="12611" y="258686"/>
                  </a:lnTo>
                  <a:lnTo>
                    <a:pt x="3225" y="304469"/>
                  </a:lnTo>
                  <a:lnTo>
                    <a:pt x="0" y="352196"/>
                  </a:lnTo>
                  <a:lnTo>
                    <a:pt x="3225" y="399923"/>
                  </a:lnTo>
                  <a:lnTo>
                    <a:pt x="12611" y="445719"/>
                  </a:lnTo>
                  <a:lnTo>
                    <a:pt x="27724" y="489165"/>
                  </a:lnTo>
                  <a:lnTo>
                    <a:pt x="48158" y="529818"/>
                  </a:lnTo>
                  <a:lnTo>
                    <a:pt x="73482" y="567283"/>
                  </a:lnTo>
                  <a:lnTo>
                    <a:pt x="103276" y="601116"/>
                  </a:lnTo>
                  <a:lnTo>
                    <a:pt x="137121" y="630910"/>
                  </a:lnTo>
                  <a:lnTo>
                    <a:pt x="174586" y="656234"/>
                  </a:lnTo>
                  <a:lnTo>
                    <a:pt x="215252" y="676668"/>
                  </a:lnTo>
                  <a:lnTo>
                    <a:pt x="258686" y="691781"/>
                  </a:lnTo>
                  <a:lnTo>
                    <a:pt x="304482" y="701167"/>
                  </a:lnTo>
                  <a:lnTo>
                    <a:pt x="352209" y="704392"/>
                  </a:lnTo>
                  <a:lnTo>
                    <a:pt x="399935" y="701167"/>
                  </a:lnTo>
                  <a:lnTo>
                    <a:pt x="445731" y="691781"/>
                  </a:lnTo>
                  <a:lnTo>
                    <a:pt x="489165" y="676668"/>
                  </a:lnTo>
                  <a:lnTo>
                    <a:pt x="529831" y="656234"/>
                  </a:lnTo>
                  <a:lnTo>
                    <a:pt x="567283" y="630910"/>
                  </a:lnTo>
                  <a:lnTo>
                    <a:pt x="601129" y="601116"/>
                  </a:lnTo>
                  <a:lnTo>
                    <a:pt x="630923" y="567283"/>
                  </a:lnTo>
                  <a:lnTo>
                    <a:pt x="656247" y="529818"/>
                  </a:lnTo>
                  <a:lnTo>
                    <a:pt x="665886" y="510641"/>
                  </a:lnTo>
                  <a:lnTo>
                    <a:pt x="676681" y="489165"/>
                  </a:lnTo>
                  <a:lnTo>
                    <a:pt x="691794" y="445719"/>
                  </a:lnTo>
                  <a:lnTo>
                    <a:pt x="692061" y="444436"/>
                  </a:lnTo>
                  <a:lnTo>
                    <a:pt x="701179" y="399923"/>
                  </a:lnTo>
                  <a:lnTo>
                    <a:pt x="702170" y="385305"/>
                  </a:lnTo>
                  <a:lnTo>
                    <a:pt x="704405" y="352196"/>
                  </a:lnTo>
                  <a:close/>
                </a:path>
                <a:path w="775334" h="1130300">
                  <a:moveTo>
                    <a:pt x="775322" y="937196"/>
                  </a:moveTo>
                  <a:lnTo>
                    <a:pt x="771829" y="907046"/>
                  </a:lnTo>
                  <a:lnTo>
                    <a:pt x="770216" y="893076"/>
                  </a:lnTo>
                  <a:lnTo>
                    <a:pt x="755700" y="852551"/>
                  </a:lnTo>
                  <a:lnTo>
                    <a:pt x="732942" y="816787"/>
                  </a:lnTo>
                  <a:lnTo>
                    <a:pt x="704392" y="788238"/>
                  </a:lnTo>
                  <a:lnTo>
                    <a:pt x="704392" y="929728"/>
                  </a:lnTo>
                  <a:lnTo>
                    <a:pt x="702741" y="938263"/>
                  </a:lnTo>
                  <a:lnTo>
                    <a:pt x="697763" y="945756"/>
                  </a:lnTo>
                  <a:lnTo>
                    <a:pt x="690257" y="950734"/>
                  </a:lnTo>
                  <a:lnTo>
                    <a:pt x="681723" y="952385"/>
                  </a:lnTo>
                  <a:lnTo>
                    <a:pt x="673201" y="950734"/>
                  </a:lnTo>
                  <a:lnTo>
                    <a:pt x="668820" y="947839"/>
                  </a:lnTo>
                  <a:lnTo>
                    <a:pt x="668820" y="1015568"/>
                  </a:lnTo>
                  <a:lnTo>
                    <a:pt x="640181" y="1049680"/>
                  </a:lnTo>
                  <a:lnTo>
                    <a:pt x="588619" y="1071054"/>
                  </a:lnTo>
                  <a:lnTo>
                    <a:pt x="560298" y="1073823"/>
                  </a:lnTo>
                  <a:lnTo>
                    <a:pt x="551472" y="1072045"/>
                  </a:lnTo>
                  <a:lnTo>
                    <a:pt x="544271" y="1067181"/>
                  </a:lnTo>
                  <a:lnTo>
                    <a:pt x="539407" y="1059980"/>
                  </a:lnTo>
                  <a:lnTo>
                    <a:pt x="537629" y="1051153"/>
                  </a:lnTo>
                  <a:lnTo>
                    <a:pt x="539407" y="1042327"/>
                  </a:lnTo>
                  <a:lnTo>
                    <a:pt x="544271" y="1035113"/>
                  </a:lnTo>
                  <a:lnTo>
                    <a:pt x="551472" y="1030262"/>
                  </a:lnTo>
                  <a:lnTo>
                    <a:pt x="560298" y="1028471"/>
                  </a:lnTo>
                  <a:lnTo>
                    <a:pt x="579704" y="1026579"/>
                  </a:lnTo>
                  <a:lnTo>
                    <a:pt x="598093" y="1021003"/>
                  </a:lnTo>
                  <a:lnTo>
                    <a:pt x="615048" y="1011923"/>
                  </a:lnTo>
                  <a:lnTo>
                    <a:pt x="630123" y="999528"/>
                  </a:lnTo>
                  <a:lnTo>
                    <a:pt x="637616" y="994549"/>
                  </a:lnTo>
                  <a:lnTo>
                    <a:pt x="646150" y="992898"/>
                  </a:lnTo>
                  <a:lnTo>
                    <a:pt x="654685" y="994549"/>
                  </a:lnTo>
                  <a:lnTo>
                    <a:pt x="662178" y="999528"/>
                  </a:lnTo>
                  <a:lnTo>
                    <a:pt x="667156" y="1007033"/>
                  </a:lnTo>
                  <a:lnTo>
                    <a:pt x="668820" y="1015568"/>
                  </a:lnTo>
                  <a:lnTo>
                    <a:pt x="668820" y="947839"/>
                  </a:lnTo>
                  <a:lnTo>
                    <a:pt x="665695" y="945756"/>
                  </a:lnTo>
                  <a:lnTo>
                    <a:pt x="660717" y="938263"/>
                  </a:lnTo>
                  <a:lnTo>
                    <a:pt x="659053" y="929728"/>
                  </a:lnTo>
                  <a:lnTo>
                    <a:pt x="660717" y="921194"/>
                  </a:lnTo>
                  <a:lnTo>
                    <a:pt x="665695" y="913688"/>
                  </a:lnTo>
                  <a:lnTo>
                    <a:pt x="673201" y="908710"/>
                  </a:lnTo>
                  <a:lnTo>
                    <a:pt x="681723" y="907046"/>
                  </a:lnTo>
                  <a:lnTo>
                    <a:pt x="690257" y="908710"/>
                  </a:lnTo>
                  <a:lnTo>
                    <a:pt x="697763" y="913688"/>
                  </a:lnTo>
                  <a:lnTo>
                    <a:pt x="702741" y="921194"/>
                  </a:lnTo>
                  <a:lnTo>
                    <a:pt x="704392" y="929728"/>
                  </a:lnTo>
                  <a:lnTo>
                    <a:pt x="704392" y="788238"/>
                  </a:lnTo>
                  <a:lnTo>
                    <a:pt x="703084" y="786930"/>
                  </a:lnTo>
                  <a:lnTo>
                    <a:pt x="667308" y="764171"/>
                  </a:lnTo>
                  <a:lnTo>
                    <a:pt x="626783" y="749655"/>
                  </a:lnTo>
                  <a:lnTo>
                    <a:pt x="582663" y="744562"/>
                  </a:lnTo>
                  <a:lnTo>
                    <a:pt x="538543" y="749655"/>
                  </a:lnTo>
                  <a:lnTo>
                    <a:pt x="498017" y="764171"/>
                  </a:lnTo>
                  <a:lnTo>
                    <a:pt x="462241" y="786930"/>
                  </a:lnTo>
                  <a:lnTo>
                    <a:pt x="432384" y="816787"/>
                  </a:lnTo>
                  <a:lnTo>
                    <a:pt x="409625" y="852551"/>
                  </a:lnTo>
                  <a:lnTo>
                    <a:pt x="395109" y="893076"/>
                  </a:lnTo>
                  <a:lnTo>
                    <a:pt x="390004" y="937196"/>
                  </a:lnTo>
                  <a:lnTo>
                    <a:pt x="395109" y="981316"/>
                  </a:lnTo>
                  <a:lnTo>
                    <a:pt x="409625" y="1021854"/>
                  </a:lnTo>
                  <a:lnTo>
                    <a:pt x="432384" y="1057617"/>
                  </a:lnTo>
                  <a:lnTo>
                    <a:pt x="462241" y="1087475"/>
                  </a:lnTo>
                  <a:lnTo>
                    <a:pt x="498005" y="1110246"/>
                  </a:lnTo>
                  <a:lnTo>
                    <a:pt x="538543" y="1124762"/>
                  </a:lnTo>
                  <a:lnTo>
                    <a:pt x="582663" y="1129855"/>
                  </a:lnTo>
                  <a:lnTo>
                    <a:pt x="626783" y="1124762"/>
                  </a:lnTo>
                  <a:lnTo>
                    <a:pt x="667308" y="1110246"/>
                  </a:lnTo>
                  <a:lnTo>
                    <a:pt x="703084" y="1087475"/>
                  </a:lnTo>
                  <a:lnTo>
                    <a:pt x="716737" y="1073823"/>
                  </a:lnTo>
                  <a:lnTo>
                    <a:pt x="732942" y="1057617"/>
                  </a:lnTo>
                  <a:lnTo>
                    <a:pt x="755700" y="1021854"/>
                  </a:lnTo>
                  <a:lnTo>
                    <a:pt x="766076" y="992898"/>
                  </a:lnTo>
                  <a:lnTo>
                    <a:pt x="770216" y="981316"/>
                  </a:lnTo>
                  <a:lnTo>
                    <a:pt x="773557" y="952385"/>
                  </a:lnTo>
                  <a:lnTo>
                    <a:pt x="775195" y="938263"/>
                  </a:lnTo>
                  <a:lnTo>
                    <a:pt x="775322" y="937196"/>
                  </a:lnTo>
                  <a:close/>
                </a:path>
              </a:pathLst>
            </a:custGeom>
            <a:solidFill>
              <a:srgbClr val="95C6EC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3" name="object 39">
              <a:extLst>
                <a:ext uri="{FF2B5EF4-FFF2-40B4-BE49-F238E27FC236}">
                  <a16:creationId xmlns:a16="http://schemas.microsoft.com/office/drawing/2014/main" id="{C69D13C9-2004-C334-DBEA-034D1C5B4CB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5165" y="9580389"/>
              <a:ext cx="243479" cy="243479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A953283-7226-7466-1075-DB2E5D4D7439}"/>
              </a:ext>
            </a:extLst>
          </p:cNvPr>
          <p:cNvGrpSpPr/>
          <p:nvPr/>
        </p:nvGrpSpPr>
        <p:grpSpPr>
          <a:xfrm>
            <a:off x="3227490" y="4394599"/>
            <a:ext cx="850665" cy="288220"/>
            <a:chOff x="664176" y="2770684"/>
            <a:chExt cx="1608522" cy="633727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B2B575D5-F9BC-E195-1D9F-ECBF86E22327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607E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2630409-A2C4-1EFD-E7FF-25EC6A67B5F1}"/>
                </a:ext>
              </a:extLst>
            </p:cNvPr>
            <p:cNvSpPr txBox="1"/>
            <p:nvPr/>
          </p:nvSpPr>
          <p:spPr>
            <a:xfrm>
              <a:off x="664176" y="2770684"/>
              <a:ext cx="1604093" cy="633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 dirty="0">
                  <a:solidFill>
                    <a:srgbClr val="607E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GB" sz="1273" b="1" spc="-11" dirty="0">
                  <a:solidFill>
                    <a:srgbClr val="607E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19" spc="-5" dirty="0">
                  <a:solidFill>
                    <a:srgbClr val="607E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 dirty="0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object 57">
            <a:extLst>
              <a:ext uri="{FF2B5EF4-FFF2-40B4-BE49-F238E27FC236}">
                <a16:creationId xmlns:a16="http://schemas.microsoft.com/office/drawing/2014/main" id="{51E407BC-6F12-77EA-D3AF-6E9092986211}"/>
              </a:ext>
            </a:extLst>
          </p:cNvPr>
          <p:cNvSpPr txBox="1"/>
          <p:nvPr/>
        </p:nvSpPr>
        <p:spPr>
          <a:xfrm>
            <a:off x="5532752" y="3931701"/>
            <a:ext cx="3341398" cy="435477"/>
          </a:xfrm>
          <a:prstGeom prst="rect">
            <a:avLst/>
          </a:prstGeom>
        </p:spPr>
        <p:txBody>
          <a:bodyPr vert="horz" wrap="square" lIns="0" tIns="75665" rIns="0" bIns="0" rtlCol="0">
            <a:spAutoFit/>
          </a:bodyPr>
          <a:lstStyle/>
          <a:p>
            <a:pPr marL="64113" marR="1586079" defTabSz="415869" hangingPunct="1">
              <a:lnSpc>
                <a:spcPts val="1442"/>
              </a:lnSpc>
              <a:spcBef>
                <a:spcPts val="596"/>
              </a:spcBef>
            </a:pPr>
            <a:r>
              <a:rPr sz="1273" b="1" spc="-5">
                <a:solidFill>
                  <a:srgbClr val="00A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SIDESTREAMS</a:t>
            </a:r>
            <a:r>
              <a:rPr sz="1273" b="1" spc="-43">
                <a:solidFill>
                  <a:srgbClr val="00A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3" b="1" spc="-9">
                <a:solidFill>
                  <a:srgbClr val="00A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1273" b="1" spc="-5">
                <a:solidFill>
                  <a:srgbClr val="00A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sz="1273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72C7CA6-00AC-C123-7B35-E43370D95744}"/>
              </a:ext>
            </a:extLst>
          </p:cNvPr>
          <p:cNvGrpSpPr/>
          <p:nvPr/>
        </p:nvGrpSpPr>
        <p:grpSpPr>
          <a:xfrm>
            <a:off x="5517282" y="4401810"/>
            <a:ext cx="815532" cy="288220"/>
            <a:chOff x="479534" y="2786539"/>
            <a:chExt cx="1793164" cy="633727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FB7A0712-D302-437E-9E1A-95FDFA33E0A0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AD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473B8D7-E066-A9C9-9B83-7B1C8E0EA0EF}"/>
                </a:ext>
              </a:extLst>
            </p:cNvPr>
            <p:cNvSpPr txBox="1"/>
            <p:nvPr/>
          </p:nvSpPr>
          <p:spPr>
            <a:xfrm>
              <a:off x="479534" y="2786539"/>
              <a:ext cx="1772740" cy="633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 spc="-11" dirty="0">
                  <a:solidFill>
                    <a:srgbClr val="00AD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en-GB" sz="819" spc="-5" dirty="0">
                  <a:solidFill>
                    <a:srgbClr val="00AD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 dirty="0">
                <a:solidFill>
                  <a:srgbClr val="00AD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object 35">
            <a:extLst>
              <a:ext uri="{FF2B5EF4-FFF2-40B4-BE49-F238E27FC236}">
                <a16:creationId xmlns:a16="http://schemas.microsoft.com/office/drawing/2014/main" id="{CD6C3D3A-C00A-7B93-8B4F-C3374A6A49F5}"/>
              </a:ext>
            </a:extLst>
          </p:cNvPr>
          <p:cNvSpPr/>
          <p:nvPr/>
        </p:nvSpPr>
        <p:spPr>
          <a:xfrm>
            <a:off x="8146309" y="4156897"/>
            <a:ext cx="643732" cy="495001"/>
          </a:xfrm>
          <a:custGeom>
            <a:avLst/>
            <a:gdLst/>
            <a:ahLst/>
            <a:cxnLst/>
            <a:rect l="l" t="t" r="r" b="b"/>
            <a:pathLst>
              <a:path w="1415415" h="1088390">
                <a:moveTo>
                  <a:pt x="551624" y="833335"/>
                </a:moveTo>
                <a:lnTo>
                  <a:pt x="551205" y="790333"/>
                </a:lnTo>
                <a:lnTo>
                  <a:pt x="542226" y="692340"/>
                </a:lnTo>
                <a:lnTo>
                  <a:pt x="513092" y="389001"/>
                </a:lnTo>
                <a:lnTo>
                  <a:pt x="507466" y="330504"/>
                </a:lnTo>
                <a:lnTo>
                  <a:pt x="487121" y="118757"/>
                </a:lnTo>
                <a:lnTo>
                  <a:pt x="498995" y="116357"/>
                </a:lnTo>
                <a:lnTo>
                  <a:pt x="518248" y="103378"/>
                </a:lnTo>
                <a:lnTo>
                  <a:pt x="531228" y="84137"/>
                </a:lnTo>
                <a:lnTo>
                  <a:pt x="535990" y="60566"/>
                </a:lnTo>
                <a:lnTo>
                  <a:pt x="531228" y="36982"/>
                </a:lnTo>
                <a:lnTo>
                  <a:pt x="518248" y="17729"/>
                </a:lnTo>
                <a:lnTo>
                  <a:pt x="498995" y="4762"/>
                </a:lnTo>
                <a:lnTo>
                  <a:pt x="475424" y="0"/>
                </a:lnTo>
                <a:lnTo>
                  <a:pt x="425513" y="0"/>
                </a:lnTo>
                <a:lnTo>
                  <a:pt x="425513" y="535635"/>
                </a:lnTo>
                <a:lnTo>
                  <a:pt x="417880" y="584822"/>
                </a:lnTo>
                <a:lnTo>
                  <a:pt x="395185" y="629107"/>
                </a:lnTo>
                <a:lnTo>
                  <a:pt x="361035" y="662889"/>
                </a:lnTo>
                <a:lnTo>
                  <a:pt x="318655" y="684517"/>
                </a:lnTo>
                <a:lnTo>
                  <a:pt x="271259" y="692340"/>
                </a:lnTo>
                <a:lnTo>
                  <a:pt x="222072" y="684720"/>
                </a:lnTo>
                <a:lnTo>
                  <a:pt x="264439" y="554075"/>
                </a:lnTo>
                <a:lnTo>
                  <a:pt x="317982" y="389001"/>
                </a:lnTo>
                <a:lnTo>
                  <a:pt x="362280" y="411695"/>
                </a:lnTo>
                <a:lnTo>
                  <a:pt x="396062" y="445846"/>
                </a:lnTo>
                <a:lnTo>
                  <a:pt x="417690" y="488238"/>
                </a:lnTo>
                <a:lnTo>
                  <a:pt x="425513" y="535635"/>
                </a:lnTo>
                <a:lnTo>
                  <a:pt x="425513" y="0"/>
                </a:lnTo>
                <a:lnTo>
                  <a:pt x="242620" y="0"/>
                </a:lnTo>
                <a:lnTo>
                  <a:pt x="242620" y="554075"/>
                </a:lnTo>
                <a:lnTo>
                  <a:pt x="197726" y="552234"/>
                </a:lnTo>
                <a:lnTo>
                  <a:pt x="158369" y="533946"/>
                </a:lnTo>
                <a:lnTo>
                  <a:pt x="128739" y="502234"/>
                </a:lnTo>
                <a:lnTo>
                  <a:pt x="113004" y="460133"/>
                </a:lnTo>
                <a:lnTo>
                  <a:pt x="114846" y="415201"/>
                </a:lnTo>
                <a:lnTo>
                  <a:pt x="133134" y="375843"/>
                </a:lnTo>
                <a:lnTo>
                  <a:pt x="164833" y="346214"/>
                </a:lnTo>
                <a:lnTo>
                  <a:pt x="206946" y="330504"/>
                </a:lnTo>
                <a:lnTo>
                  <a:pt x="242620" y="554075"/>
                </a:lnTo>
                <a:lnTo>
                  <a:pt x="242620" y="0"/>
                </a:lnTo>
                <a:lnTo>
                  <a:pt x="76174" y="0"/>
                </a:lnTo>
                <a:lnTo>
                  <a:pt x="52603" y="4762"/>
                </a:lnTo>
                <a:lnTo>
                  <a:pt x="33350" y="17729"/>
                </a:lnTo>
                <a:lnTo>
                  <a:pt x="20383" y="36982"/>
                </a:lnTo>
                <a:lnTo>
                  <a:pt x="15621" y="60566"/>
                </a:lnTo>
                <a:lnTo>
                  <a:pt x="20383" y="84137"/>
                </a:lnTo>
                <a:lnTo>
                  <a:pt x="33350" y="103378"/>
                </a:lnTo>
                <a:lnTo>
                  <a:pt x="52603" y="116357"/>
                </a:lnTo>
                <a:lnTo>
                  <a:pt x="61125" y="118084"/>
                </a:lnTo>
                <a:lnTo>
                  <a:pt x="0" y="790333"/>
                </a:lnTo>
                <a:lnTo>
                  <a:pt x="317" y="833335"/>
                </a:lnTo>
                <a:lnTo>
                  <a:pt x="342" y="837742"/>
                </a:lnTo>
                <a:lnTo>
                  <a:pt x="8432" y="883043"/>
                </a:lnTo>
                <a:lnTo>
                  <a:pt x="23622" y="925576"/>
                </a:lnTo>
                <a:lnTo>
                  <a:pt x="45288" y="964666"/>
                </a:lnTo>
                <a:lnTo>
                  <a:pt x="72783" y="999604"/>
                </a:lnTo>
                <a:lnTo>
                  <a:pt x="105498" y="1029728"/>
                </a:lnTo>
                <a:lnTo>
                  <a:pt x="142786" y="1054341"/>
                </a:lnTo>
                <a:lnTo>
                  <a:pt x="184023" y="1072769"/>
                </a:lnTo>
                <a:lnTo>
                  <a:pt x="228574" y="1084326"/>
                </a:lnTo>
                <a:lnTo>
                  <a:pt x="275793" y="1088326"/>
                </a:lnTo>
                <a:lnTo>
                  <a:pt x="322503" y="1084326"/>
                </a:lnTo>
                <a:lnTo>
                  <a:pt x="323227" y="1084326"/>
                </a:lnTo>
                <a:lnTo>
                  <a:pt x="368579" y="1072413"/>
                </a:lnTo>
                <a:lnTo>
                  <a:pt x="410171" y="1053592"/>
                </a:lnTo>
                <a:lnTo>
                  <a:pt x="447687" y="1028471"/>
                </a:lnTo>
                <a:lnTo>
                  <a:pt x="480491" y="997775"/>
                </a:lnTo>
                <a:lnTo>
                  <a:pt x="507936" y="962190"/>
                </a:lnTo>
                <a:lnTo>
                  <a:pt x="529374" y="922451"/>
                </a:lnTo>
                <a:lnTo>
                  <a:pt x="544144" y="879271"/>
                </a:lnTo>
                <a:lnTo>
                  <a:pt x="551624" y="833335"/>
                </a:lnTo>
                <a:close/>
              </a:path>
              <a:path w="1415415" h="1088390">
                <a:moveTo>
                  <a:pt x="1414881" y="148539"/>
                </a:moveTo>
                <a:lnTo>
                  <a:pt x="1267244" y="219811"/>
                </a:lnTo>
                <a:lnTo>
                  <a:pt x="1267244" y="523278"/>
                </a:lnTo>
                <a:lnTo>
                  <a:pt x="1267244" y="670534"/>
                </a:lnTo>
                <a:lnTo>
                  <a:pt x="1120000" y="670534"/>
                </a:lnTo>
                <a:lnTo>
                  <a:pt x="1120000" y="523278"/>
                </a:lnTo>
                <a:lnTo>
                  <a:pt x="1267244" y="523278"/>
                </a:lnTo>
                <a:lnTo>
                  <a:pt x="1267244" y="219811"/>
                </a:lnTo>
                <a:lnTo>
                  <a:pt x="1018590" y="339839"/>
                </a:lnTo>
                <a:lnTo>
                  <a:pt x="1018590" y="134874"/>
                </a:lnTo>
                <a:lnTo>
                  <a:pt x="876681" y="189865"/>
                </a:lnTo>
                <a:lnTo>
                  <a:pt x="876681" y="523278"/>
                </a:lnTo>
                <a:lnTo>
                  <a:pt x="876681" y="670534"/>
                </a:lnTo>
                <a:lnTo>
                  <a:pt x="729437" y="670534"/>
                </a:lnTo>
                <a:lnTo>
                  <a:pt x="729437" y="523278"/>
                </a:lnTo>
                <a:lnTo>
                  <a:pt x="876681" y="523278"/>
                </a:lnTo>
                <a:lnTo>
                  <a:pt x="876681" y="189865"/>
                </a:lnTo>
                <a:lnTo>
                  <a:pt x="563118" y="311365"/>
                </a:lnTo>
                <a:lnTo>
                  <a:pt x="608139" y="782154"/>
                </a:lnTo>
                <a:lnTo>
                  <a:pt x="608965" y="835418"/>
                </a:lnTo>
                <a:lnTo>
                  <a:pt x="601522" y="886637"/>
                </a:lnTo>
                <a:lnTo>
                  <a:pt x="586435" y="935113"/>
                </a:lnTo>
                <a:lnTo>
                  <a:pt x="564324" y="980173"/>
                </a:lnTo>
                <a:lnTo>
                  <a:pt x="535825" y="1021143"/>
                </a:lnTo>
                <a:lnTo>
                  <a:pt x="501561" y="1057313"/>
                </a:lnTo>
                <a:lnTo>
                  <a:pt x="462140" y="1088009"/>
                </a:lnTo>
                <a:lnTo>
                  <a:pt x="991704" y="1088009"/>
                </a:lnTo>
                <a:lnTo>
                  <a:pt x="1041057" y="1085164"/>
                </a:lnTo>
                <a:lnTo>
                  <a:pt x="1088732" y="1076833"/>
                </a:lnTo>
                <a:lnTo>
                  <a:pt x="1134427" y="1063332"/>
                </a:lnTo>
                <a:lnTo>
                  <a:pt x="1177810" y="1044994"/>
                </a:lnTo>
                <a:lnTo>
                  <a:pt x="1218565" y="1022121"/>
                </a:lnTo>
                <a:lnTo>
                  <a:pt x="1256372" y="995045"/>
                </a:lnTo>
                <a:lnTo>
                  <a:pt x="1290929" y="964057"/>
                </a:lnTo>
                <a:lnTo>
                  <a:pt x="1321917" y="929500"/>
                </a:lnTo>
                <a:lnTo>
                  <a:pt x="1348994" y="891692"/>
                </a:lnTo>
                <a:lnTo>
                  <a:pt x="1371866" y="850938"/>
                </a:lnTo>
                <a:lnTo>
                  <a:pt x="1390205" y="807554"/>
                </a:lnTo>
                <a:lnTo>
                  <a:pt x="1403705" y="761860"/>
                </a:lnTo>
                <a:lnTo>
                  <a:pt x="1412024" y="714184"/>
                </a:lnTo>
                <a:lnTo>
                  <a:pt x="1414551" y="670534"/>
                </a:lnTo>
                <a:lnTo>
                  <a:pt x="1414881" y="664832"/>
                </a:lnTo>
                <a:lnTo>
                  <a:pt x="1414881" y="523278"/>
                </a:lnTo>
                <a:lnTo>
                  <a:pt x="1414881" y="339839"/>
                </a:lnTo>
                <a:lnTo>
                  <a:pt x="1414881" y="148539"/>
                </a:lnTo>
                <a:close/>
              </a:path>
            </a:pathLst>
          </a:custGeom>
          <a:solidFill>
            <a:srgbClr val="2EC173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object 40">
            <a:extLst>
              <a:ext uri="{FF2B5EF4-FFF2-40B4-BE49-F238E27FC236}">
                <a16:creationId xmlns:a16="http://schemas.microsoft.com/office/drawing/2014/main" id="{8B5F9BA7-875D-C20A-F93D-9464AA4B279C}"/>
              </a:ext>
            </a:extLst>
          </p:cNvPr>
          <p:cNvGrpSpPr/>
          <p:nvPr/>
        </p:nvGrpSpPr>
        <p:grpSpPr>
          <a:xfrm>
            <a:off x="8163834" y="1771558"/>
            <a:ext cx="622072" cy="670012"/>
            <a:chOff x="17949650" y="3895240"/>
            <a:chExt cx="1367790" cy="1473200"/>
          </a:xfrm>
        </p:grpSpPr>
        <p:sp>
          <p:nvSpPr>
            <p:cNvPr id="107" name="object 41">
              <a:extLst>
                <a:ext uri="{FF2B5EF4-FFF2-40B4-BE49-F238E27FC236}">
                  <a16:creationId xmlns:a16="http://schemas.microsoft.com/office/drawing/2014/main" id="{FEB672DB-F21A-C77D-A565-049135D9F00A}"/>
                </a:ext>
              </a:extLst>
            </p:cNvPr>
            <p:cNvSpPr/>
            <p:nvPr/>
          </p:nvSpPr>
          <p:spPr>
            <a:xfrm>
              <a:off x="17949647" y="3895248"/>
              <a:ext cx="1367790" cy="1176020"/>
            </a:xfrm>
            <a:custGeom>
              <a:avLst/>
              <a:gdLst/>
              <a:ahLst/>
              <a:cxnLst/>
              <a:rect l="l" t="t" r="r" b="b"/>
              <a:pathLst>
                <a:path w="1367790" h="1176020">
                  <a:moveTo>
                    <a:pt x="503758" y="186626"/>
                  </a:moveTo>
                  <a:lnTo>
                    <a:pt x="495795" y="136842"/>
                  </a:lnTo>
                  <a:lnTo>
                    <a:pt x="475907" y="92214"/>
                  </a:lnTo>
                  <a:lnTo>
                    <a:pt x="445833" y="54483"/>
                  </a:lnTo>
                  <a:lnTo>
                    <a:pt x="407314" y="25374"/>
                  </a:lnTo>
                  <a:lnTo>
                    <a:pt x="362089" y="6629"/>
                  </a:lnTo>
                  <a:lnTo>
                    <a:pt x="311873" y="0"/>
                  </a:lnTo>
                  <a:lnTo>
                    <a:pt x="267843" y="5067"/>
                  </a:lnTo>
                  <a:lnTo>
                    <a:pt x="227431" y="19519"/>
                  </a:lnTo>
                  <a:lnTo>
                    <a:pt x="191770" y="42176"/>
                  </a:lnTo>
                  <a:lnTo>
                    <a:pt x="162039" y="71920"/>
                  </a:lnTo>
                  <a:lnTo>
                    <a:pt x="139369" y="107569"/>
                  </a:lnTo>
                  <a:lnTo>
                    <a:pt x="124929" y="147980"/>
                  </a:lnTo>
                  <a:lnTo>
                    <a:pt x="119862" y="192011"/>
                  </a:lnTo>
                  <a:lnTo>
                    <a:pt x="120510" y="207886"/>
                  </a:lnTo>
                  <a:lnTo>
                    <a:pt x="122440" y="223393"/>
                  </a:lnTo>
                  <a:lnTo>
                    <a:pt x="125577" y="238493"/>
                  </a:lnTo>
                  <a:lnTo>
                    <a:pt x="129857" y="253136"/>
                  </a:lnTo>
                  <a:lnTo>
                    <a:pt x="92964" y="283845"/>
                  </a:lnTo>
                  <a:lnTo>
                    <a:pt x="61277" y="319862"/>
                  </a:lnTo>
                  <a:lnTo>
                    <a:pt x="35471" y="360540"/>
                  </a:lnTo>
                  <a:lnTo>
                    <a:pt x="16205" y="405206"/>
                  </a:lnTo>
                  <a:lnTo>
                    <a:pt x="4165" y="453212"/>
                  </a:lnTo>
                  <a:lnTo>
                    <a:pt x="0" y="503885"/>
                  </a:lnTo>
                  <a:lnTo>
                    <a:pt x="3327" y="549275"/>
                  </a:lnTo>
                  <a:lnTo>
                    <a:pt x="13004" y="592594"/>
                  </a:lnTo>
                  <a:lnTo>
                    <a:pt x="28549" y="633374"/>
                  </a:lnTo>
                  <a:lnTo>
                    <a:pt x="49479" y="671144"/>
                  </a:lnTo>
                  <a:lnTo>
                    <a:pt x="75336" y="705408"/>
                  </a:lnTo>
                  <a:lnTo>
                    <a:pt x="105638" y="735711"/>
                  </a:lnTo>
                  <a:lnTo>
                    <a:pt x="139903" y="761568"/>
                  </a:lnTo>
                  <a:lnTo>
                    <a:pt x="177673" y="782497"/>
                  </a:lnTo>
                  <a:lnTo>
                    <a:pt x="218452" y="798042"/>
                  </a:lnTo>
                  <a:lnTo>
                    <a:pt x="227380" y="800049"/>
                  </a:lnTo>
                  <a:lnTo>
                    <a:pt x="227380" y="1006868"/>
                  </a:lnTo>
                  <a:lnTo>
                    <a:pt x="230073" y="1009256"/>
                  </a:lnTo>
                  <a:lnTo>
                    <a:pt x="265023" y="1036561"/>
                  </a:lnTo>
                  <a:lnTo>
                    <a:pt x="301637" y="1061707"/>
                  </a:lnTo>
                  <a:lnTo>
                    <a:pt x="339331" y="1084313"/>
                  </a:lnTo>
                  <a:lnTo>
                    <a:pt x="339331" y="809193"/>
                  </a:lnTo>
                  <a:lnTo>
                    <a:pt x="360057" y="806488"/>
                  </a:lnTo>
                  <a:lnTo>
                    <a:pt x="385457" y="800938"/>
                  </a:lnTo>
                  <a:lnTo>
                    <a:pt x="410032" y="793343"/>
                  </a:lnTo>
                  <a:lnTo>
                    <a:pt x="383184" y="751852"/>
                  </a:lnTo>
                  <a:lnTo>
                    <a:pt x="363118" y="706196"/>
                  </a:lnTo>
                  <a:lnTo>
                    <a:pt x="350558" y="657085"/>
                  </a:lnTo>
                  <a:lnTo>
                    <a:pt x="346202" y="605205"/>
                  </a:lnTo>
                  <a:lnTo>
                    <a:pt x="349770" y="558507"/>
                  </a:lnTo>
                  <a:lnTo>
                    <a:pt x="360197" y="513359"/>
                  </a:lnTo>
                  <a:lnTo>
                    <a:pt x="377126" y="470484"/>
                  </a:lnTo>
                  <a:lnTo>
                    <a:pt x="400177" y="430606"/>
                  </a:lnTo>
                  <a:lnTo>
                    <a:pt x="429006" y="394411"/>
                  </a:lnTo>
                  <a:lnTo>
                    <a:pt x="463219" y="362635"/>
                  </a:lnTo>
                  <a:lnTo>
                    <a:pt x="460756" y="350926"/>
                  </a:lnTo>
                  <a:lnTo>
                    <a:pt x="458990" y="339153"/>
                  </a:lnTo>
                  <a:lnTo>
                    <a:pt x="457923" y="327304"/>
                  </a:lnTo>
                  <a:lnTo>
                    <a:pt x="457581" y="315429"/>
                  </a:lnTo>
                  <a:lnTo>
                    <a:pt x="460730" y="279628"/>
                  </a:lnTo>
                  <a:lnTo>
                    <a:pt x="469849" y="245859"/>
                  </a:lnTo>
                  <a:lnTo>
                    <a:pt x="484378" y="214680"/>
                  </a:lnTo>
                  <a:lnTo>
                    <a:pt x="503758" y="186626"/>
                  </a:lnTo>
                  <a:close/>
                </a:path>
                <a:path w="1367790" h="1176020">
                  <a:moveTo>
                    <a:pt x="1009307" y="605205"/>
                  </a:moveTo>
                  <a:lnTo>
                    <a:pt x="1004620" y="550799"/>
                  </a:lnTo>
                  <a:lnTo>
                    <a:pt x="990828" y="499008"/>
                  </a:lnTo>
                  <a:lnTo>
                    <a:pt x="968413" y="450748"/>
                  </a:lnTo>
                  <a:lnTo>
                    <a:pt x="937818" y="406933"/>
                  </a:lnTo>
                  <a:lnTo>
                    <a:pt x="899528" y="368477"/>
                  </a:lnTo>
                  <a:lnTo>
                    <a:pt x="902665" y="355346"/>
                  </a:lnTo>
                  <a:lnTo>
                    <a:pt x="904913" y="342112"/>
                  </a:lnTo>
                  <a:lnTo>
                    <a:pt x="906259" y="328803"/>
                  </a:lnTo>
                  <a:lnTo>
                    <a:pt x="906703" y="315429"/>
                  </a:lnTo>
                  <a:lnTo>
                    <a:pt x="901331" y="268909"/>
                  </a:lnTo>
                  <a:lnTo>
                    <a:pt x="886028" y="226174"/>
                  </a:lnTo>
                  <a:lnTo>
                    <a:pt x="862025" y="188455"/>
                  </a:lnTo>
                  <a:lnTo>
                    <a:pt x="830554" y="156984"/>
                  </a:lnTo>
                  <a:lnTo>
                    <a:pt x="792822" y="132969"/>
                  </a:lnTo>
                  <a:lnTo>
                    <a:pt x="750087" y="117665"/>
                  </a:lnTo>
                  <a:lnTo>
                    <a:pt x="703580" y="112293"/>
                  </a:lnTo>
                  <a:lnTo>
                    <a:pt x="657059" y="117665"/>
                  </a:lnTo>
                  <a:lnTo>
                    <a:pt x="614324" y="132969"/>
                  </a:lnTo>
                  <a:lnTo>
                    <a:pt x="576605" y="156984"/>
                  </a:lnTo>
                  <a:lnTo>
                    <a:pt x="545122" y="188455"/>
                  </a:lnTo>
                  <a:lnTo>
                    <a:pt x="521119" y="226174"/>
                  </a:lnTo>
                  <a:lnTo>
                    <a:pt x="505815" y="268909"/>
                  </a:lnTo>
                  <a:lnTo>
                    <a:pt x="500443" y="315429"/>
                  </a:lnTo>
                  <a:lnTo>
                    <a:pt x="500799" y="327304"/>
                  </a:lnTo>
                  <a:lnTo>
                    <a:pt x="501853" y="339153"/>
                  </a:lnTo>
                  <a:lnTo>
                    <a:pt x="503618" y="350926"/>
                  </a:lnTo>
                  <a:lnTo>
                    <a:pt x="506082" y="362635"/>
                  </a:lnTo>
                  <a:lnTo>
                    <a:pt x="471868" y="394411"/>
                  </a:lnTo>
                  <a:lnTo>
                    <a:pt x="443039" y="430593"/>
                  </a:lnTo>
                  <a:lnTo>
                    <a:pt x="419989" y="470484"/>
                  </a:lnTo>
                  <a:lnTo>
                    <a:pt x="403059" y="513359"/>
                  </a:lnTo>
                  <a:lnTo>
                    <a:pt x="392633" y="558495"/>
                  </a:lnTo>
                  <a:lnTo>
                    <a:pt x="389064" y="605205"/>
                  </a:lnTo>
                  <a:lnTo>
                    <a:pt x="392442" y="650963"/>
                  </a:lnTo>
                  <a:lnTo>
                    <a:pt x="402221" y="694664"/>
                  </a:lnTo>
                  <a:lnTo>
                    <a:pt x="417931" y="735825"/>
                  </a:lnTo>
                  <a:lnTo>
                    <a:pt x="439102" y="773950"/>
                  </a:lnTo>
                  <a:lnTo>
                    <a:pt x="465226" y="808558"/>
                  </a:lnTo>
                  <a:lnTo>
                    <a:pt x="495833" y="839165"/>
                  </a:lnTo>
                  <a:lnTo>
                    <a:pt x="530440" y="865301"/>
                  </a:lnTo>
                  <a:lnTo>
                    <a:pt x="568566" y="886460"/>
                  </a:lnTo>
                  <a:lnTo>
                    <a:pt x="609714" y="902182"/>
                  </a:lnTo>
                  <a:lnTo>
                    <a:pt x="643216" y="909688"/>
                  </a:lnTo>
                  <a:lnTo>
                    <a:pt x="643216" y="1174153"/>
                  </a:lnTo>
                  <a:lnTo>
                    <a:pt x="690905" y="1175689"/>
                  </a:lnTo>
                  <a:lnTo>
                    <a:pt x="738314" y="1174153"/>
                  </a:lnTo>
                  <a:lnTo>
                    <a:pt x="755167" y="1172514"/>
                  </a:lnTo>
                  <a:lnTo>
                    <a:pt x="755167" y="909688"/>
                  </a:lnTo>
                  <a:lnTo>
                    <a:pt x="788657" y="902182"/>
                  </a:lnTo>
                  <a:lnTo>
                    <a:pt x="829818" y="886460"/>
                  </a:lnTo>
                  <a:lnTo>
                    <a:pt x="867930" y="865301"/>
                  </a:lnTo>
                  <a:lnTo>
                    <a:pt x="902538" y="839165"/>
                  </a:lnTo>
                  <a:lnTo>
                    <a:pt x="933157" y="808558"/>
                  </a:lnTo>
                  <a:lnTo>
                    <a:pt x="959281" y="773950"/>
                  </a:lnTo>
                  <a:lnTo>
                    <a:pt x="980440" y="735825"/>
                  </a:lnTo>
                  <a:lnTo>
                    <a:pt x="996162" y="694664"/>
                  </a:lnTo>
                  <a:lnTo>
                    <a:pt x="1005941" y="650963"/>
                  </a:lnTo>
                  <a:lnTo>
                    <a:pt x="1009307" y="605205"/>
                  </a:lnTo>
                  <a:close/>
                </a:path>
                <a:path w="1367790" h="1176020">
                  <a:moveTo>
                    <a:pt x="1367790" y="503885"/>
                  </a:moveTo>
                  <a:lnTo>
                    <a:pt x="1363891" y="454812"/>
                  </a:lnTo>
                  <a:lnTo>
                    <a:pt x="1352588" y="408203"/>
                  </a:lnTo>
                  <a:lnTo>
                    <a:pt x="1334490" y="364680"/>
                  </a:lnTo>
                  <a:lnTo>
                    <a:pt x="1310208" y="324840"/>
                  </a:lnTo>
                  <a:lnTo>
                    <a:pt x="1280337" y="289267"/>
                  </a:lnTo>
                  <a:lnTo>
                    <a:pt x="1245489" y="258597"/>
                  </a:lnTo>
                  <a:lnTo>
                    <a:pt x="1250581" y="242735"/>
                  </a:lnTo>
                  <a:lnTo>
                    <a:pt x="1254302" y="226314"/>
                  </a:lnTo>
                  <a:lnTo>
                    <a:pt x="1256588" y="209384"/>
                  </a:lnTo>
                  <a:lnTo>
                    <a:pt x="1257363" y="192011"/>
                  </a:lnTo>
                  <a:lnTo>
                    <a:pt x="1252296" y="147980"/>
                  </a:lnTo>
                  <a:lnTo>
                    <a:pt x="1237843" y="107569"/>
                  </a:lnTo>
                  <a:lnTo>
                    <a:pt x="1215174" y="71920"/>
                  </a:lnTo>
                  <a:lnTo>
                    <a:pt x="1185443" y="42176"/>
                  </a:lnTo>
                  <a:lnTo>
                    <a:pt x="1149781" y="19519"/>
                  </a:lnTo>
                  <a:lnTo>
                    <a:pt x="1109370" y="5067"/>
                  </a:lnTo>
                  <a:lnTo>
                    <a:pt x="1065339" y="0"/>
                  </a:lnTo>
                  <a:lnTo>
                    <a:pt x="1020000" y="5384"/>
                  </a:lnTo>
                  <a:lnTo>
                    <a:pt x="978547" y="20688"/>
                  </a:lnTo>
                  <a:lnTo>
                    <a:pt x="942238" y="44665"/>
                  </a:lnTo>
                  <a:lnTo>
                    <a:pt x="912329" y="76034"/>
                  </a:lnTo>
                  <a:lnTo>
                    <a:pt x="890079" y="113550"/>
                  </a:lnTo>
                  <a:lnTo>
                    <a:pt x="876757" y="155930"/>
                  </a:lnTo>
                  <a:lnTo>
                    <a:pt x="908786" y="187464"/>
                  </a:lnTo>
                  <a:lnTo>
                    <a:pt x="933234" y="225399"/>
                  </a:lnTo>
                  <a:lnTo>
                    <a:pt x="948842" y="268478"/>
                  </a:lnTo>
                  <a:lnTo>
                    <a:pt x="954328" y="315429"/>
                  </a:lnTo>
                  <a:lnTo>
                    <a:pt x="953871" y="328803"/>
                  </a:lnTo>
                  <a:lnTo>
                    <a:pt x="952525" y="342112"/>
                  </a:lnTo>
                  <a:lnTo>
                    <a:pt x="950277" y="355346"/>
                  </a:lnTo>
                  <a:lnTo>
                    <a:pt x="947140" y="368477"/>
                  </a:lnTo>
                  <a:lnTo>
                    <a:pt x="985443" y="406920"/>
                  </a:lnTo>
                  <a:lnTo>
                    <a:pt x="1016038" y="450748"/>
                  </a:lnTo>
                  <a:lnTo>
                    <a:pt x="1038453" y="499008"/>
                  </a:lnTo>
                  <a:lnTo>
                    <a:pt x="1052245" y="550811"/>
                  </a:lnTo>
                  <a:lnTo>
                    <a:pt x="1056944" y="605205"/>
                  </a:lnTo>
                  <a:lnTo>
                    <a:pt x="1052106" y="659892"/>
                  </a:lnTo>
                  <a:lnTo>
                    <a:pt x="1038174" y="711479"/>
                  </a:lnTo>
                  <a:lnTo>
                    <a:pt x="1015974" y="759104"/>
                  </a:lnTo>
                  <a:lnTo>
                    <a:pt x="986345" y="801954"/>
                  </a:lnTo>
                  <a:lnTo>
                    <a:pt x="1004379" y="805865"/>
                  </a:lnTo>
                  <a:lnTo>
                    <a:pt x="1022794" y="808723"/>
                  </a:lnTo>
                  <a:lnTo>
                    <a:pt x="1041552" y="810463"/>
                  </a:lnTo>
                  <a:lnTo>
                    <a:pt x="1054646" y="810869"/>
                  </a:lnTo>
                  <a:lnTo>
                    <a:pt x="1054646" y="1077010"/>
                  </a:lnTo>
                  <a:lnTo>
                    <a:pt x="1080160" y="1061707"/>
                  </a:lnTo>
                  <a:lnTo>
                    <a:pt x="1116787" y="1036561"/>
                  </a:lnTo>
                  <a:lnTo>
                    <a:pt x="1151737" y="1009256"/>
                  </a:lnTo>
                  <a:lnTo>
                    <a:pt x="1166609" y="996099"/>
                  </a:lnTo>
                  <a:lnTo>
                    <a:pt x="1166609" y="791476"/>
                  </a:lnTo>
                  <a:lnTo>
                    <a:pt x="1190117" y="782510"/>
                  </a:lnTo>
                  <a:lnTo>
                    <a:pt x="1227874" y="761568"/>
                  </a:lnTo>
                  <a:lnTo>
                    <a:pt x="1262151" y="735711"/>
                  </a:lnTo>
                  <a:lnTo>
                    <a:pt x="1292440" y="705408"/>
                  </a:lnTo>
                  <a:lnTo>
                    <a:pt x="1318298" y="671144"/>
                  </a:lnTo>
                  <a:lnTo>
                    <a:pt x="1339240" y="633387"/>
                  </a:lnTo>
                  <a:lnTo>
                    <a:pt x="1354785" y="592607"/>
                  </a:lnTo>
                  <a:lnTo>
                    <a:pt x="1364462" y="549275"/>
                  </a:lnTo>
                  <a:lnTo>
                    <a:pt x="1367790" y="503885"/>
                  </a:lnTo>
                  <a:close/>
                </a:path>
              </a:pathLst>
            </a:custGeom>
            <a:solidFill>
              <a:srgbClr val="2EC173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object 42">
              <a:extLst>
                <a:ext uri="{FF2B5EF4-FFF2-40B4-BE49-F238E27FC236}">
                  <a16:creationId xmlns:a16="http://schemas.microsoft.com/office/drawing/2014/main" id="{BD65B1F1-F433-6442-AEAC-649ECA71F368}"/>
                </a:ext>
              </a:extLst>
            </p:cNvPr>
            <p:cNvSpPr/>
            <p:nvPr/>
          </p:nvSpPr>
          <p:spPr>
            <a:xfrm>
              <a:off x="18644095" y="5087389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4">
                  <a:moveTo>
                    <a:pt x="0" y="0"/>
                  </a:moveTo>
                  <a:lnTo>
                    <a:pt x="0" y="280829"/>
                  </a:lnTo>
                </a:path>
              </a:pathLst>
            </a:custGeom>
            <a:ln w="38114">
              <a:solidFill>
                <a:srgbClr val="00AC3B"/>
              </a:solidFill>
            </a:ln>
          </p:spPr>
          <p:txBody>
            <a:bodyPr wrap="square" lIns="0" tIns="0" rIns="0" bIns="0" rtlCol="0"/>
            <a:lstStyle/>
            <a:p>
              <a:pPr defTabSz="415869" hangingPunct="1"/>
              <a:endParaRPr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3" name="object 77">
            <a:extLst>
              <a:ext uri="{FF2B5EF4-FFF2-40B4-BE49-F238E27FC236}">
                <a16:creationId xmlns:a16="http://schemas.microsoft.com/office/drawing/2014/main" id="{E8F18750-5B57-98FB-4D56-8FA35813BE64}"/>
              </a:ext>
            </a:extLst>
          </p:cNvPr>
          <p:cNvSpPr txBox="1"/>
          <p:nvPr/>
        </p:nvSpPr>
        <p:spPr>
          <a:xfrm>
            <a:off x="5614599" y="2497823"/>
            <a:ext cx="456879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sz="750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Agri-</a:t>
            </a:r>
            <a:r>
              <a:rPr sz="750" spc="-9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endParaRPr sz="75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78">
            <a:extLst>
              <a:ext uri="{FF2B5EF4-FFF2-40B4-BE49-F238E27FC236}">
                <a16:creationId xmlns:a16="http://schemas.microsoft.com/office/drawing/2014/main" id="{78F3A035-5956-3231-69D1-5B5831B1EA13}"/>
              </a:ext>
            </a:extLst>
          </p:cNvPr>
          <p:cNvSpPr txBox="1"/>
          <p:nvPr/>
        </p:nvSpPr>
        <p:spPr>
          <a:xfrm>
            <a:off x="6510998" y="2491809"/>
            <a:ext cx="660771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sz="750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sz="750" spc="-2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5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sz="75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81">
            <a:extLst>
              <a:ext uri="{FF2B5EF4-FFF2-40B4-BE49-F238E27FC236}">
                <a16:creationId xmlns:a16="http://schemas.microsoft.com/office/drawing/2014/main" id="{DE2D45E2-D516-5AC1-BC2A-7A577A15C835}"/>
              </a:ext>
            </a:extLst>
          </p:cNvPr>
          <p:cNvSpPr txBox="1"/>
          <p:nvPr/>
        </p:nvSpPr>
        <p:spPr>
          <a:xfrm>
            <a:off x="8254301" y="2497823"/>
            <a:ext cx="606765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sz="750" spc="-9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Forest-</a:t>
            </a:r>
            <a:r>
              <a:rPr sz="750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endParaRPr sz="75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bject 83">
            <a:extLst>
              <a:ext uri="{FF2B5EF4-FFF2-40B4-BE49-F238E27FC236}">
                <a16:creationId xmlns:a16="http://schemas.microsoft.com/office/drawing/2014/main" id="{81FE83BD-F081-2176-08D6-E55AD06C0C9F}"/>
              </a:ext>
            </a:extLst>
          </p:cNvPr>
          <p:cNvSpPr txBox="1"/>
          <p:nvPr/>
        </p:nvSpPr>
        <p:spPr>
          <a:xfrm>
            <a:off x="7297324" y="2497854"/>
            <a:ext cx="660771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sz="750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sz="750" spc="-2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50" spc="-5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sz="75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21D4E6F-34B9-DA5A-DD36-2F05775EA3F8}"/>
              </a:ext>
            </a:extLst>
          </p:cNvPr>
          <p:cNvGrpSpPr/>
          <p:nvPr/>
        </p:nvGrpSpPr>
        <p:grpSpPr>
          <a:xfrm>
            <a:off x="6342273" y="2483777"/>
            <a:ext cx="153016" cy="218393"/>
            <a:chOff x="2646043" y="6142702"/>
            <a:chExt cx="336446" cy="480194"/>
          </a:xfrm>
        </p:grpSpPr>
        <p:sp>
          <p:nvSpPr>
            <p:cNvPr id="118" name="object 70">
              <a:extLst>
                <a:ext uri="{FF2B5EF4-FFF2-40B4-BE49-F238E27FC236}">
                  <a16:creationId xmlns:a16="http://schemas.microsoft.com/office/drawing/2014/main" id="{5CD03CAA-EBF2-E8A3-E4C8-7B93000620B2}"/>
                </a:ext>
              </a:extLst>
            </p:cNvPr>
            <p:cNvSpPr/>
            <p:nvPr/>
          </p:nvSpPr>
          <p:spPr>
            <a:xfrm>
              <a:off x="2686579" y="6165311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12" y="0"/>
                  </a:moveTo>
                  <a:lnTo>
                    <a:pt x="101024" y="7530"/>
                  </a:lnTo>
                  <a:lnTo>
                    <a:pt x="60475" y="28500"/>
                  </a:lnTo>
                  <a:lnTo>
                    <a:pt x="28500" y="60475"/>
                  </a:lnTo>
                  <a:lnTo>
                    <a:pt x="7530" y="101024"/>
                  </a:lnTo>
                  <a:lnTo>
                    <a:pt x="0" y="147712"/>
                  </a:lnTo>
                  <a:lnTo>
                    <a:pt x="7530" y="194401"/>
                  </a:lnTo>
                  <a:lnTo>
                    <a:pt x="28500" y="234949"/>
                  </a:lnTo>
                  <a:lnTo>
                    <a:pt x="60475" y="266925"/>
                  </a:lnTo>
                  <a:lnTo>
                    <a:pt x="101024" y="287894"/>
                  </a:lnTo>
                  <a:lnTo>
                    <a:pt x="147712" y="295425"/>
                  </a:lnTo>
                  <a:lnTo>
                    <a:pt x="194401" y="287894"/>
                  </a:lnTo>
                  <a:lnTo>
                    <a:pt x="234949" y="266925"/>
                  </a:lnTo>
                  <a:lnTo>
                    <a:pt x="266925" y="234949"/>
                  </a:lnTo>
                  <a:lnTo>
                    <a:pt x="287894" y="194401"/>
                  </a:lnTo>
                  <a:lnTo>
                    <a:pt x="295425" y="147712"/>
                  </a:lnTo>
                  <a:lnTo>
                    <a:pt x="287894" y="101024"/>
                  </a:lnTo>
                  <a:lnTo>
                    <a:pt x="266925" y="60475"/>
                  </a:lnTo>
                  <a:lnTo>
                    <a:pt x="234949" y="28500"/>
                  </a:lnTo>
                  <a:lnTo>
                    <a:pt x="194401" y="7530"/>
                  </a:lnTo>
                  <a:lnTo>
                    <a:pt x="147712" y="0"/>
                  </a:lnTo>
                  <a:close/>
                </a:path>
              </a:pathLst>
            </a:custGeom>
            <a:solidFill>
              <a:srgbClr val="2A3688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lang="en-PT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4E7B1DB-402B-EEAA-F4F3-8D507E79CE9B}"/>
                </a:ext>
              </a:extLst>
            </p:cNvPr>
            <p:cNvSpPr txBox="1"/>
            <p:nvPr/>
          </p:nvSpPr>
          <p:spPr>
            <a:xfrm>
              <a:off x="2646043" y="6142702"/>
              <a:ext cx="314436" cy="4801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76" defTabSz="415869" hangingPunct="1">
                <a:spcBef>
                  <a:spcPts val="45"/>
                </a:spcBef>
              </a:pPr>
              <a:r>
                <a:rPr lang="en-PT" sz="819" b="1" spc="-23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endParaRPr lang="en-PT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4A949EC-287D-2DCD-17F7-BEBF6384F81F}"/>
              </a:ext>
            </a:extLst>
          </p:cNvPr>
          <p:cNvGrpSpPr/>
          <p:nvPr/>
        </p:nvGrpSpPr>
        <p:grpSpPr>
          <a:xfrm>
            <a:off x="7928556" y="2483777"/>
            <a:ext cx="153016" cy="218393"/>
            <a:chOff x="2646043" y="6142702"/>
            <a:chExt cx="336446" cy="480194"/>
          </a:xfrm>
        </p:grpSpPr>
        <p:sp>
          <p:nvSpPr>
            <p:cNvPr id="121" name="object 70">
              <a:extLst>
                <a:ext uri="{FF2B5EF4-FFF2-40B4-BE49-F238E27FC236}">
                  <a16:creationId xmlns:a16="http://schemas.microsoft.com/office/drawing/2014/main" id="{932DE532-9060-25B9-D868-02DD55B5842D}"/>
                </a:ext>
              </a:extLst>
            </p:cNvPr>
            <p:cNvSpPr/>
            <p:nvPr/>
          </p:nvSpPr>
          <p:spPr>
            <a:xfrm>
              <a:off x="2686579" y="6165311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12" y="0"/>
                  </a:moveTo>
                  <a:lnTo>
                    <a:pt x="101024" y="7530"/>
                  </a:lnTo>
                  <a:lnTo>
                    <a:pt x="60475" y="28500"/>
                  </a:lnTo>
                  <a:lnTo>
                    <a:pt x="28500" y="60475"/>
                  </a:lnTo>
                  <a:lnTo>
                    <a:pt x="7530" y="101024"/>
                  </a:lnTo>
                  <a:lnTo>
                    <a:pt x="0" y="147712"/>
                  </a:lnTo>
                  <a:lnTo>
                    <a:pt x="7530" y="194401"/>
                  </a:lnTo>
                  <a:lnTo>
                    <a:pt x="28500" y="234949"/>
                  </a:lnTo>
                  <a:lnTo>
                    <a:pt x="60475" y="266925"/>
                  </a:lnTo>
                  <a:lnTo>
                    <a:pt x="101024" y="287894"/>
                  </a:lnTo>
                  <a:lnTo>
                    <a:pt x="147712" y="295425"/>
                  </a:lnTo>
                  <a:lnTo>
                    <a:pt x="194401" y="287894"/>
                  </a:lnTo>
                  <a:lnTo>
                    <a:pt x="234949" y="266925"/>
                  </a:lnTo>
                  <a:lnTo>
                    <a:pt x="266925" y="234949"/>
                  </a:lnTo>
                  <a:lnTo>
                    <a:pt x="287894" y="194401"/>
                  </a:lnTo>
                  <a:lnTo>
                    <a:pt x="295425" y="147712"/>
                  </a:lnTo>
                  <a:lnTo>
                    <a:pt x="287894" y="101024"/>
                  </a:lnTo>
                  <a:lnTo>
                    <a:pt x="266925" y="60475"/>
                  </a:lnTo>
                  <a:lnTo>
                    <a:pt x="234949" y="28500"/>
                  </a:lnTo>
                  <a:lnTo>
                    <a:pt x="194401" y="7530"/>
                  </a:lnTo>
                  <a:lnTo>
                    <a:pt x="147712" y="0"/>
                  </a:lnTo>
                  <a:close/>
                </a:path>
              </a:pathLst>
            </a:custGeom>
            <a:solidFill>
              <a:srgbClr val="2A3688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lang="en-PT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52F9981-F4CA-D800-380F-29920DA55BDC}"/>
                </a:ext>
              </a:extLst>
            </p:cNvPr>
            <p:cNvSpPr txBox="1"/>
            <p:nvPr/>
          </p:nvSpPr>
          <p:spPr>
            <a:xfrm>
              <a:off x="2646043" y="6142702"/>
              <a:ext cx="314436" cy="4801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76" defTabSz="415869" hangingPunct="1">
                <a:spcBef>
                  <a:spcPts val="45"/>
                </a:spcBef>
              </a:pPr>
              <a:r>
                <a:rPr lang="en-PT" sz="819" b="1" spc="-23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endParaRPr lang="en-PT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24CB48B-7654-3CC3-882A-08EA6126E597}"/>
              </a:ext>
            </a:extLst>
          </p:cNvPr>
          <p:cNvGrpSpPr/>
          <p:nvPr/>
        </p:nvGrpSpPr>
        <p:grpSpPr>
          <a:xfrm>
            <a:off x="5483838" y="2706078"/>
            <a:ext cx="806243" cy="288220"/>
            <a:chOff x="508287" y="2741141"/>
            <a:chExt cx="1772740" cy="633727"/>
          </a:xfrm>
        </p:grpSpPr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DC058F3C-4EAF-662B-E0BD-B4871B981D69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A36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2B4D828-8066-5C0C-44DD-794A7C7734ED}"/>
                </a:ext>
              </a:extLst>
            </p:cNvPr>
            <p:cNvSpPr txBox="1"/>
            <p:nvPr/>
          </p:nvSpPr>
          <p:spPr>
            <a:xfrm>
              <a:off x="508287" y="2741141"/>
              <a:ext cx="1772740" cy="633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273" b="1" spc="-11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19" spc="-5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 dirty="0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777CA05-7924-9017-5B0C-5A2C3B82A395}"/>
              </a:ext>
            </a:extLst>
          </p:cNvPr>
          <p:cNvGrpSpPr/>
          <p:nvPr/>
        </p:nvGrpSpPr>
        <p:grpSpPr>
          <a:xfrm>
            <a:off x="7228526" y="2722998"/>
            <a:ext cx="806243" cy="288220"/>
            <a:chOff x="535706" y="2778344"/>
            <a:chExt cx="1772740" cy="633727"/>
          </a:xfrm>
        </p:grpSpPr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02533623-B21E-97EF-E3B5-838DBBA80CAC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A36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14B3D3F-EF56-5716-D63B-9F67C19E5548}"/>
                </a:ext>
              </a:extLst>
            </p:cNvPr>
            <p:cNvSpPr txBox="1"/>
            <p:nvPr/>
          </p:nvSpPr>
          <p:spPr>
            <a:xfrm>
              <a:off x="535706" y="2778344"/>
              <a:ext cx="1772740" cy="633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273" b="1" spc="-11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19" spc="-5" dirty="0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 dirty="0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9" name="object 53">
            <a:extLst>
              <a:ext uri="{FF2B5EF4-FFF2-40B4-BE49-F238E27FC236}">
                <a16:creationId xmlns:a16="http://schemas.microsoft.com/office/drawing/2014/main" id="{C879D570-54EE-7036-900C-1193A5E127B6}"/>
              </a:ext>
            </a:extLst>
          </p:cNvPr>
          <p:cNvSpPr txBox="1"/>
          <p:nvPr/>
        </p:nvSpPr>
        <p:spPr>
          <a:xfrm>
            <a:off x="5598065" y="969472"/>
            <a:ext cx="1282554" cy="20172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defTabSz="415869" hangingPunct="1">
              <a:spcBef>
                <a:spcPts val="45"/>
              </a:spcBef>
            </a:pPr>
            <a:r>
              <a:rPr sz="1273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FOREST-</a:t>
            </a:r>
            <a:r>
              <a:rPr sz="1273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endParaRPr sz="1273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48192DA-B8EA-40DA-D76E-FE90AD19CB90}"/>
              </a:ext>
            </a:extLst>
          </p:cNvPr>
          <p:cNvGrpSpPr/>
          <p:nvPr/>
        </p:nvGrpSpPr>
        <p:grpSpPr>
          <a:xfrm>
            <a:off x="5585502" y="1293977"/>
            <a:ext cx="936423" cy="297574"/>
            <a:chOff x="562900" y="2845149"/>
            <a:chExt cx="1782764" cy="654294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1DB382AA-B035-385D-0B7E-BF9EDCE1A80C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A6BB59B-C169-3190-F799-008EC881C263}"/>
                </a:ext>
              </a:extLst>
            </p:cNvPr>
            <p:cNvSpPr txBox="1"/>
            <p:nvPr/>
          </p:nvSpPr>
          <p:spPr>
            <a:xfrm>
              <a:off x="562900" y="2865716"/>
              <a:ext cx="1782764" cy="633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 </a:t>
              </a:r>
              <a:r>
                <a:rPr lang="en-GB" sz="819" spc="-5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4" name="object 28">
            <a:extLst>
              <a:ext uri="{FF2B5EF4-FFF2-40B4-BE49-F238E27FC236}">
                <a16:creationId xmlns:a16="http://schemas.microsoft.com/office/drawing/2014/main" id="{F7750A10-C9D7-41CC-3EFA-88CF6B718FD8}"/>
              </a:ext>
            </a:extLst>
          </p:cNvPr>
          <p:cNvSpPr/>
          <p:nvPr/>
        </p:nvSpPr>
        <p:spPr>
          <a:xfrm>
            <a:off x="4351449" y="904306"/>
            <a:ext cx="1084063" cy="1872473"/>
          </a:xfrm>
          <a:custGeom>
            <a:avLst/>
            <a:gdLst/>
            <a:ahLst/>
            <a:cxnLst/>
            <a:rect l="l" t="t" r="r" b="b"/>
            <a:pathLst>
              <a:path w="2353945" h="4065904">
                <a:moveTo>
                  <a:pt x="2353645" y="0"/>
                </a:moveTo>
                <a:lnTo>
                  <a:pt x="0" y="0"/>
                </a:lnTo>
                <a:lnTo>
                  <a:pt x="0" y="3071539"/>
                </a:lnTo>
                <a:lnTo>
                  <a:pt x="2353645" y="4065834"/>
                </a:lnTo>
                <a:lnTo>
                  <a:pt x="2353645" y="0"/>
                </a:lnTo>
                <a:close/>
              </a:path>
            </a:pathLst>
          </a:custGeom>
          <a:solidFill>
            <a:srgbClr val="00AD3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24C87C3-0678-043E-16B9-47C4C25839A5}"/>
              </a:ext>
            </a:extLst>
          </p:cNvPr>
          <p:cNvGrpSpPr/>
          <p:nvPr/>
        </p:nvGrpSpPr>
        <p:grpSpPr>
          <a:xfrm>
            <a:off x="4800033" y="2456281"/>
            <a:ext cx="153016" cy="218393"/>
            <a:chOff x="2646043" y="6142702"/>
            <a:chExt cx="336446" cy="480194"/>
          </a:xfrm>
        </p:grpSpPr>
        <p:sp>
          <p:nvSpPr>
            <p:cNvPr id="137" name="object 70">
              <a:extLst>
                <a:ext uri="{FF2B5EF4-FFF2-40B4-BE49-F238E27FC236}">
                  <a16:creationId xmlns:a16="http://schemas.microsoft.com/office/drawing/2014/main" id="{67D8499A-9ADF-7CD2-F2B6-EACFE99A7761}"/>
                </a:ext>
              </a:extLst>
            </p:cNvPr>
            <p:cNvSpPr/>
            <p:nvPr/>
          </p:nvSpPr>
          <p:spPr>
            <a:xfrm>
              <a:off x="2686579" y="6165311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712" y="0"/>
                  </a:moveTo>
                  <a:lnTo>
                    <a:pt x="101024" y="7530"/>
                  </a:lnTo>
                  <a:lnTo>
                    <a:pt x="60475" y="28500"/>
                  </a:lnTo>
                  <a:lnTo>
                    <a:pt x="28500" y="60475"/>
                  </a:lnTo>
                  <a:lnTo>
                    <a:pt x="7530" y="101024"/>
                  </a:lnTo>
                  <a:lnTo>
                    <a:pt x="0" y="147712"/>
                  </a:lnTo>
                  <a:lnTo>
                    <a:pt x="7530" y="194401"/>
                  </a:lnTo>
                  <a:lnTo>
                    <a:pt x="28500" y="234949"/>
                  </a:lnTo>
                  <a:lnTo>
                    <a:pt x="60475" y="266925"/>
                  </a:lnTo>
                  <a:lnTo>
                    <a:pt x="101024" y="287894"/>
                  </a:lnTo>
                  <a:lnTo>
                    <a:pt x="147712" y="295425"/>
                  </a:lnTo>
                  <a:lnTo>
                    <a:pt x="194401" y="287894"/>
                  </a:lnTo>
                  <a:lnTo>
                    <a:pt x="234949" y="266925"/>
                  </a:lnTo>
                  <a:lnTo>
                    <a:pt x="266925" y="234949"/>
                  </a:lnTo>
                  <a:lnTo>
                    <a:pt x="287894" y="194401"/>
                  </a:lnTo>
                  <a:lnTo>
                    <a:pt x="295425" y="147712"/>
                  </a:lnTo>
                  <a:lnTo>
                    <a:pt x="287894" y="101024"/>
                  </a:lnTo>
                  <a:lnTo>
                    <a:pt x="266925" y="60475"/>
                  </a:lnTo>
                  <a:lnTo>
                    <a:pt x="234949" y="28500"/>
                  </a:lnTo>
                  <a:lnTo>
                    <a:pt x="194401" y="7530"/>
                  </a:lnTo>
                  <a:lnTo>
                    <a:pt x="147712" y="0"/>
                  </a:lnTo>
                  <a:close/>
                </a:path>
              </a:pathLst>
            </a:custGeom>
            <a:solidFill>
              <a:srgbClr val="2A3688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lang="en-PT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E233D85-245B-F2D8-2487-58F058AADE0E}"/>
                </a:ext>
              </a:extLst>
            </p:cNvPr>
            <p:cNvSpPr txBox="1"/>
            <p:nvPr/>
          </p:nvSpPr>
          <p:spPr>
            <a:xfrm>
              <a:off x="2646043" y="6142702"/>
              <a:ext cx="314436" cy="4801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76" defTabSz="415869" hangingPunct="1">
                <a:spcBef>
                  <a:spcPts val="45"/>
                </a:spcBef>
              </a:pPr>
              <a:r>
                <a:rPr lang="en-PT" sz="819" b="1" spc="-23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endParaRPr lang="en-PT"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9" name="object 82">
            <a:extLst>
              <a:ext uri="{FF2B5EF4-FFF2-40B4-BE49-F238E27FC236}">
                <a16:creationId xmlns:a16="http://schemas.microsoft.com/office/drawing/2014/main" id="{0E78C07D-ADA0-9BDE-03CF-22810C09B688}"/>
              </a:ext>
            </a:extLst>
          </p:cNvPr>
          <p:cNvSpPr txBox="1"/>
          <p:nvPr/>
        </p:nvSpPr>
        <p:spPr>
          <a:xfrm>
            <a:off x="4586605" y="2233839"/>
            <a:ext cx="618317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defTabSz="415869" hangingPunct="1">
              <a:spcBef>
                <a:spcPts val="43"/>
              </a:spcBef>
            </a:pPr>
            <a:r>
              <a:rPr sz="7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Forest-</a:t>
            </a:r>
            <a:r>
              <a:rPr sz="750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endParaRPr sz="75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bject 91">
            <a:extLst>
              <a:ext uri="{FF2B5EF4-FFF2-40B4-BE49-F238E27FC236}">
                <a16:creationId xmlns:a16="http://schemas.microsoft.com/office/drawing/2014/main" id="{B1B068AC-57BE-DE6E-C084-3789BDCEF222}"/>
              </a:ext>
            </a:extLst>
          </p:cNvPr>
          <p:cNvSpPr txBox="1"/>
          <p:nvPr/>
        </p:nvSpPr>
        <p:spPr>
          <a:xfrm>
            <a:off x="4570681" y="2673381"/>
            <a:ext cx="618317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defTabSz="415869" hangingPunct="1">
              <a:spcBef>
                <a:spcPts val="603"/>
              </a:spcBef>
            </a:pPr>
            <a:r>
              <a:rPr sz="750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Agri-</a:t>
            </a:r>
            <a:r>
              <a:rPr sz="750" spc="-9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endParaRPr sz="75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49ED456-57FC-0BF6-4504-3045A7EF1C9A}"/>
              </a:ext>
            </a:extLst>
          </p:cNvPr>
          <p:cNvGrpSpPr/>
          <p:nvPr/>
        </p:nvGrpSpPr>
        <p:grpSpPr>
          <a:xfrm>
            <a:off x="4391617" y="3588021"/>
            <a:ext cx="1122864" cy="288220"/>
            <a:chOff x="621190" y="2828857"/>
            <a:chExt cx="1813379" cy="633729"/>
          </a:xfrm>
        </p:grpSpPr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BEC88643-1A8B-B012-6C7D-8053C747D3AB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A36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7AC2848-E507-BDC2-BED4-B455FFE8FF44}"/>
                </a:ext>
              </a:extLst>
            </p:cNvPr>
            <p:cNvSpPr txBox="1"/>
            <p:nvPr/>
          </p:nvSpPr>
          <p:spPr>
            <a:xfrm>
              <a:off x="621190" y="2828857"/>
              <a:ext cx="1813379" cy="6337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en-GB" sz="1273" b="1" spc="-11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19" spc="-5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>
                <a:solidFill>
                  <a:srgbClr val="2A368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4" name="object 56">
            <a:extLst>
              <a:ext uri="{FF2B5EF4-FFF2-40B4-BE49-F238E27FC236}">
                <a16:creationId xmlns:a16="http://schemas.microsoft.com/office/drawing/2014/main" id="{8ACD624B-7687-00A7-A505-6026A71B3923}"/>
              </a:ext>
            </a:extLst>
          </p:cNvPr>
          <p:cNvSpPr txBox="1"/>
          <p:nvPr/>
        </p:nvSpPr>
        <p:spPr>
          <a:xfrm>
            <a:off x="5568795" y="3174490"/>
            <a:ext cx="2204110" cy="364905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marR="89239" defTabSz="415869" hangingPunct="1">
              <a:lnSpc>
                <a:spcPts val="1442"/>
              </a:lnSpc>
            </a:pPr>
            <a:r>
              <a:rPr sz="1273" b="1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sz="1273" b="1" spc="-66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3" b="1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sz="1273" b="1" spc="-66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3" b="1" spc="-11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273" b="1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  <a:r>
              <a:rPr sz="1273" b="1" spc="-20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3" b="1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sz="1273" b="1" spc="-18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73" b="1" spc="-5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sz="1273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9A44D46-CF4D-C993-477B-9261F2DA3BD3}"/>
              </a:ext>
            </a:extLst>
          </p:cNvPr>
          <p:cNvGrpSpPr/>
          <p:nvPr/>
        </p:nvGrpSpPr>
        <p:grpSpPr>
          <a:xfrm>
            <a:off x="5437101" y="3543515"/>
            <a:ext cx="893324" cy="288220"/>
            <a:chOff x="381957" y="2758379"/>
            <a:chExt cx="1964211" cy="633727"/>
          </a:xfrm>
        </p:grpSpPr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D217A377-B592-A7DA-CB86-3F76F5D10CBB}"/>
                </a:ext>
              </a:extLst>
            </p:cNvPr>
            <p:cNvSpPr/>
            <p:nvPr/>
          </p:nvSpPr>
          <p:spPr>
            <a:xfrm>
              <a:off x="672498" y="2845149"/>
              <a:ext cx="1600200" cy="52705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607EB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AD06A31-0548-F21B-FD49-F3B4CCB41096}"/>
                </a:ext>
              </a:extLst>
            </p:cNvPr>
            <p:cNvSpPr txBox="1"/>
            <p:nvPr/>
          </p:nvSpPr>
          <p:spPr>
            <a:xfrm>
              <a:off x="381957" y="2758379"/>
              <a:ext cx="1964211" cy="633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5700" algn="l" defTabSz="415869" hangingPunct="1">
                <a:spcBef>
                  <a:spcPts val="1255"/>
                </a:spcBef>
              </a:pPr>
              <a:r>
                <a:rPr lang="en-GB" sz="1273" b="1" dirty="0">
                  <a:solidFill>
                    <a:srgbClr val="607E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73" b="1" spc="-11" dirty="0">
                  <a:solidFill>
                    <a:srgbClr val="607E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819" spc="-5" dirty="0">
                  <a:solidFill>
                    <a:srgbClr val="607E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projects</a:t>
              </a:r>
              <a:endParaRPr lang="en-GB" sz="819" dirty="0">
                <a:solidFill>
                  <a:srgbClr val="607EB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5E23AFE5-996B-620D-B50E-4334436E8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5475" y="3301353"/>
            <a:ext cx="441921" cy="4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CDBCA091-389E-45F6-16EB-AF47BC84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82" y="596369"/>
            <a:ext cx="8109460" cy="456157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C19AA0-8AC9-17FE-56A9-260A69FD60DB}"/>
              </a:ext>
            </a:extLst>
          </p:cNvPr>
          <p:cNvCxnSpPr>
            <a:cxnSpLocks/>
          </p:cNvCxnSpPr>
          <p:nvPr/>
        </p:nvCxnSpPr>
        <p:spPr>
          <a:xfrm>
            <a:off x="262096" y="492401"/>
            <a:ext cx="4379216" cy="0"/>
          </a:xfrm>
          <a:prstGeom prst="line">
            <a:avLst/>
          </a:prstGeom>
          <a:ln w="168275">
            <a:solidFill>
              <a:srgbClr val="00A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0">
            <a:extLst>
              <a:ext uri="{FF2B5EF4-FFF2-40B4-BE49-F238E27FC236}">
                <a16:creationId xmlns:a16="http://schemas.microsoft.com/office/drawing/2014/main" id="{80D06C07-18A3-04D1-D6BA-4ADA679BF510}"/>
              </a:ext>
            </a:extLst>
          </p:cNvPr>
          <p:cNvSpPr txBox="1">
            <a:spLocks/>
          </p:cNvSpPr>
          <p:nvPr/>
        </p:nvSpPr>
        <p:spPr>
          <a:xfrm>
            <a:off x="298323" y="76532"/>
            <a:ext cx="4654891" cy="503055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defTabSz="415869" hangingPunct="1">
              <a:spcBef>
                <a:spcPts val="48"/>
              </a:spcBef>
            </a:pPr>
            <a:r>
              <a:rPr lang="en-GB" sz="3229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en-GB" sz="3229" b="1" spc="-4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29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3229" b="1" spc="-3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29" b="1" spc="-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9FBA893-58D5-5D27-DF55-04C46C6D0AB3}"/>
              </a:ext>
            </a:extLst>
          </p:cNvPr>
          <p:cNvSpPr/>
          <p:nvPr/>
        </p:nvSpPr>
        <p:spPr>
          <a:xfrm>
            <a:off x="2733" y="873616"/>
            <a:ext cx="8398258" cy="4264686"/>
          </a:xfrm>
          <a:custGeom>
            <a:avLst/>
            <a:gdLst/>
            <a:ahLst/>
            <a:cxnLst/>
            <a:rect l="l" t="t" r="r" b="b"/>
            <a:pathLst>
              <a:path w="18465800" h="9377045">
                <a:moveTo>
                  <a:pt x="10369029" y="0"/>
                </a:moveTo>
                <a:lnTo>
                  <a:pt x="10306270" y="0"/>
                </a:lnTo>
                <a:lnTo>
                  <a:pt x="10243528" y="413"/>
                </a:lnTo>
                <a:lnTo>
                  <a:pt x="10180808" y="1279"/>
                </a:lnTo>
                <a:lnTo>
                  <a:pt x="10118112" y="2627"/>
                </a:lnTo>
                <a:lnTo>
                  <a:pt x="10055443" y="4456"/>
                </a:lnTo>
                <a:lnTo>
                  <a:pt x="9992804" y="6764"/>
                </a:lnTo>
                <a:lnTo>
                  <a:pt x="9930198" y="9552"/>
                </a:lnTo>
                <a:lnTo>
                  <a:pt x="9867627" y="12819"/>
                </a:lnTo>
                <a:lnTo>
                  <a:pt x="9805095" y="16564"/>
                </a:lnTo>
                <a:lnTo>
                  <a:pt x="9742605" y="20787"/>
                </a:lnTo>
                <a:lnTo>
                  <a:pt x="9680159" y="25487"/>
                </a:lnTo>
                <a:lnTo>
                  <a:pt x="9617761" y="30664"/>
                </a:lnTo>
                <a:lnTo>
                  <a:pt x="9555412" y="36317"/>
                </a:lnTo>
                <a:lnTo>
                  <a:pt x="9493117" y="42446"/>
                </a:lnTo>
                <a:lnTo>
                  <a:pt x="9430879" y="49049"/>
                </a:lnTo>
                <a:lnTo>
                  <a:pt x="9368699" y="56127"/>
                </a:lnTo>
                <a:lnTo>
                  <a:pt x="9306581" y="63680"/>
                </a:lnTo>
                <a:lnTo>
                  <a:pt x="9244528" y="71705"/>
                </a:lnTo>
                <a:lnTo>
                  <a:pt x="9182543" y="80204"/>
                </a:lnTo>
                <a:lnTo>
                  <a:pt x="9120629" y="89174"/>
                </a:lnTo>
                <a:lnTo>
                  <a:pt x="9058788" y="98617"/>
                </a:lnTo>
                <a:lnTo>
                  <a:pt x="8997023" y="108530"/>
                </a:lnTo>
                <a:lnTo>
                  <a:pt x="8935339" y="118915"/>
                </a:lnTo>
                <a:lnTo>
                  <a:pt x="8873736" y="129769"/>
                </a:lnTo>
                <a:lnTo>
                  <a:pt x="8812219" y="141093"/>
                </a:lnTo>
                <a:lnTo>
                  <a:pt x="8750790" y="152887"/>
                </a:lnTo>
                <a:lnTo>
                  <a:pt x="8689452" y="165148"/>
                </a:lnTo>
                <a:lnTo>
                  <a:pt x="8628208" y="177878"/>
                </a:lnTo>
                <a:lnTo>
                  <a:pt x="8567061" y="191074"/>
                </a:lnTo>
                <a:lnTo>
                  <a:pt x="8506014" y="204738"/>
                </a:lnTo>
                <a:lnTo>
                  <a:pt x="8445070" y="218868"/>
                </a:lnTo>
                <a:lnTo>
                  <a:pt x="8384231" y="233464"/>
                </a:lnTo>
                <a:lnTo>
                  <a:pt x="8323501" y="248525"/>
                </a:lnTo>
                <a:lnTo>
                  <a:pt x="8262882" y="264051"/>
                </a:lnTo>
                <a:lnTo>
                  <a:pt x="8202378" y="280040"/>
                </a:lnTo>
                <a:lnTo>
                  <a:pt x="8141991" y="296493"/>
                </a:lnTo>
                <a:lnTo>
                  <a:pt x="8081725" y="313410"/>
                </a:lnTo>
                <a:lnTo>
                  <a:pt x="8021581" y="330788"/>
                </a:lnTo>
                <a:lnTo>
                  <a:pt x="7961564" y="348629"/>
                </a:lnTo>
                <a:lnTo>
                  <a:pt x="7901676" y="366931"/>
                </a:lnTo>
                <a:lnTo>
                  <a:pt x="7841919" y="385694"/>
                </a:lnTo>
                <a:lnTo>
                  <a:pt x="7782298" y="404917"/>
                </a:lnTo>
                <a:lnTo>
                  <a:pt x="7722814" y="424599"/>
                </a:lnTo>
                <a:lnTo>
                  <a:pt x="7663471" y="444741"/>
                </a:lnTo>
                <a:lnTo>
                  <a:pt x="7604271" y="465342"/>
                </a:lnTo>
                <a:lnTo>
                  <a:pt x="7545218" y="486400"/>
                </a:lnTo>
                <a:lnTo>
                  <a:pt x="7486314" y="507916"/>
                </a:lnTo>
                <a:lnTo>
                  <a:pt x="7427562" y="529890"/>
                </a:lnTo>
                <a:lnTo>
                  <a:pt x="7368966" y="552319"/>
                </a:lnTo>
                <a:lnTo>
                  <a:pt x="7310528" y="575204"/>
                </a:lnTo>
                <a:lnTo>
                  <a:pt x="7252251" y="598545"/>
                </a:lnTo>
                <a:lnTo>
                  <a:pt x="7194137" y="622341"/>
                </a:lnTo>
                <a:lnTo>
                  <a:pt x="7136191" y="646590"/>
                </a:lnTo>
                <a:lnTo>
                  <a:pt x="7078415" y="671294"/>
                </a:lnTo>
                <a:lnTo>
                  <a:pt x="7020811" y="696450"/>
                </a:lnTo>
                <a:lnTo>
                  <a:pt x="6963382" y="722059"/>
                </a:lnTo>
                <a:lnTo>
                  <a:pt x="6906133" y="748120"/>
                </a:lnTo>
                <a:lnTo>
                  <a:pt x="6849065" y="774633"/>
                </a:lnTo>
                <a:lnTo>
                  <a:pt x="6792181" y="801597"/>
                </a:lnTo>
                <a:lnTo>
                  <a:pt x="6735484" y="829011"/>
                </a:lnTo>
                <a:lnTo>
                  <a:pt x="6678978" y="856875"/>
                </a:lnTo>
                <a:lnTo>
                  <a:pt x="6622664" y="885188"/>
                </a:lnTo>
                <a:lnTo>
                  <a:pt x="6566547" y="913950"/>
                </a:lnTo>
                <a:lnTo>
                  <a:pt x="6510629" y="943160"/>
                </a:lnTo>
                <a:lnTo>
                  <a:pt x="6454912" y="972817"/>
                </a:lnTo>
                <a:lnTo>
                  <a:pt x="6399400" y="1002922"/>
                </a:lnTo>
                <a:lnTo>
                  <a:pt x="6344096" y="1033474"/>
                </a:lnTo>
                <a:lnTo>
                  <a:pt x="6289003" y="1064471"/>
                </a:lnTo>
                <a:lnTo>
                  <a:pt x="6234123" y="1095914"/>
                </a:lnTo>
                <a:lnTo>
                  <a:pt x="6179459" y="1127802"/>
                </a:lnTo>
                <a:lnTo>
                  <a:pt x="6125015" y="1160134"/>
                </a:lnTo>
                <a:lnTo>
                  <a:pt x="6070793" y="1192910"/>
                </a:lnTo>
                <a:lnTo>
                  <a:pt x="6016796" y="1226129"/>
                </a:lnTo>
                <a:lnTo>
                  <a:pt x="5963027" y="1259791"/>
                </a:lnTo>
                <a:lnTo>
                  <a:pt x="5909489" y="1293896"/>
                </a:lnTo>
                <a:lnTo>
                  <a:pt x="5856185" y="1328441"/>
                </a:lnTo>
                <a:lnTo>
                  <a:pt x="5803118" y="1363428"/>
                </a:lnTo>
                <a:lnTo>
                  <a:pt x="5750291" y="1398856"/>
                </a:lnTo>
                <a:lnTo>
                  <a:pt x="5697706" y="1434723"/>
                </a:lnTo>
                <a:lnTo>
                  <a:pt x="5645367" y="1471030"/>
                </a:lnTo>
                <a:lnTo>
                  <a:pt x="5593276" y="1507776"/>
                </a:lnTo>
                <a:lnTo>
                  <a:pt x="5541437" y="1544960"/>
                </a:lnTo>
                <a:lnTo>
                  <a:pt x="5489852" y="1582582"/>
                </a:lnTo>
                <a:lnTo>
                  <a:pt x="5438524" y="1620641"/>
                </a:lnTo>
                <a:lnTo>
                  <a:pt x="5387456" y="1659137"/>
                </a:lnTo>
                <a:lnTo>
                  <a:pt x="5336651" y="1698069"/>
                </a:lnTo>
                <a:lnTo>
                  <a:pt x="5286113" y="1737436"/>
                </a:lnTo>
                <a:lnTo>
                  <a:pt x="5235843" y="1777239"/>
                </a:lnTo>
                <a:lnTo>
                  <a:pt x="5185845" y="1817476"/>
                </a:lnTo>
                <a:lnTo>
                  <a:pt x="5136121" y="1858147"/>
                </a:lnTo>
                <a:lnTo>
                  <a:pt x="5086676" y="1899252"/>
                </a:lnTo>
                <a:lnTo>
                  <a:pt x="5037510" y="1940789"/>
                </a:lnTo>
                <a:lnTo>
                  <a:pt x="4988628" y="1982759"/>
                </a:lnTo>
                <a:lnTo>
                  <a:pt x="4940033" y="2025160"/>
                </a:lnTo>
                <a:lnTo>
                  <a:pt x="4891727" y="2067993"/>
                </a:lnTo>
                <a:lnTo>
                  <a:pt x="4843713" y="2111256"/>
                </a:lnTo>
                <a:lnTo>
                  <a:pt x="4795994" y="2154950"/>
                </a:lnTo>
                <a:lnTo>
                  <a:pt x="4748573" y="2199073"/>
                </a:lnTo>
                <a:lnTo>
                  <a:pt x="4701453" y="2243625"/>
                </a:lnTo>
                <a:lnTo>
                  <a:pt x="4654637" y="2288606"/>
                </a:lnTo>
                <a:lnTo>
                  <a:pt x="4608128" y="2334014"/>
                </a:lnTo>
                <a:lnTo>
                  <a:pt x="4561928" y="2379850"/>
                </a:lnTo>
                <a:lnTo>
                  <a:pt x="4516041" y="2426113"/>
                </a:lnTo>
                <a:lnTo>
                  <a:pt x="4470469" y="2472802"/>
                </a:lnTo>
                <a:lnTo>
                  <a:pt x="4425216" y="2519916"/>
                </a:lnTo>
                <a:lnTo>
                  <a:pt x="4380284" y="2567456"/>
                </a:lnTo>
                <a:lnTo>
                  <a:pt x="4335676" y="2615421"/>
                </a:lnTo>
                <a:lnTo>
                  <a:pt x="4291396" y="2663809"/>
                </a:lnTo>
                <a:lnTo>
                  <a:pt x="4247445" y="2712622"/>
                </a:lnTo>
                <a:lnTo>
                  <a:pt x="4203828" y="2761857"/>
                </a:lnTo>
                <a:lnTo>
                  <a:pt x="4160546" y="2811515"/>
                </a:lnTo>
                <a:lnTo>
                  <a:pt x="4117603" y="2861594"/>
                </a:lnTo>
                <a:lnTo>
                  <a:pt x="4075002" y="2912095"/>
                </a:lnTo>
                <a:lnTo>
                  <a:pt x="4032746" y="2963017"/>
                </a:lnTo>
                <a:lnTo>
                  <a:pt x="3990837" y="3014359"/>
                </a:lnTo>
                <a:lnTo>
                  <a:pt x="3949279" y="3066120"/>
                </a:lnTo>
                <a:lnTo>
                  <a:pt x="3908074" y="3118301"/>
                </a:lnTo>
                <a:lnTo>
                  <a:pt x="3867225" y="3170901"/>
                </a:lnTo>
                <a:lnTo>
                  <a:pt x="3826735" y="3223918"/>
                </a:lnTo>
                <a:lnTo>
                  <a:pt x="3786608" y="3277353"/>
                </a:lnTo>
                <a:lnTo>
                  <a:pt x="3746846" y="3331205"/>
                </a:lnTo>
                <a:lnTo>
                  <a:pt x="3707451" y="3385474"/>
                </a:lnTo>
                <a:lnTo>
                  <a:pt x="3668428" y="3440158"/>
                </a:lnTo>
                <a:lnTo>
                  <a:pt x="3629778" y="3495258"/>
                </a:lnTo>
                <a:lnTo>
                  <a:pt x="3591505" y="3550772"/>
                </a:lnTo>
                <a:lnTo>
                  <a:pt x="3562118" y="3594061"/>
                </a:lnTo>
                <a:lnTo>
                  <a:pt x="3533046" y="3637471"/>
                </a:lnTo>
                <a:lnTo>
                  <a:pt x="3504289" y="3681000"/>
                </a:lnTo>
                <a:lnTo>
                  <a:pt x="3475847" y="3724647"/>
                </a:lnTo>
                <a:lnTo>
                  <a:pt x="3447719" y="3768411"/>
                </a:lnTo>
                <a:lnTo>
                  <a:pt x="3419904" y="3812291"/>
                </a:lnTo>
                <a:lnTo>
                  <a:pt x="3392404" y="3856285"/>
                </a:lnTo>
                <a:lnTo>
                  <a:pt x="3365217" y="3900392"/>
                </a:lnTo>
                <a:lnTo>
                  <a:pt x="3338344" y="3944610"/>
                </a:lnTo>
                <a:lnTo>
                  <a:pt x="3311783" y="3988938"/>
                </a:lnTo>
                <a:lnTo>
                  <a:pt x="3285535" y="4033375"/>
                </a:lnTo>
                <a:lnTo>
                  <a:pt x="3259600" y="4077919"/>
                </a:lnTo>
                <a:lnTo>
                  <a:pt x="3233977" y="4122569"/>
                </a:lnTo>
                <a:lnTo>
                  <a:pt x="3208665" y="4167324"/>
                </a:lnTo>
                <a:lnTo>
                  <a:pt x="3183666" y="4212182"/>
                </a:lnTo>
                <a:lnTo>
                  <a:pt x="3158978" y="4257142"/>
                </a:lnTo>
                <a:lnTo>
                  <a:pt x="3134601" y="4302203"/>
                </a:lnTo>
                <a:lnTo>
                  <a:pt x="3110535" y="4347363"/>
                </a:lnTo>
                <a:lnTo>
                  <a:pt x="3086780" y="4392620"/>
                </a:lnTo>
                <a:lnTo>
                  <a:pt x="3063335" y="4437974"/>
                </a:lnTo>
                <a:lnTo>
                  <a:pt x="3040201" y="4483423"/>
                </a:lnTo>
                <a:lnTo>
                  <a:pt x="3017376" y="4528966"/>
                </a:lnTo>
                <a:lnTo>
                  <a:pt x="2994861" y="4574602"/>
                </a:lnTo>
                <a:lnTo>
                  <a:pt x="2972656" y="4620328"/>
                </a:lnTo>
                <a:lnTo>
                  <a:pt x="2950759" y="4666144"/>
                </a:lnTo>
                <a:lnTo>
                  <a:pt x="2929171" y="4712048"/>
                </a:lnTo>
                <a:lnTo>
                  <a:pt x="2907893" y="4758039"/>
                </a:lnTo>
                <a:lnTo>
                  <a:pt x="2886922" y="4804116"/>
                </a:lnTo>
                <a:lnTo>
                  <a:pt x="2866259" y="4850277"/>
                </a:lnTo>
                <a:lnTo>
                  <a:pt x="2845905" y="4896520"/>
                </a:lnTo>
                <a:lnTo>
                  <a:pt x="2825858" y="4942846"/>
                </a:lnTo>
                <a:lnTo>
                  <a:pt x="2806118" y="4989251"/>
                </a:lnTo>
                <a:lnTo>
                  <a:pt x="2786686" y="5035735"/>
                </a:lnTo>
                <a:lnTo>
                  <a:pt x="2767560" y="5082297"/>
                </a:lnTo>
                <a:lnTo>
                  <a:pt x="2748741" y="5128934"/>
                </a:lnTo>
                <a:lnTo>
                  <a:pt x="2730228" y="5175647"/>
                </a:lnTo>
                <a:lnTo>
                  <a:pt x="2712021" y="5222432"/>
                </a:lnTo>
                <a:lnTo>
                  <a:pt x="2694120" y="5269290"/>
                </a:lnTo>
                <a:lnTo>
                  <a:pt x="2676524" y="5316218"/>
                </a:lnTo>
                <a:lnTo>
                  <a:pt x="2659234" y="5363216"/>
                </a:lnTo>
                <a:lnTo>
                  <a:pt x="2642249" y="5410281"/>
                </a:lnTo>
                <a:lnTo>
                  <a:pt x="2625569" y="5457413"/>
                </a:lnTo>
                <a:lnTo>
                  <a:pt x="2609193" y="5504610"/>
                </a:lnTo>
                <a:lnTo>
                  <a:pt x="2593121" y="5551871"/>
                </a:lnTo>
                <a:lnTo>
                  <a:pt x="2577353" y="5599194"/>
                </a:lnTo>
                <a:lnTo>
                  <a:pt x="2561889" y="5646579"/>
                </a:lnTo>
                <a:lnTo>
                  <a:pt x="2546729" y="5694023"/>
                </a:lnTo>
                <a:lnTo>
                  <a:pt x="2531872" y="5741525"/>
                </a:lnTo>
                <a:lnTo>
                  <a:pt x="2517317" y="5789085"/>
                </a:lnTo>
                <a:lnTo>
                  <a:pt x="2503066" y="5836700"/>
                </a:lnTo>
                <a:lnTo>
                  <a:pt x="2489117" y="5884369"/>
                </a:lnTo>
                <a:lnTo>
                  <a:pt x="2475470" y="5932091"/>
                </a:lnTo>
                <a:lnTo>
                  <a:pt x="2462125" y="5979865"/>
                </a:lnTo>
                <a:lnTo>
                  <a:pt x="2449082" y="6027689"/>
                </a:lnTo>
                <a:lnTo>
                  <a:pt x="2436340" y="6075562"/>
                </a:lnTo>
                <a:lnTo>
                  <a:pt x="2423899" y="6123482"/>
                </a:lnTo>
                <a:lnTo>
                  <a:pt x="2411759" y="6171449"/>
                </a:lnTo>
                <a:lnTo>
                  <a:pt x="2399920" y="6219460"/>
                </a:lnTo>
                <a:lnTo>
                  <a:pt x="2388381" y="6267515"/>
                </a:lnTo>
                <a:lnTo>
                  <a:pt x="2377143" y="6315611"/>
                </a:lnTo>
                <a:lnTo>
                  <a:pt x="2366204" y="6363749"/>
                </a:lnTo>
                <a:lnTo>
                  <a:pt x="2355565" y="6411925"/>
                </a:lnTo>
                <a:lnTo>
                  <a:pt x="2345225" y="6460140"/>
                </a:lnTo>
                <a:lnTo>
                  <a:pt x="2335185" y="6508391"/>
                </a:lnTo>
                <a:lnTo>
                  <a:pt x="2325443" y="6556677"/>
                </a:lnTo>
                <a:lnTo>
                  <a:pt x="2316000" y="6604998"/>
                </a:lnTo>
                <a:lnTo>
                  <a:pt x="2306855" y="6653351"/>
                </a:lnTo>
                <a:lnTo>
                  <a:pt x="2298008" y="6701734"/>
                </a:lnTo>
                <a:lnTo>
                  <a:pt x="2289459" y="6750148"/>
                </a:lnTo>
                <a:lnTo>
                  <a:pt x="2281208" y="6798590"/>
                </a:lnTo>
                <a:lnTo>
                  <a:pt x="2273254" y="6847060"/>
                </a:lnTo>
                <a:lnTo>
                  <a:pt x="2265597" y="6895554"/>
                </a:lnTo>
                <a:lnTo>
                  <a:pt x="2258236" y="6944074"/>
                </a:lnTo>
                <a:lnTo>
                  <a:pt x="2251173" y="6992616"/>
                </a:lnTo>
                <a:lnTo>
                  <a:pt x="2244405" y="7041180"/>
                </a:lnTo>
                <a:lnTo>
                  <a:pt x="2237934" y="7089764"/>
                </a:lnTo>
                <a:lnTo>
                  <a:pt x="2231758" y="7138367"/>
                </a:lnTo>
                <a:lnTo>
                  <a:pt x="2225878" y="7186988"/>
                </a:lnTo>
                <a:lnTo>
                  <a:pt x="2220293" y="7235624"/>
                </a:lnTo>
                <a:lnTo>
                  <a:pt x="2215003" y="7284276"/>
                </a:lnTo>
                <a:lnTo>
                  <a:pt x="2210008" y="7332941"/>
                </a:lnTo>
                <a:lnTo>
                  <a:pt x="2205307" y="7381618"/>
                </a:lnTo>
                <a:lnTo>
                  <a:pt x="2200901" y="7430306"/>
                </a:lnTo>
                <a:lnTo>
                  <a:pt x="2196788" y="7479003"/>
                </a:lnTo>
                <a:lnTo>
                  <a:pt x="2192970" y="7527708"/>
                </a:lnTo>
                <a:lnTo>
                  <a:pt x="2189444" y="7576420"/>
                </a:lnTo>
                <a:lnTo>
                  <a:pt x="2186212" y="7625138"/>
                </a:lnTo>
                <a:lnTo>
                  <a:pt x="2183273" y="7673859"/>
                </a:lnTo>
                <a:lnTo>
                  <a:pt x="2180626" y="7722582"/>
                </a:lnTo>
                <a:lnTo>
                  <a:pt x="2132240" y="7724342"/>
                </a:lnTo>
                <a:lnTo>
                  <a:pt x="2083926" y="7727096"/>
                </a:lnTo>
                <a:lnTo>
                  <a:pt x="2035702" y="7730841"/>
                </a:lnTo>
                <a:lnTo>
                  <a:pt x="1987583" y="7735573"/>
                </a:lnTo>
                <a:lnTo>
                  <a:pt x="1939585" y="7741289"/>
                </a:lnTo>
                <a:lnTo>
                  <a:pt x="1891726" y="7747987"/>
                </a:lnTo>
                <a:lnTo>
                  <a:pt x="1844020" y="7755664"/>
                </a:lnTo>
                <a:lnTo>
                  <a:pt x="1796485" y="7764317"/>
                </a:lnTo>
                <a:lnTo>
                  <a:pt x="1749136" y="7773941"/>
                </a:lnTo>
                <a:lnTo>
                  <a:pt x="1701990" y="7784536"/>
                </a:lnTo>
                <a:lnTo>
                  <a:pt x="1655064" y="7796096"/>
                </a:lnTo>
                <a:lnTo>
                  <a:pt x="1608372" y="7808620"/>
                </a:lnTo>
                <a:lnTo>
                  <a:pt x="1561932" y="7822105"/>
                </a:lnTo>
                <a:lnTo>
                  <a:pt x="1515760" y="7836546"/>
                </a:lnTo>
                <a:lnTo>
                  <a:pt x="1469872" y="7851942"/>
                </a:lnTo>
                <a:lnTo>
                  <a:pt x="1424285" y="7868289"/>
                </a:lnTo>
                <a:lnTo>
                  <a:pt x="1379014" y="7885584"/>
                </a:lnTo>
                <a:lnTo>
                  <a:pt x="1334076" y="7903825"/>
                </a:lnTo>
                <a:lnTo>
                  <a:pt x="1289486" y="7923007"/>
                </a:lnTo>
                <a:lnTo>
                  <a:pt x="1245263" y="7943129"/>
                </a:lnTo>
                <a:lnTo>
                  <a:pt x="1201420" y="7964187"/>
                </a:lnTo>
                <a:lnTo>
                  <a:pt x="1157976" y="7986177"/>
                </a:lnTo>
                <a:lnTo>
                  <a:pt x="1114946" y="8009098"/>
                </a:lnTo>
                <a:lnTo>
                  <a:pt x="1072346" y="8032946"/>
                </a:lnTo>
                <a:lnTo>
                  <a:pt x="1030192" y="8057717"/>
                </a:lnTo>
                <a:lnTo>
                  <a:pt x="988502" y="8083409"/>
                </a:lnTo>
                <a:lnTo>
                  <a:pt x="947290" y="8110020"/>
                </a:lnTo>
                <a:lnTo>
                  <a:pt x="906574" y="8137545"/>
                </a:lnTo>
                <a:lnTo>
                  <a:pt x="866370" y="8165981"/>
                </a:lnTo>
                <a:lnTo>
                  <a:pt x="826693" y="8195327"/>
                </a:lnTo>
                <a:lnTo>
                  <a:pt x="787560" y="8225578"/>
                </a:lnTo>
                <a:lnTo>
                  <a:pt x="748988" y="8256731"/>
                </a:lnTo>
                <a:lnTo>
                  <a:pt x="710992" y="8288785"/>
                </a:lnTo>
                <a:lnTo>
                  <a:pt x="673589" y="8321735"/>
                </a:lnTo>
                <a:lnTo>
                  <a:pt x="636795" y="8355578"/>
                </a:lnTo>
                <a:lnTo>
                  <a:pt x="600626" y="8390312"/>
                </a:lnTo>
                <a:lnTo>
                  <a:pt x="565099" y="8425933"/>
                </a:lnTo>
                <a:lnTo>
                  <a:pt x="530230" y="8462439"/>
                </a:lnTo>
                <a:lnTo>
                  <a:pt x="496035" y="8499826"/>
                </a:lnTo>
                <a:lnTo>
                  <a:pt x="462530" y="8538092"/>
                </a:lnTo>
                <a:lnTo>
                  <a:pt x="429732" y="8577233"/>
                </a:lnTo>
                <a:lnTo>
                  <a:pt x="397656" y="8617246"/>
                </a:lnTo>
                <a:lnTo>
                  <a:pt x="366320" y="8658128"/>
                </a:lnTo>
                <a:lnTo>
                  <a:pt x="335739" y="8699877"/>
                </a:lnTo>
                <a:lnTo>
                  <a:pt x="305930" y="8742489"/>
                </a:lnTo>
                <a:lnTo>
                  <a:pt x="276985" y="8785845"/>
                </a:lnTo>
                <a:lnTo>
                  <a:pt x="249131" y="8829610"/>
                </a:lnTo>
                <a:lnTo>
                  <a:pt x="222362" y="8873766"/>
                </a:lnTo>
                <a:lnTo>
                  <a:pt x="196677" y="8918296"/>
                </a:lnTo>
                <a:lnTo>
                  <a:pt x="172072" y="8963185"/>
                </a:lnTo>
                <a:lnTo>
                  <a:pt x="148544" y="9008416"/>
                </a:lnTo>
                <a:lnTo>
                  <a:pt x="126089" y="9053973"/>
                </a:lnTo>
                <a:lnTo>
                  <a:pt x="104706" y="9099838"/>
                </a:lnTo>
                <a:lnTo>
                  <a:pt x="84391" y="9145997"/>
                </a:lnTo>
                <a:lnTo>
                  <a:pt x="65140" y="9192431"/>
                </a:lnTo>
                <a:lnTo>
                  <a:pt x="46951" y="9239126"/>
                </a:lnTo>
                <a:lnTo>
                  <a:pt x="29821" y="9286064"/>
                </a:lnTo>
                <a:lnTo>
                  <a:pt x="13746" y="9333229"/>
                </a:lnTo>
                <a:lnTo>
                  <a:pt x="0" y="9376583"/>
                </a:lnTo>
                <a:lnTo>
                  <a:pt x="18373526" y="9376583"/>
                </a:lnTo>
                <a:lnTo>
                  <a:pt x="18380569" y="9329323"/>
                </a:lnTo>
                <a:lnTo>
                  <a:pt x="18387330" y="9281967"/>
                </a:lnTo>
                <a:lnTo>
                  <a:pt x="18393809" y="9234591"/>
                </a:lnTo>
                <a:lnTo>
                  <a:pt x="18400006" y="9187196"/>
                </a:lnTo>
                <a:lnTo>
                  <a:pt x="18405922" y="9139783"/>
                </a:lnTo>
                <a:lnTo>
                  <a:pt x="18411557" y="9092355"/>
                </a:lnTo>
                <a:lnTo>
                  <a:pt x="18416911" y="9044911"/>
                </a:lnTo>
                <a:lnTo>
                  <a:pt x="18421985" y="8997454"/>
                </a:lnTo>
                <a:lnTo>
                  <a:pt x="18426778" y="8949984"/>
                </a:lnTo>
                <a:lnTo>
                  <a:pt x="18431291" y="8902503"/>
                </a:lnTo>
                <a:lnTo>
                  <a:pt x="18435524" y="8855013"/>
                </a:lnTo>
                <a:lnTo>
                  <a:pt x="18439478" y="8807513"/>
                </a:lnTo>
                <a:lnTo>
                  <a:pt x="18443152" y="8760006"/>
                </a:lnTo>
                <a:lnTo>
                  <a:pt x="18446547" y="8712494"/>
                </a:lnTo>
                <a:lnTo>
                  <a:pt x="18449663" y="8664976"/>
                </a:lnTo>
                <a:lnTo>
                  <a:pt x="18452500" y="8617454"/>
                </a:lnTo>
                <a:lnTo>
                  <a:pt x="18455059" y="8569931"/>
                </a:lnTo>
                <a:lnTo>
                  <a:pt x="18457339" y="8522406"/>
                </a:lnTo>
                <a:lnTo>
                  <a:pt x="18459342" y="8474882"/>
                </a:lnTo>
                <a:lnTo>
                  <a:pt x="18461066" y="8427358"/>
                </a:lnTo>
                <a:lnTo>
                  <a:pt x="18462514" y="8379838"/>
                </a:lnTo>
                <a:lnTo>
                  <a:pt x="18463683" y="8332322"/>
                </a:lnTo>
                <a:lnTo>
                  <a:pt x="18464576" y="8284811"/>
                </a:lnTo>
                <a:lnTo>
                  <a:pt x="18465652" y="8189809"/>
                </a:lnTo>
                <a:lnTo>
                  <a:pt x="18465652" y="8142321"/>
                </a:lnTo>
                <a:lnTo>
                  <a:pt x="18465382" y="8094844"/>
                </a:lnTo>
                <a:lnTo>
                  <a:pt x="18464893" y="8047378"/>
                </a:lnTo>
                <a:lnTo>
                  <a:pt x="18464129" y="7999925"/>
                </a:lnTo>
                <a:lnTo>
                  <a:pt x="18463089" y="7952486"/>
                </a:lnTo>
                <a:lnTo>
                  <a:pt x="18461774" y="7905062"/>
                </a:lnTo>
                <a:lnTo>
                  <a:pt x="18460184" y="7857655"/>
                </a:lnTo>
                <a:lnTo>
                  <a:pt x="18458320" y="7810265"/>
                </a:lnTo>
                <a:lnTo>
                  <a:pt x="18456181" y="7762895"/>
                </a:lnTo>
                <a:lnTo>
                  <a:pt x="18453768" y="7715546"/>
                </a:lnTo>
                <a:lnTo>
                  <a:pt x="18451080" y="7668217"/>
                </a:lnTo>
                <a:lnTo>
                  <a:pt x="18448120" y="7620912"/>
                </a:lnTo>
                <a:lnTo>
                  <a:pt x="18444885" y="7573631"/>
                </a:lnTo>
                <a:lnTo>
                  <a:pt x="18441378" y="7526376"/>
                </a:lnTo>
                <a:lnTo>
                  <a:pt x="18437597" y="7479147"/>
                </a:lnTo>
                <a:lnTo>
                  <a:pt x="18433544" y="7431946"/>
                </a:lnTo>
                <a:lnTo>
                  <a:pt x="18429218" y="7384775"/>
                </a:lnTo>
                <a:lnTo>
                  <a:pt x="18424619" y="7337633"/>
                </a:lnTo>
                <a:lnTo>
                  <a:pt x="18419749" y="7290524"/>
                </a:lnTo>
                <a:lnTo>
                  <a:pt x="18414607" y="7243448"/>
                </a:lnTo>
                <a:lnTo>
                  <a:pt x="18409193" y="7196406"/>
                </a:lnTo>
                <a:lnTo>
                  <a:pt x="18403508" y="7149399"/>
                </a:lnTo>
                <a:lnTo>
                  <a:pt x="18397552" y="7102429"/>
                </a:lnTo>
                <a:lnTo>
                  <a:pt x="18391325" y="7055498"/>
                </a:lnTo>
                <a:lnTo>
                  <a:pt x="18384827" y="7008605"/>
                </a:lnTo>
                <a:lnTo>
                  <a:pt x="18378059" y="6961754"/>
                </a:lnTo>
                <a:lnTo>
                  <a:pt x="18371021" y="6914944"/>
                </a:lnTo>
                <a:lnTo>
                  <a:pt x="18363713" y="6868177"/>
                </a:lnTo>
                <a:lnTo>
                  <a:pt x="18356135" y="6821455"/>
                </a:lnTo>
                <a:lnTo>
                  <a:pt x="18348287" y="6774778"/>
                </a:lnTo>
                <a:lnTo>
                  <a:pt x="18340171" y="6728148"/>
                </a:lnTo>
                <a:lnTo>
                  <a:pt x="18331785" y="6681566"/>
                </a:lnTo>
                <a:lnTo>
                  <a:pt x="18323131" y="6635034"/>
                </a:lnTo>
                <a:lnTo>
                  <a:pt x="18314208" y="6588553"/>
                </a:lnTo>
                <a:lnTo>
                  <a:pt x="18305017" y="6542123"/>
                </a:lnTo>
                <a:lnTo>
                  <a:pt x="18295558" y="6495747"/>
                </a:lnTo>
                <a:lnTo>
                  <a:pt x="18285831" y="6449425"/>
                </a:lnTo>
                <a:lnTo>
                  <a:pt x="18275837" y="6403159"/>
                </a:lnTo>
                <a:lnTo>
                  <a:pt x="18265575" y="6356950"/>
                </a:lnTo>
                <a:lnTo>
                  <a:pt x="18255046" y="6310799"/>
                </a:lnTo>
                <a:lnTo>
                  <a:pt x="18244251" y="6264707"/>
                </a:lnTo>
                <a:lnTo>
                  <a:pt x="18233188" y="6218677"/>
                </a:lnTo>
                <a:lnTo>
                  <a:pt x="18221860" y="6172708"/>
                </a:lnTo>
                <a:lnTo>
                  <a:pt x="18210265" y="6126803"/>
                </a:lnTo>
                <a:lnTo>
                  <a:pt x="18198404" y="6080963"/>
                </a:lnTo>
                <a:lnTo>
                  <a:pt x="18186278" y="6035188"/>
                </a:lnTo>
                <a:lnTo>
                  <a:pt x="18173886" y="5989480"/>
                </a:lnTo>
                <a:lnTo>
                  <a:pt x="18161229" y="5943841"/>
                </a:lnTo>
                <a:lnTo>
                  <a:pt x="18148307" y="5898272"/>
                </a:lnTo>
                <a:lnTo>
                  <a:pt x="18135121" y="5852773"/>
                </a:lnTo>
                <a:lnTo>
                  <a:pt x="18121670" y="5807346"/>
                </a:lnTo>
                <a:lnTo>
                  <a:pt x="18107955" y="5761993"/>
                </a:lnTo>
                <a:lnTo>
                  <a:pt x="18093975" y="5716715"/>
                </a:lnTo>
                <a:lnTo>
                  <a:pt x="18079732" y="5671512"/>
                </a:lnTo>
                <a:lnTo>
                  <a:pt x="18065226" y="5626387"/>
                </a:lnTo>
                <a:lnTo>
                  <a:pt x="18050456" y="5581340"/>
                </a:lnTo>
                <a:lnTo>
                  <a:pt x="18035423" y="5536373"/>
                </a:lnTo>
                <a:lnTo>
                  <a:pt x="18020128" y="5491487"/>
                </a:lnTo>
                <a:lnTo>
                  <a:pt x="18004569" y="5446683"/>
                </a:lnTo>
                <a:lnTo>
                  <a:pt x="17988749" y="5401962"/>
                </a:lnTo>
                <a:lnTo>
                  <a:pt x="17972666" y="5357327"/>
                </a:lnTo>
                <a:lnTo>
                  <a:pt x="17956322" y="5312777"/>
                </a:lnTo>
                <a:lnTo>
                  <a:pt x="17939716" y="5268315"/>
                </a:lnTo>
                <a:lnTo>
                  <a:pt x="17922848" y="5223941"/>
                </a:lnTo>
                <a:lnTo>
                  <a:pt x="17905719" y="5179657"/>
                </a:lnTo>
                <a:lnTo>
                  <a:pt x="17888330" y="5135465"/>
                </a:lnTo>
                <a:lnTo>
                  <a:pt x="17870680" y="5091364"/>
                </a:lnTo>
                <a:lnTo>
                  <a:pt x="17852769" y="5047358"/>
                </a:lnTo>
                <a:lnTo>
                  <a:pt x="17834598" y="5003446"/>
                </a:lnTo>
                <a:lnTo>
                  <a:pt x="17816167" y="4959630"/>
                </a:lnTo>
                <a:lnTo>
                  <a:pt x="17797477" y="4915912"/>
                </a:lnTo>
                <a:lnTo>
                  <a:pt x="17778527" y="4872292"/>
                </a:lnTo>
                <a:lnTo>
                  <a:pt x="17759318" y="4828772"/>
                </a:lnTo>
                <a:lnTo>
                  <a:pt x="17739849" y="4785354"/>
                </a:lnTo>
                <a:lnTo>
                  <a:pt x="17720122" y="4742038"/>
                </a:lnTo>
                <a:lnTo>
                  <a:pt x="17700137" y="4698825"/>
                </a:lnTo>
                <a:lnTo>
                  <a:pt x="17679893" y="4655718"/>
                </a:lnTo>
                <a:lnTo>
                  <a:pt x="17659391" y="4612717"/>
                </a:lnTo>
                <a:lnTo>
                  <a:pt x="17638631" y="4569823"/>
                </a:lnTo>
                <a:lnTo>
                  <a:pt x="17617614" y="4527038"/>
                </a:lnTo>
                <a:lnTo>
                  <a:pt x="17596339" y="4484363"/>
                </a:lnTo>
                <a:lnTo>
                  <a:pt x="17574807" y="4441800"/>
                </a:lnTo>
                <a:lnTo>
                  <a:pt x="17553019" y="4399349"/>
                </a:lnTo>
                <a:lnTo>
                  <a:pt x="17530973" y="4357011"/>
                </a:lnTo>
                <a:lnTo>
                  <a:pt x="17508672" y="4314789"/>
                </a:lnTo>
                <a:lnTo>
                  <a:pt x="17486114" y="4272684"/>
                </a:lnTo>
                <a:lnTo>
                  <a:pt x="17463300" y="4230695"/>
                </a:lnTo>
                <a:lnTo>
                  <a:pt x="17440231" y="4188826"/>
                </a:lnTo>
                <a:lnTo>
                  <a:pt x="17416906" y="4147077"/>
                </a:lnTo>
                <a:lnTo>
                  <a:pt x="17393326" y="4105449"/>
                </a:lnTo>
                <a:lnTo>
                  <a:pt x="17369491" y="4063944"/>
                </a:lnTo>
                <a:lnTo>
                  <a:pt x="17345401" y="4022563"/>
                </a:lnTo>
                <a:lnTo>
                  <a:pt x="17321057" y="3981307"/>
                </a:lnTo>
                <a:lnTo>
                  <a:pt x="17296458" y="3940177"/>
                </a:lnTo>
                <a:lnTo>
                  <a:pt x="17271605" y="3899175"/>
                </a:lnTo>
                <a:lnTo>
                  <a:pt x="17246499" y="3858303"/>
                </a:lnTo>
                <a:lnTo>
                  <a:pt x="17221139" y="3817560"/>
                </a:lnTo>
                <a:lnTo>
                  <a:pt x="17195526" y="3776949"/>
                </a:lnTo>
                <a:lnTo>
                  <a:pt x="17169660" y="3736470"/>
                </a:lnTo>
                <a:lnTo>
                  <a:pt x="17143540" y="3696126"/>
                </a:lnTo>
                <a:lnTo>
                  <a:pt x="17117169" y="3655917"/>
                </a:lnTo>
                <a:lnTo>
                  <a:pt x="17090545" y="3615844"/>
                </a:lnTo>
                <a:lnTo>
                  <a:pt x="17063668" y="3575909"/>
                </a:lnTo>
                <a:lnTo>
                  <a:pt x="17036540" y="3536114"/>
                </a:lnTo>
                <a:lnTo>
                  <a:pt x="17009160" y="3496458"/>
                </a:lnTo>
                <a:lnTo>
                  <a:pt x="16981529" y="3456944"/>
                </a:lnTo>
                <a:lnTo>
                  <a:pt x="16953647" y="3417574"/>
                </a:lnTo>
                <a:lnTo>
                  <a:pt x="16925514" y="3378347"/>
                </a:lnTo>
                <a:lnTo>
                  <a:pt x="16897130" y="3339265"/>
                </a:lnTo>
                <a:lnTo>
                  <a:pt x="16868495" y="3300330"/>
                </a:lnTo>
                <a:lnTo>
                  <a:pt x="16839611" y="3261544"/>
                </a:lnTo>
                <a:lnTo>
                  <a:pt x="16810476" y="3222906"/>
                </a:lnTo>
                <a:lnTo>
                  <a:pt x="16781092" y="3184419"/>
                </a:lnTo>
                <a:lnTo>
                  <a:pt x="16751458" y="3146083"/>
                </a:lnTo>
                <a:lnTo>
                  <a:pt x="16721574" y="3107900"/>
                </a:lnTo>
                <a:lnTo>
                  <a:pt x="16691442" y="3069872"/>
                </a:lnTo>
                <a:lnTo>
                  <a:pt x="16661061" y="3031999"/>
                </a:lnTo>
                <a:lnTo>
                  <a:pt x="16630432" y="2994283"/>
                </a:lnTo>
                <a:lnTo>
                  <a:pt x="16599554" y="2956724"/>
                </a:lnTo>
                <a:lnTo>
                  <a:pt x="16568428" y="2919326"/>
                </a:lnTo>
                <a:lnTo>
                  <a:pt x="16537054" y="2882087"/>
                </a:lnTo>
                <a:lnTo>
                  <a:pt x="16505432" y="2845011"/>
                </a:lnTo>
                <a:lnTo>
                  <a:pt x="16473563" y="2808097"/>
                </a:lnTo>
                <a:lnTo>
                  <a:pt x="16441447" y="2771348"/>
                </a:lnTo>
                <a:lnTo>
                  <a:pt x="16409085" y="2734764"/>
                </a:lnTo>
                <a:lnTo>
                  <a:pt x="16376475" y="2698347"/>
                </a:lnTo>
                <a:lnTo>
                  <a:pt x="16343619" y="2662098"/>
                </a:lnTo>
                <a:lnTo>
                  <a:pt x="16310517" y="2626019"/>
                </a:lnTo>
                <a:lnTo>
                  <a:pt x="16277169" y="2590110"/>
                </a:lnTo>
                <a:lnTo>
                  <a:pt x="16243575" y="2554374"/>
                </a:lnTo>
                <a:lnTo>
                  <a:pt x="16209736" y="2518810"/>
                </a:lnTo>
                <a:lnTo>
                  <a:pt x="16175651" y="2483421"/>
                </a:lnTo>
                <a:lnTo>
                  <a:pt x="16141322" y="2448207"/>
                </a:lnTo>
                <a:lnTo>
                  <a:pt x="16106747" y="2413170"/>
                </a:lnTo>
                <a:lnTo>
                  <a:pt x="16071928" y="2378312"/>
                </a:lnTo>
                <a:lnTo>
                  <a:pt x="16036865" y="2343633"/>
                </a:lnTo>
                <a:lnTo>
                  <a:pt x="16001558" y="2309135"/>
                </a:lnTo>
                <a:lnTo>
                  <a:pt x="15966007" y="2274818"/>
                </a:lnTo>
                <a:lnTo>
                  <a:pt x="15930213" y="2240685"/>
                </a:lnTo>
                <a:lnTo>
                  <a:pt x="15894175" y="2206737"/>
                </a:lnTo>
                <a:lnTo>
                  <a:pt x="15857894" y="2172974"/>
                </a:lnTo>
                <a:lnTo>
                  <a:pt x="15821370" y="2139399"/>
                </a:lnTo>
                <a:lnTo>
                  <a:pt x="15784603" y="2106011"/>
                </a:lnTo>
                <a:lnTo>
                  <a:pt x="15747594" y="2072813"/>
                </a:lnTo>
                <a:lnTo>
                  <a:pt x="15710343" y="2039806"/>
                </a:lnTo>
                <a:lnTo>
                  <a:pt x="15672850" y="2006992"/>
                </a:lnTo>
                <a:lnTo>
                  <a:pt x="15635116" y="1974370"/>
                </a:lnTo>
                <a:lnTo>
                  <a:pt x="15597140" y="1941943"/>
                </a:lnTo>
                <a:lnTo>
                  <a:pt x="15558922" y="1909712"/>
                </a:lnTo>
                <a:lnTo>
                  <a:pt x="15520464" y="1877678"/>
                </a:lnTo>
                <a:lnTo>
                  <a:pt x="15481765" y="1845843"/>
                </a:lnTo>
                <a:lnTo>
                  <a:pt x="15442825" y="1814207"/>
                </a:lnTo>
                <a:lnTo>
                  <a:pt x="15403646" y="1782772"/>
                </a:lnTo>
                <a:lnTo>
                  <a:pt x="15364226" y="1751539"/>
                </a:lnTo>
                <a:lnTo>
                  <a:pt x="15324566" y="1720510"/>
                </a:lnTo>
                <a:lnTo>
                  <a:pt x="15284667" y="1689686"/>
                </a:lnTo>
                <a:lnTo>
                  <a:pt x="15244529" y="1659067"/>
                </a:lnTo>
                <a:lnTo>
                  <a:pt x="15204152" y="1628656"/>
                </a:lnTo>
                <a:lnTo>
                  <a:pt x="15163535" y="1598453"/>
                </a:lnTo>
                <a:lnTo>
                  <a:pt x="15122680" y="1568460"/>
                </a:lnTo>
                <a:lnTo>
                  <a:pt x="15081587" y="1538678"/>
                </a:lnTo>
                <a:lnTo>
                  <a:pt x="15040256" y="1509108"/>
                </a:lnTo>
                <a:lnTo>
                  <a:pt x="14998687" y="1479752"/>
                </a:lnTo>
                <a:lnTo>
                  <a:pt x="14956880" y="1450611"/>
                </a:lnTo>
                <a:lnTo>
                  <a:pt x="14914836" y="1421685"/>
                </a:lnTo>
                <a:lnTo>
                  <a:pt x="14859013" y="1383863"/>
                </a:lnTo>
                <a:lnTo>
                  <a:pt x="14802989" y="1346565"/>
                </a:lnTo>
                <a:lnTo>
                  <a:pt x="14746769" y="1309789"/>
                </a:lnTo>
                <a:lnTo>
                  <a:pt x="14690354" y="1273535"/>
                </a:lnTo>
                <a:lnTo>
                  <a:pt x="14633747" y="1237803"/>
                </a:lnTo>
                <a:lnTo>
                  <a:pt x="14576951" y="1202592"/>
                </a:lnTo>
                <a:lnTo>
                  <a:pt x="14519970" y="1167901"/>
                </a:lnTo>
                <a:lnTo>
                  <a:pt x="14462806" y="1133731"/>
                </a:lnTo>
                <a:lnTo>
                  <a:pt x="14405463" y="1100080"/>
                </a:lnTo>
                <a:lnTo>
                  <a:pt x="14347942" y="1066947"/>
                </a:lnTo>
                <a:lnTo>
                  <a:pt x="14290247" y="1034334"/>
                </a:lnTo>
                <a:lnTo>
                  <a:pt x="14232381" y="1002238"/>
                </a:lnTo>
                <a:lnTo>
                  <a:pt x="14174346" y="970659"/>
                </a:lnTo>
                <a:lnTo>
                  <a:pt x="14116147" y="939597"/>
                </a:lnTo>
                <a:lnTo>
                  <a:pt x="14057785" y="909051"/>
                </a:lnTo>
                <a:lnTo>
                  <a:pt x="13999263" y="879020"/>
                </a:lnTo>
                <a:lnTo>
                  <a:pt x="13940585" y="849505"/>
                </a:lnTo>
                <a:lnTo>
                  <a:pt x="13881753" y="820504"/>
                </a:lnTo>
                <a:lnTo>
                  <a:pt x="13822770" y="792017"/>
                </a:lnTo>
                <a:lnTo>
                  <a:pt x="13763640" y="764044"/>
                </a:lnTo>
                <a:lnTo>
                  <a:pt x="13704364" y="736583"/>
                </a:lnTo>
                <a:lnTo>
                  <a:pt x="13644947" y="709635"/>
                </a:lnTo>
                <a:lnTo>
                  <a:pt x="13585390" y="683198"/>
                </a:lnTo>
                <a:lnTo>
                  <a:pt x="13525697" y="657273"/>
                </a:lnTo>
                <a:lnTo>
                  <a:pt x="13465871" y="631859"/>
                </a:lnTo>
                <a:lnTo>
                  <a:pt x="13405915" y="606954"/>
                </a:lnTo>
                <a:lnTo>
                  <a:pt x="13345831" y="582559"/>
                </a:lnTo>
                <a:lnTo>
                  <a:pt x="13285622" y="558673"/>
                </a:lnTo>
                <a:lnTo>
                  <a:pt x="13225292" y="535296"/>
                </a:lnTo>
                <a:lnTo>
                  <a:pt x="13164843" y="512426"/>
                </a:lnTo>
                <a:lnTo>
                  <a:pt x="13104279" y="490064"/>
                </a:lnTo>
                <a:lnTo>
                  <a:pt x="13043601" y="468209"/>
                </a:lnTo>
                <a:lnTo>
                  <a:pt x="12982814" y="446860"/>
                </a:lnTo>
                <a:lnTo>
                  <a:pt x="12921919" y="426017"/>
                </a:lnTo>
                <a:lnTo>
                  <a:pt x="12860920" y="405679"/>
                </a:lnTo>
                <a:lnTo>
                  <a:pt x="12799821" y="385846"/>
                </a:lnTo>
                <a:lnTo>
                  <a:pt x="12738622" y="366516"/>
                </a:lnTo>
                <a:lnTo>
                  <a:pt x="12677329" y="347690"/>
                </a:lnTo>
                <a:lnTo>
                  <a:pt x="12615943" y="329368"/>
                </a:lnTo>
                <a:lnTo>
                  <a:pt x="12554467" y="311547"/>
                </a:lnTo>
                <a:lnTo>
                  <a:pt x="12492904" y="294229"/>
                </a:lnTo>
                <a:lnTo>
                  <a:pt x="12431258" y="277412"/>
                </a:lnTo>
                <a:lnTo>
                  <a:pt x="12369531" y="261096"/>
                </a:lnTo>
                <a:lnTo>
                  <a:pt x="12307727" y="245280"/>
                </a:lnTo>
                <a:lnTo>
                  <a:pt x="12245847" y="229964"/>
                </a:lnTo>
                <a:lnTo>
                  <a:pt x="12183895" y="215147"/>
                </a:lnTo>
                <a:lnTo>
                  <a:pt x="12121874" y="200828"/>
                </a:lnTo>
                <a:lnTo>
                  <a:pt x="12059786" y="187008"/>
                </a:lnTo>
                <a:lnTo>
                  <a:pt x="11997636" y="173685"/>
                </a:lnTo>
                <a:lnTo>
                  <a:pt x="11935424" y="160859"/>
                </a:lnTo>
                <a:lnTo>
                  <a:pt x="11873156" y="148529"/>
                </a:lnTo>
                <a:lnTo>
                  <a:pt x="11810832" y="136696"/>
                </a:lnTo>
                <a:lnTo>
                  <a:pt x="11748458" y="125357"/>
                </a:lnTo>
                <a:lnTo>
                  <a:pt x="11686034" y="114514"/>
                </a:lnTo>
                <a:lnTo>
                  <a:pt x="11623564" y="104165"/>
                </a:lnTo>
                <a:lnTo>
                  <a:pt x="11561052" y="94309"/>
                </a:lnTo>
                <a:lnTo>
                  <a:pt x="11498499" y="84947"/>
                </a:lnTo>
                <a:lnTo>
                  <a:pt x="11435909" y="76077"/>
                </a:lnTo>
                <a:lnTo>
                  <a:pt x="11373285" y="67699"/>
                </a:lnTo>
                <a:lnTo>
                  <a:pt x="11310630" y="59813"/>
                </a:lnTo>
                <a:lnTo>
                  <a:pt x="11247947" y="52417"/>
                </a:lnTo>
                <a:lnTo>
                  <a:pt x="11185238" y="45512"/>
                </a:lnTo>
                <a:lnTo>
                  <a:pt x="11122506" y="39097"/>
                </a:lnTo>
                <a:lnTo>
                  <a:pt x="11059755" y="33171"/>
                </a:lnTo>
                <a:lnTo>
                  <a:pt x="10996987" y="27734"/>
                </a:lnTo>
                <a:lnTo>
                  <a:pt x="10934205" y="22785"/>
                </a:lnTo>
                <a:lnTo>
                  <a:pt x="10871413" y="18324"/>
                </a:lnTo>
                <a:lnTo>
                  <a:pt x="10808612" y="14350"/>
                </a:lnTo>
                <a:lnTo>
                  <a:pt x="10745806" y="10862"/>
                </a:lnTo>
                <a:lnTo>
                  <a:pt x="10682998" y="7861"/>
                </a:lnTo>
                <a:lnTo>
                  <a:pt x="10620191" y="5345"/>
                </a:lnTo>
                <a:lnTo>
                  <a:pt x="10557388" y="3314"/>
                </a:lnTo>
                <a:lnTo>
                  <a:pt x="10494591" y="1767"/>
                </a:lnTo>
                <a:lnTo>
                  <a:pt x="10431804" y="704"/>
                </a:lnTo>
                <a:lnTo>
                  <a:pt x="10369029" y="0"/>
                </a:lnTo>
                <a:close/>
              </a:path>
            </a:pathLst>
          </a:custGeom>
          <a:solidFill>
            <a:srgbClr val="607EBC">
              <a:alpha val="14999"/>
            </a:srgbClr>
          </a:solidFill>
        </p:spPr>
        <p:txBody>
          <a:bodyPr wrap="square" lIns="0" tIns="0" rIns="0" bIns="0" rtlCol="0"/>
          <a:lstStyle/>
          <a:p>
            <a:pPr defTabSz="415869" hangingPunct="1"/>
            <a:endParaRPr lang="en-GB"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F72070-46B3-370C-71AC-E6C6FA8CD6F2}"/>
              </a:ext>
            </a:extLst>
          </p:cNvPr>
          <p:cNvGrpSpPr/>
          <p:nvPr/>
        </p:nvGrpSpPr>
        <p:grpSpPr>
          <a:xfrm>
            <a:off x="1613082" y="2469416"/>
            <a:ext cx="1167158" cy="1081260"/>
            <a:chOff x="3546083" y="5429667"/>
            <a:chExt cx="2566307" cy="2377438"/>
          </a:xfrm>
          <a:solidFill>
            <a:srgbClr val="A9CDF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C0DEDE-B118-7032-C4CD-58FDAEA8D7BD}"/>
                </a:ext>
              </a:extLst>
            </p:cNvPr>
            <p:cNvSpPr/>
            <p:nvPr/>
          </p:nvSpPr>
          <p:spPr>
            <a:xfrm>
              <a:off x="3546083" y="5429667"/>
              <a:ext cx="1835664" cy="1835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B67668A-25CA-3262-10DA-2FEFA8554C63}"/>
                </a:ext>
              </a:extLst>
            </p:cNvPr>
            <p:cNvSpPr/>
            <p:nvPr/>
          </p:nvSpPr>
          <p:spPr>
            <a:xfrm>
              <a:off x="4449061" y="6726282"/>
              <a:ext cx="1663329" cy="10808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F6CAF0-9F96-D67F-D3CB-5EDAA87BD939}"/>
              </a:ext>
            </a:extLst>
          </p:cNvPr>
          <p:cNvGrpSpPr/>
          <p:nvPr/>
        </p:nvGrpSpPr>
        <p:grpSpPr>
          <a:xfrm>
            <a:off x="3771303" y="2469416"/>
            <a:ext cx="1167158" cy="1081260"/>
            <a:chOff x="3546083" y="5429667"/>
            <a:chExt cx="2566307" cy="2377438"/>
          </a:xfrm>
          <a:solidFill>
            <a:srgbClr val="A9CDF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8E082E-9893-A3CF-9A10-030C843D0D15}"/>
                </a:ext>
              </a:extLst>
            </p:cNvPr>
            <p:cNvSpPr/>
            <p:nvPr/>
          </p:nvSpPr>
          <p:spPr>
            <a:xfrm>
              <a:off x="3546083" y="5429667"/>
              <a:ext cx="1835664" cy="1835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634F872-7E10-82A4-9EF8-E2794E59A5AF}"/>
                </a:ext>
              </a:extLst>
            </p:cNvPr>
            <p:cNvSpPr/>
            <p:nvPr/>
          </p:nvSpPr>
          <p:spPr>
            <a:xfrm>
              <a:off x="4449061" y="6726282"/>
              <a:ext cx="1663329" cy="10808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83F77E-B048-4456-BEFB-68CCCDB96286}"/>
              </a:ext>
            </a:extLst>
          </p:cNvPr>
          <p:cNvGrpSpPr/>
          <p:nvPr/>
        </p:nvGrpSpPr>
        <p:grpSpPr>
          <a:xfrm>
            <a:off x="5908013" y="2469416"/>
            <a:ext cx="1167158" cy="1081260"/>
            <a:chOff x="3546083" y="5429667"/>
            <a:chExt cx="2566307" cy="2377438"/>
          </a:xfrm>
          <a:solidFill>
            <a:srgbClr val="A9CDF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1DDD4D-C3CF-5DD2-EAF3-9754CD39FC4A}"/>
                </a:ext>
              </a:extLst>
            </p:cNvPr>
            <p:cNvSpPr/>
            <p:nvPr/>
          </p:nvSpPr>
          <p:spPr>
            <a:xfrm>
              <a:off x="3546083" y="5429667"/>
              <a:ext cx="1835664" cy="1835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940B5C8-5B71-F556-2CAF-DD599C983E7B}"/>
                </a:ext>
              </a:extLst>
            </p:cNvPr>
            <p:cNvSpPr/>
            <p:nvPr/>
          </p:nvSpPr>
          <p:spPr>
            <a:xfrm>
              <a:off x="4449061" y="6726282"/>
              <a:ext cx="1663329" cy="10808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50477E-C39E-B6D2-47CA-909B75AF8472}"/>
              </a:ext>
            </a:extLst>
          </p:cNvPr>
          <p:cNvGrpSpPr/>
          <p:nvPr/>
        </p:nvGrpSpPr>
        <p:grpSpPr>
          <a:xfrm>
            <a:off x="2387460" y="1243317"/>
            <a:ext cx="1167158" cy="1081260"/>
            <a:chOff x="3546083" y="5429667"/>
            <a:chExt cx="2566307" cy="2377438"/>
          </a:xfrm>
          <a:solidFill>
            <a:srgbClr val="A9CDF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62E17C-548A-2807-D699-55471B3D3B9C}"/>
                </a:ext>
              </a:extLst>
            </p:cNvPr>
            <p:cNvSpPr/>
            <p:nvPr/>
          </p:nvSpPr>
          <p:spPr>
            <a:xfrm>
              <a:off x="3546083" y="5429667"/>
              <a:ext cx="1835664" cy="1835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4F161CA-1DBC-E9B0-C5D3-B13F95FE4819}"/>
                </a:ext>
              </a:extLst>
            </p:cNvPr>
            <p:cNvSpPr/>
            <p:nvPr/>
          </p:nvSpPr>
          <p:spPr>
            <a:xfrm>
              <a:off x="4449061" y="6726282"/>
              <a:ext cx="1663329" cy="10808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39748E-978A-A476-E695-8A9B7BBC88F3}"/>
              </a:ext>
            </a:extLst>
          </p:cNvPr>
          <p:cNvGrpSpPr/>
          <p:nvPr/>
        </p:nvGrpSpPr>
        <p:grpSpPr>
          <a:xfrm>
            <a:off x="5119294" y="1243317"/>
            <a:ext cx="1167158" cy="1081260"/>
            <a:chOff x="3546083" y="5429667"/>
            <a:chExt cx="2566307" cy="2377438"/>
          </a:xfrm>
          <a:solidFill>
            <a:srgbClr val="A9CDF0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FD14F6-BEE9-ED27-7F3E-A5D33E7223B6}"/>
                </a:ext>
              </a:extLst>
            </p:cNvPr>
            <p:cNvSpPr/>
            <p:nvPr/>
          </p:nvSpPr>
          <p:spPr>
            <a:xfrm>
              <a:off x="3546083" y="5429667"/>
              <a:ext cx="1835664" cy="1835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FDF7683-08A7-CECC-F79F-AB2D5E27FEAE}"/>
                </a:ext>
              </a:extLst>
            </p:cNvPr>
            <p:cNvSpPr/>
            <p:nvPr/>
          </p:nvSpPr>
          <p:spPr>
            <a:xfrm>
              <a:off x="4449061" y="6726282"/>
              <a:ext cx="1663329" cy="10808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CE348D-32E1-89CC-3781-084A1C8E56E6}"/>
              </a:ext>
            </a:extLst>
          </p:cNvPr>
          <p:cNvGrpSpPr/>
          <p:nvPr/>
        </p:nvGrpSpPr>
        <p:grpSpPr>
          <a:xfrm>
            <a:off x="2387460" y="3903450"/>
            <a:ext cx="1167158" cy="1081260"/>
            <a:chOff x="3546083" y="5429667"/>
            <a:chExt cx="2566307" cy="2377438"/>
          </a:xfrm>
          <a:solidFill>
            <a:srgbClr val="A9CDF0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D26D6B-8726-5767-4CC8-990C8C269D8F}"/>
                </a:ext>
              </a:extLst>
            </p:cNvPr>
            <p:cNvSpPr/>
            <p:nvPr/>
          </p:nvSpPr>
          <p:spPr>
            <a:xfrm>
              <a:off x="3546083" y="5429667"/>
              <a:ext cx="1835664" cy="1835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FAA4F5B-8B67-A11C-8665-C44D2D8A558F}"/>
                </a:ext>
              </a:extLst>
            </p:cNvPr>
            <p:cNvSpPr/>
            <p:nvPr/>
          </p:nvSpPr>
          <p:spPr>
            <a:xfrm>
              <a:off x="4449061" y="6726282"/>
              <a:ext cx="1663329" cy="10808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8E1030-E4E5-7FB9-5E22-DD9567355D1C}"/>
              </a:ext>
            </a:extLst>
          </p:cNvPr>
          <p:cNvGrpSpPr/>
          <p:nvPr/>
        </p:nvGrpSpPr>
        <p:grpSpPr>
          <a:xfrm>
            <a:off x="5119294" y="3903450"/>
            <a:ext cx="1167158" cy="1081260"/>
            <a:chOff x="3546083" y="5429667"/>
            <a:chExt cx="2566307" cy="2377438"/>
          </a:xfrm>
          <a:solidFill>
            <a:srgbClr val="A9CDF0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761EA50-D1AD-BD9C-1F5F-D3DD8D7B8E80}"/>
                </a:ext>
              </a:extLst>
            </p:cNvPr>
            <p:cNvSpPr/>
            <p:nvPr/>
          </p:nvSpPr>
          <p:spPr>
            <a:xfrm>
              <a:off x="3546083" y="5429667"/>
              <a:ext cx="1835664" cy="1835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4055485-71C3-F211-9EB0-D01F1B8C1284}"/>
                </a:ext>
              </a:extLst>
            </p:cNvPr>
            <p:cNvSpPr/>
            <p:nvPr/>
          </p:nvSpPr>
          <p:spPr>
            <a:xfrm>
              <a:off x="4449061" y="6726282"/>
              <a:ext cx="1663329" cy="10808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15869" hangingPunct="1"/>
              <a:endParaRPr lang="en-PT" sz="819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bject 19">
            <a:extLst>
              <a:ext uri="{FF2B5EF4-FFF2-40B4-BE49-F238E27FC236}">
                <a16:creationId xmlns:a16="http://schemas.microsoft.com/office/drawing/2014/main" id="{883CBB2B-130C-9512-DFB9-6F8022BEA795}"/>
              </a:ext>
            </a:extLst>
          </p:cNvPr>
          <p:cNvSpPr/>
          <p:nvPr/>
        </p:nvSpPr>
        <p:spPr>
          <a:xfrm>
            <a:off x="6015343" y="3982512"/>
            <a:ext cx="1167901" cy="182809"/>
          </a:xfrm>
          <a:custGeom>
            <a:avLst/>
            <a:gdLst/>
            <a:ahLst/>
            <a:cxnLst/>
            <a:rect l="l" t="t" r="r" b="b"/>
            <a:pathLst>
              <a:path w="2567940" h="401954">
                <a:moveTo>
                  <a:pt x="2535189" y="0"/>
                </a:moveTo>
                <a:lnTo>
                  <a:pt x="32449" y="0"/>
                </a:lnTo>
                <a:lnTo>
                  <a:pt x="19820" y="2550"/>
                </a:lnTo>
                <a:lnTo>
                  <a:pt x="9506" y="9506"/>
                </a:lnTo>
                <a:lnTo>
                  <a:pt x="2550" y="19820"/>
                </a:lnTo>
                <a:lnTo>
                  <a:pt x="0" y="32449"/>
                </a:lnTo>
                <a:lnTo>
                  <a:pt x="0" y="368962"/>
                </a:lnTo>
                <a:lnTo>
                  <a:pt x="2550" y="381595"/>
                </a:lnTo>
                <a:lnTo>
                  <a:pt x="9506" y="391909"/>
                </a:lnTo>
                <a:lnTo>
                  <a:pt x="19820" y="398862"/>
                </a:lnTo>
                <a:lnTo>
                  <a:pt x="32449" y="401411"/>
                </a:lnTo>
                <a:lnTo>
                  <a:pt x="2535189" y="401411"/>
                </a:lnTo>
                <a:lnTo>
                  <a:pt x="2547818" y="398862"/>
                </a:lnTo>
                <a:lnTo>
                  <a:pt x="2558132" y="391909"/>
                </a:lnTo>
                <a:lnTo>
                  <a:pt x="2565088" y="381595"/>
                </a:lnTo>
                <a:lnTo>
                  <a:pt x="2567639" y="368962"/>
                </a:lnTo>
                <a:lnTo>
                  <a:pt x="2567639" y="32449"/>
                </a:lnTo>
                <a:lnTo>
                  <a:pt x="2565088" y="19820"/>
                </a:lnTo>
                <a:lnTo>
                  <a:pt x="2558132" y="9506"/>
                </a:lnTo>
                <a:lnTo>
                  <a:pt x="2547818" y="2550"/>
                </a:lnTo>
                <a:lnTo>
                  <a:pt x="2535189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0">
            <a:extLst>
              <a:ext uri="{FF2B5EF4-FFF2-40B4-BE49-F238E27FC236}">
                <a16:creationId xmlns:a16="http://schemas.microsoft.com/office/drawing/2014/main" id="{45E60E8E-F82B-C20C-B182-B696FDDE7CA4}"/>
              </a:ext>
            </a:extLst>
          </p:cNvPr>
          <p:cNvSpPr/>
          <p:nvPr/>
        </p:nvSpPr>
        <p:spPr>
          <a:xfrm>
            <a:off x="6015343" y="4199697"/>
            <a:ext cx="1167901" cy="182809"/>
          </a:xfrm>
          <a:custGeom>
            <a:avLst/>
            <a:gdLst/>
            <a:ahLst/>
            <a:cxnLst/>
            <a:rect l="l" t="t" r="r" b="b"/>
            <a:pathLst>
              <a:path w="2567940" h="401954">
                <a:moveTo>
                  <a:pt x="2535189" y="0"/>
                </a:moveTo>
                <a:lnTo>
                  <a:pt x="32449" y="0"/>
                </a:lnTo>
                <a:lnTo>
                  <a:pt x="19820" y="2550"/>
                </a:lnTo>
                <a:lnTo>
                  <a:pt x="9506" y="9506"/>
                </a:lnTo>
                <a:lnTo>
                  <a:pt x="2550" y="19820"/>
                </a:lnTo>
                <a:lnTo>
                  <a:pt x="0" y="32449"/>
                </a:lnTo>
                <a:lnTo>
                  <a:pt x="0" y="368962"/>
                </a:lnTo>
                <a:lnTo>
                  <a:pt x="2550" y="381595"/>
                </a:lnTo>
                <a:lnTo>
                  <a:pt x="9506" y="391909"/>
                </a:lnTo>
                <a:lnTo>
                  <a:pt x="19820" y="398862"/>
                </a:lnTo>
                <a:lnTo>
                  <a:pt x="32449" y="401411"/>
                </a:lnTo>
                <a:lnTo>
                  <a:pt x="2535189" y="401411"/>
                </a:lnTo>
                <a:lnTo>
                  <a:pt x="2547818" y="398862"/>
                </a:lnTo>
                <a:lnTo>
                  <a:pt x="2558132" y="391909"/>
                </a:lnTo>
                <a:lnTo>
                  <a:pt x="2565088" y="381595"/>
                </a:lnTo>
                <a:lnTo>
                  <a:pt x="2567639" y="368962"/>
                </a:lnTo>
                <a:lnTo>
                  <a:pt x="2567639" y="32449"/>
                </a:lnTo>
                <a:lnTo>
                  <a:pt x="2565088" y="19820"/>
                </a:lnTo>
                <a:lnTo>
                  <a:pt x="2558132" y="9506"/>
                </a:lnTo>
                <a:lnTo>
                  <a:pt x="2547818" y="2550"/>
                </a:lnTo>
                <a:lnTo>
                  <a:pt x="2535189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357EFCC2-4A1E-84AF-2E6C-48FF6E934188}"/>
              </a:ext>
            </a:extLst>
          </p:cNvPr>
          <p:cNvSpPr/>
          <p:nvPr/>
        </p:nvSpPr>
        <p:spPr>
          <a:xfrm>
            <a:off x="3318689" y="4029155"/>
            <a:ext cx="763872" cy="170102"/>
          </a:xfrm>
          <a:custGeom>
            <a:avLst/>
            <a:gdLst/>
            <a:ahLst/>
            <a:cxnLst/>
            <a:rect l="l" t="t" r="r" b="b"/>
            <a:pathLst>
              <a:path w="1679575" h="374015">
                <a:moveTo>
                  <a:pt x="1646169" y="0"/>
                </a:moveTo>
                <a:lnTo>
                  <a:pt x="33297" y="0"/>
                </a:lnTo>
                <a:lnTo>
                  <a:pt x="20337" y="2617"/>
                </a:lnTo>
                <a:lnTo>
                  <a:pt x="9753" y="9753"/>
                </a:lnTo>
                <a:lnTo>
                  <a:pt x="2617" y="20337"/>
                </a:lnTo>
                <a:lnTo>
                  <a:pt x="0" y="33297"/>
                </a:lnTo>
                <a:lnTo>
                  <a:pt x="0" y="340429"/>
                </a:lnTo>
                <a:lnTo>
                  <a:pt x="2617" y="353389"/>
                </a:lnTo>
                <a:lnTo>
                  <a:pt x="9753" y="363973"/>
                </a:lnTo>
                <a:lnTo>
                  <a:pt x="20337" y="371109"/>
                </a:lnTo>
                <a:lnTo>
                  <a:pt x="33297" y="373726"/>
                </a:lnTo>
                <a:lnTo>
                  <a:pt x="1646169" y="373726"/>
                </a:lnTo>
                <a:lnTo>
                  <a:pt x="1659129" y="371109"/>
                </a:lnTo>
                <a:lnTo>
                  <a:pt x="1669713" y="363973"/>
                </a:lnTo>
                <a:lnTo>
                  <a:pt x="1676850" y="353389"/>
                </a:lnTo>
                <a:lnTo>
                  <a:pt x="1679467" y="340429"/>
                </a:lnTo>
                <a:lnTo>
                  <a:pt x="1679467" y="33297"/>
                </a:lnTo>
                <a:lnTo>
                  <a:pt x="1676850" y="20337"/>
                </a:lnTo>
                <a:lnTo>
                  <a:pt x="1669713" y="9753"/>
                </a:lnTo>
                <a:lnTo>
                  <a:pt x="1659129" y="2617"/>
                </a:lnTo>
                <a:lnTo>
                  <a:pt x="1646169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8393C01B-4002-5D7D-63BD-6081F8158D9D}"/>
              </a:ext>
            </a:extLst>
          </p:cNvPr>
          <p:cNvSpPr/>
          <p:nvPr/>
        </p:nvSpPr>
        <p:spPr>
          <a:xfrm>
            <a:off x="3318689" y="4228504"/>
            <a:ext cx="763872" cy="170102"/>
          </a:xfrm>
          <a:custGeom>
            <a:avLst/>
            <a:gdLst/>
            <a:ahLst/>
            <a:cxnLst/>
            <a:rect l="l" t="t" r="r" b="b"/>
            <a:pathLst>
              <a:path w="1679575" h="374015">
                <a:moveTo>
                  <a:pt x="1646169" y="0"/>
                </a:moveTo>
                <a:lnTo>
                  <a:pt x="33297" y="0"/>
                </a:lnTo>
                <a:lnTo>
                  <a:pt x="20337" y="2617"/>
                </a:lnTo>
                <a:lnTo>
                  <a:pt x="9753" y="9753"/>
                </a:lnTo>
                <a:lnTo>
                  <a:pt x="2617" y="20337"/>
                </a:lnTo>
                <a:lnTo>
                  <a:pt x="0" y="33297"/>
                </a:lnTo>
                <a:lnTo>
                  <a:pt x="0" y="340429"/>
                </a:lnTo>
                <a:lnTo>
                  <a:pt x="2617" y="353389"/>
                </a:lnTo>
                <a:lnTo>
                  <a:pt x="9753" y="363973"/>
                </a:lnTo>
                <a:lnTo>
                  <a:pt x="20337" y="371109"/>
                </a:lnTo>
                <a:lnTo>
                  <a:pt x="33297" y="373726"/>
                </a:lnTo>
                <a:lnTo>
                  <a:pt x="1646169" y="373726"/>
                </a:lnTo>
                <a:lnTo>
                  <a:pt x="1659129" y="371109"/>
                </a:lnTo>
                <a:lnTo>
                  <a:pt x="1669713" y="363973"/>
                </a:lnTo>
                <a:lnTo>
                  <a:pt x="1676850" y="353389"/>
                </a:lnTo>
                <a:lnTo>
                  <a:pt x="1679467" y="340429"/>
                </a:lnTo>
                <a:lnTo>
                  <a:pt x="1679467" y="33297"/>
                </a:lnTo>
                <a:lnTo>
                  <a:pt x="1676850" y="20337"/>
                </a:lnTo>
                <a:lnTo>
                  <a:pt x="1669713" y="9753"/>
                </a:lnTo>
                <a:lnTo>
                  <a:pt x="1659129" y="2617"/>
                </a:lnTo>
                <a:lnTo>
                  <a:pt x="1646169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51">
            <a:extLst>
              <a:ext uri="{FF2B5EF4-FFF2-40B4-BE49-F238E27FC236}">
                <a16:creationId xmlns:a16="http://schemas.microsoft.com/office/drawing/2014/main" id="{191BBC64-078B-886F-1536-0FDFE1EEAF5E}"/>
              </a:ext>
            </a:extLst>
          </p:cNvPr>
          <p:cNvSpPr/>
          <p:nvPr/>
        </p:nvSpPr>
        <p:spPr>
          <a:xfrm>
            <a:off x="6807778" y="2580778"/>
            <a:ext cx="791885" cy="182809"/>
          </a:xfrm>
          <a:custGeom>
            <a:avLst/>
            <a:gdLst/>
            <a:ahLst/>
            <a:cxnLst/>
            <a:rect l="l" t="t" r="r" b="b"/>
            <a:pathLst>
              <a:path w="1741169" h="401954">
                <a:moveTo>
                  <a:pt x="1714377" y="0"/>
                </a:moveTo>
                <a:lnTo>
                  <a:pt x="26711" y="0"/>
                </a:lnTo>
                <a:lnTo>
                  <a:pt x="16313" y="2100"/>
                </a:lnTo>
                <a:lnTo>
                  <a:pt x="7823" y="7828"/>
                </a:lnTo>
                <a:lnTo>
                  <a:pt x="2098" y="16322"/>
                </a:lnTo>
                <a:lnTo>
                  <a:pt x="0" y="26721"/>
                </a:lnTo>
                <a:lnTo>
                  <a:pt x="0" y="374690"/>
                </a:lnTo>
                <a:lnTo>
                  <a:pt x="2098" y="385093"/>
                </a:lnTo>
                <a:lnTo>
                  <a:pt x="7823" y="393587"/>
                </a:lnTo>
                <a:lnTo>
                  <a:pt x="16313" y="399312"/>
                </a:lnTo>
                <a:lnTo>
                  <a:pt x="26711" y="401411"/>
                </a:lnTo>
                <a:lnTo>
                  <a:pt x="1714377" y="401411"/>
                </a:lnTo>
                <a:lnTo>
                  <a:pt x="1724776" y="399312"/>
                </a:lnTo>
                <a:lnTo>
                  <a:pt x="1733270" y="393587"/>
                </a:lnTo>
                <a:lnTo>
                  <a:pt x="1738998" y="385093"/>
                </a:lnTo>
                <a:lnTo>
                  <a:pt x="1741098" y="374690"/>
                </a:lnTo>
                <a:lnTo>
                  <a:pt x="1741098" y="26721"/>
                </a:lnTo>
                <a:lnTo>
                  <a:pt x="1738998" y="16322"/>
                </a:lnTo>
                <a:lnTo>
                  <a:pt x="1733270" y="7828"/>
                </a:lnTo>
                <a:lnTo>
                  <a:pt x="1724776" y="2100"/>
                </a:lnTo>
                <a:lnTo>
                  <a:pt x="1714377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113">
            <a:extLst>
              <a:ext uri="{FF2B5EF4-FFF2-40B4-BE49-F238E27FC236}">
                <a16:creationId xmlns:a16="http://schemas.microsoft.com/office/drawing/2014/main" id="{A4E940C8-F712-E166-075C-4248DB446FD9}"/>
              </a:ext>
            </a:extLst>
          </p:cNvPr>
          <p:cNvSpPr/>
          <p:nvPr/>
        </p:nvSpPr>
        <p:spPr>
          <a:xfrm>
            <a:off x="4692144" y="2556945"/>
            <a:ext cx="941772" cy="182809"/>
          </a:xfrm>
          <a:custGeom>
            <a:avLst/>
            <a:gdLst/>
            <a:ahLst/>
            <a:cxnLst/>
            <a:rect l="l" t="t" r="r" b="b"/>
            <a:pathLst>
              <a:path w="2070734" h="401954">
                <a:moveTo>
                  <a:pt x="2041508" y="0"/>
                </a:moveTo>
                <a:lnTo>
                  <a:pt x="29130" y="0"/>
                </a:lnTo>
                <a:lnTo>
                  <a:pt x="17788" y="2290"/>
                </a:lnTo>
                <a:lnTo>
                  <a:pt x="8529" y="8535"/>
                </a:lnTo>
                <a:lnTo>
                  <a:pt x="2288" y="17797"/>
                </a:lnTo>
                <a:lnTo>
                  <a:pt x="0" y="29140"/>
                </a:lnTo>
                <a:lnTo>
                  <a:pt x="0" y="372271"/>
                </a:lnTo>
                <a:lnTo>
                  <a:pt x="2288" y="383614"/>
                </a:lnTo>
                <a:lnTo>
                  <a:pt x="8529" y="392876"/>
                </a:lnTo>
                <a:lnTo>
                  <a:pt x="17788" y="399121"/>
                </a:lnTo>
                <a:lnTo>
                  <a:pt x="29130" y="401411"/>
                </a:lnTo>
                <a:lnTo>
                  <a:pt x="2041508" y="401411"/>
                </a:lnTo>
                <a:lnTo>
                  <a:pt x="2052851" y="399121"/>
                </a:lnTo>
                <a:lnTo>
                  <a:pt x="2062113" y="392876"/>
                </a:lnTo>
                <a:lnTo>
                  <a:pt x="2068358" y="383614"/>
                </a:lnTo>
                <a:lnTo>
                  <a:pt x="2070648" y="372271"/>
                </a:lnTo>
                <a:lnTo>
                  <a:pt x="2070648" y="29140"/>
                </a:lnTo>
                <a:lnTo>
                  <a:pt x="2068358" y="17797"/>
                </a:lnTo>
                <a:lnTo>
                  <a:pt x="2062113" y="8535"/>
                </a:lnTo>
                <a:lnTo>
                  <a:pt x="2052851" y="2290"/>
                </a:lnTo>
                <a:lnTo>
                  <a:pt x="2041508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14">
            <a:extLst>
              <a:ext uri="{FF2B5EF4-FFF2-40B4-BE49-F238E27FC236}">
                <a16:creationId xmlns:a16="http://schemas.microsoft.com/office/drawing/2014/main" id="{C1900AF7-2830-6340-9938-E0D101B7BFC8}"/>
              </a:ext>
            </a:extLst>
          </p:cNvPr>
          <p:cNvSpPr/>
          <p:nvPr/>
        </p:nvSpPr>
        <p:spPr>
          <a:xfrm>
            <a:off x="4692144" y="2768948"/>
            <a:ext cx="808924" cy="182809"/>
          </a:xfrm>
          <a:custGeom>
            <a:avLst/>
            <a:gdLst/>
            <a:ahLst/>
            <a:cxnLst/>
            <a:rect l="l" t="t" r="r" b="b"/>
            <a:pathLst>
              <a:path w="1778634" h="401954">
                <a:moveTo>
                  <a:pt x="1751014" y="0"/>
                </a:moveTo>
                <a:lnTo>
                  <a:pt x="26993" y="0"/>
                </a:lnTo>
                <a:lnTo>
                  <a:pt x="16485" y="2122"/>
                </a:lnTo>
                <a:lnTo>
                  <a:pt x="7905" y="7910"/>
                </a:lnTo>
                <a:lnTo>
                  <a:pt x="2121" y="16494"/>
                </a:lnTo>
                <a:lnTo>
                  <a:pt x="0" y="27004"/>
                </a:lnTo>
                <a:lnTo>
                  <a:pt x="0" y="374407"/>
                </a:lnTo>
                <a:lnTo>
                  <a:pt x="2121" y="384921"/>
                </a:lnTo>
                <a:lnTo>
                  <a:pt x="7905" y="393505"/>
                </a:lnTo>
                <a:lnTo>
                  <a:pt x="16485" y="399290"/>
                </a:lnTo>
                <a:lnTo>
                  <a:pt x="26993" y="401411"/>
                </a:lnTo>
                <a:lnTo>
                  <a:pt x="1751014" y="401411"/>
                </a:lnTo>
                <a:lnTo>
                  <a:pt x="1761522" y="399290"/>
                </a:lnTo>
                <a:lnTo>
                  <a:pt x="1770103" y="393505"/>
                </a:lnTo>
                <a:lnTo>
                  <a:pt x="1775887" y="384921"/>
                </a:lnTo>
                <a:lnTo>
                  <a:pt x="1778008" y="374407"/>
                </a:lnTo>
                <a:lnTo>
                  <a:pt x="1778008" y="27004"/>
                </a:lnTo>
                <a:lnTo>
                  <a:pt x="1775887" y="16494"/>
                </a:lnTo>
                <a:lnTo>
                  <a:pt x="1770103" y="7910"/>
                </a:lnTo>
                <a:lnTo>
                  <a:pt x="1761522" y="2122"/>
                </a:lnTo>
                <a:lnTo>
                  <a:pt x="1751014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DDB5A93F-AD13-746C-924E-5E8C13E18C26}"/>
              </a:ext>
            </a:extLst>
          </p:cNvPr>
          <p:cNvSpPr/>
          <p:nvPr/>
        </p:nvSpPr>
        <p:spPr>
          <a:xfrm>
            <a:off x="2522655" y="2566441"/>
            <a:ext cx="763872" cy="170102"/>
          </a:xfrm>
          <a:custGeom>
            <a:avLst/>
            <a:gdLst/>
            <a:ahLst/>
            <a:cxnLst/>
            <a:rect l="l" t="t" r="r" b="b"/>
            <a:pathLst>
              <a:path w="1679575" h="374015">
                <a:moveTo>
                  <a:pt x="1646169" y="0"/>
                </a:moveTo>
                <a:lnTo>
                  <a:pt x="33297" y="0"/>
                </a:lnTo>
                <a:lnTo>
                  <a:pt x="20337" y="2617"/>
                </a:lnTo>
                <a:lnTo>
                  <a:pt x="9753" y="9753"/>
                </a:lnTo>
                <a:lnTo>
                  <a:pt x="2617" y="20337"/>
                </a:lnTo>
                <a:lnTo>
                  <a:pt x="0" y="33297"/>
                </a:lnTo>
                <a:lnTo>
                  <a:pt x="0" y="340429"/>
                </a:lnTo>
                <a:lnTo>
                  <a:pt x="2617" y="353389"/>
                </a:lnTo>
                <a:lnTo>
                  <a:pt x="9753" y="363973"/>
                </a:lnTo>
                <a:lnTo>
                  <a:pt x="20337" y="371109"/>
                </a:lnTo>
                <a:lnTo>
                  <a:pt x="33297" y="373726"/>
                </a:lnTo>
                <a:lnTo>
                  <a:pt x="1646169" y="373726"/>
                </a:lnTo>
                <a:lnTo>
                  <a:pt x="1659129" y="371109"/>
                </a:lnTo>
                <a:lnTo>
                  <a:pt x="1669713" y="363973"/>
                </a:lnTo>
                <a:lnTo>
                  <a:pt x="1676850" y="353389"/>
                </a:lnTo>
                <a:lnTo>
                  <a:pt x="1679467" y="340429"/>
                </a:lnTo>
                <a:lnTo>
                  <a:pt x="1679467" y="33297"/>
                </a:lnTo>
                <a:lnTo>
                  <a:pt x="1676850" y="20337"/>
                </a:lnTo>
                <a:lnTo>
                  <a:pt x="1669713" y="9753"/>
                </a:lnTo>
                <a:lnTo>
                  <a:pt x="1659129" y="2617"/>
                </a:lnTo>
                <a:lnTo>
                  <a:pt x="1646169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1C26CF03-6E17-0B3E-8D9E-B63FDE5D294E}"/>
              </a:ext>
            </a:extLst>
          </p:cNvPr>
          <p:cNvSpPr/>
          <p:nvPr/>
        </p:nvSpPr>
        <p:spPr>
          <a:xfrm>
            <a:off x="2522655" y="2765790"/>
            <a:ext cx="763872" cy="170102"/>
          </a:xfrm>
          <a:custGeom>
            <a:avLst/>
            <a:gdLst/>
            <a:ahLst/>
            <a:cxnLst/>
            <a:rect l="l" t="t" r="r" b="b"/>
            <a:pathLst>
              <a:path w="1679575" h="374015">
                <a:moveTo>
                  <a:pt x="1646169" y="0"/>
                </a:moveTo>
                <a:lnTo>
                  <a:pt x="33297" y="0"/>
                </a:lnTo>
                <a:lnTo>
                  <a:pt x="20337" y="2617"/>
                </a:lnTo>
                <a:lnTo>
                  <a:pt x="9753" y="9753"/>
                </a:lnTo>
                <a:lnTo>
                  <a:pt x="2617" y="20337"/>
                </a:lnTo>
                <a:lnTo>
                  <a:pt x="0" y="33297"/>
                </a:lnTo>
                <a:lnTo>
                  <a:pt x="0" y="340429"/>
                </a:lnTo>
                <a:lnTo>
                  <a:pt x="2617" y="353389"/>
                </a:lnTo>
                <a:lnTo>
                  <a:pt x="9753" y="363973"/>
                </a:lnTo>
                <a:lnTo>
                  <a:pt x="20337" y="371109"/>
                </a:lnTo>
                <a:lnTo>
                  <a:pt x="33297" y="373726"/>
                </a:lnTo>
                <a:lnTo>
                  <a:pt x="1646169" y="373726"/>
                </a:lnTo>
                <a:lnTo>
                  <a:pt x="1659129" y="371109"/>
                </a:lnTo>
                <a:lnTo>
                  <a:pt x="1669713" y="363973"/>
                </a:lnTo>
                <a:lnTo>
                  <a:pt x="1676850" y="353389"/>
                </a:lnTo>
                <a:lnTo>
                  <a:pt x="1679467" y="340429"/>
                </a:lnTo>
                <a:lnTo>
                  <a:pt x="1679467" y="33297"/>
                </a:lnTo>
                <a:lnTo>
                  <a:pt x="1676850" y="20337"/>
                </a:lnTo>
                <a:lnTo>
                  <a:pt x="1669713" y="9753"/>
                </a:lnTo>
                <a:lnTo>
                  <a:pt x="1659129" y="2617"/>
                </a:lnTo>
                <a:lnTo>
                  <a:pt x="1646169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51">
            <a:extLst>
              <a:ext uri="{FF2B5EF4-FFF2-40B4-BE49-F238E27FC236}">
                <a16:creationId xmlns:a16="http://schemas.microsoft.com/office/drawing/2014/main" id="{C86E625B-BBB0-98D1-1168-83198D59E3A4}"/>
              </a:ext>
            </a:extLst>
          </p:cNvPr>
          <p:cNvSpPr/>
          <p:nvPr/>
        </p:nvSpPr>
        <p:spPr>
          <a:xfrm>
            <a:off x="6033400" y="1361850"/>
            <a:ext cx="617949" cy="182809"/>
          </a:xfrm>
          <a:custGeom>
            <a:avLst/>
            <a:gdLst/>
            <a:ahLst/>
            <a:cxnLst/>
            <a:rect l="l" t="t" r="r" b="b"/>
            <a:pathLst>
              <a:path w="1741169" h="401954">
                <a:moveTo>
                  <a:pt x="1714377" y="0"/>
                </a:moveTo>
                <a:lnTo>
                  <a:pt x="26711" y="0"/>
                </a:lnTo>
                <a:lnTo>
                  <a:pt x="16313" y="2100"/>
                </a:lnTo>
                <a:lnTo>
                  <a:pt x="7823" y="7828"/>
                </a:lnTo>
                <a:lnTo>
                  <a:pt x="2098" y="16322"/>
                </a:lnTo>
                <a:lnTo>
                  <a:pt x="0" y="26721"/>
                </a:lnTo>
                <a:lnTo>
                  <a:pt x="0" y="374690"/>
                </a:lnTo>
                <a:lnTo>
                  <a:pt x="2098" y="385093"/>
                </a:lnTo>
                <a:lnTo>
                  <a:pt x="7823" y="393587"/>
                </a:lnTo>
                <a:lnTo>
                  <a:pt x="16313" y="399312"/>
                </a:lnTo>
                <a:lnTo>
                  <a:pt x="26711" y="401411"/>
                </a:lnTo>
                <a:lnTo>
                  <a:pt x="1714377" y="401411"/>
                </a:lnTo>
                <a:lnTo>
                  <a:pt x="1724776" y="399312"/>
                </a:lnTo>
                <a:lnTo>
                  <a:pt x="1733270" y="393587"/>
                </a:lnTo>
                <a:lnTo>
                  <a:pt x="1738998" y="385093"/>
                </a:lnTo>
                <a:lnTo>
                  <a:pt x="1741098" y="374690"/>
                </a:lnTo>
                <a:lnTo>
                  <a:pt x="1741098" y="26721"/>
                </a:lnTo>
                <a:lnTo>
                  <a:pt x="1738998" y="16322"/>
                </a:lnTo>
                <a:lnTo>
                  <a:pt x="1733270" y="7828"/>
                </a:lnTo>
                <a:lnTo>
                  <a:pt x="1724776" y="2100"/>
                </a:lnTo>
                <a:lnTo>
                  <a:pt x="1714377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51">
            <a:extLst>
              <a:ext uri="{FF2B5EF4-FFF2-40B4-BE49-F238E27FC236}">
                <a16:creationId xmlns:a16="http://schemas.microsoft.com/office/drawing/2014/main" id="{083739EA-3F50-40B0-6032-4507F2DC1DBD}"/>
              </a:ext>
            </a:extLst>
          </p:cNvPr>
          <p:cNvSpPr/>
          <p:nvPr/>
        </p:nvSpPr>
        <p:spPr>
          <a:xfrm>
            <a:off x="3272886" y="1361850"/>
            <a:ext cx="1021868" cy="182809"/>
          </a:xfrm>
          <a:custGeom>
            <a:avLst/>
            <a:gdLst/>
            <a:ahLst/>
            <a:cxnLst/>
            <a:rect l="l" t="t" r="r" b="b"/>
            <a:pathLst>
              <a:path w="1741169" h="401954">
                <a:moveTo>
                  <a:pt x="1714377" y="0"/>
                </a:moveTo>
                <a:lnTo>
                  <a:pt x="26711" y="0"/>
                </a:lnTo>
                <a:lnTo>
                  <a:pt x="16313" y="2100"/>
                </a:lnTo>
                <a:lnTo>
                  <a:pt x="7823" y="7828"/>
                </a:lnTo>
                <a:lnTo>
                  <a:pt x="2098" y="16322"/>
                </a:lnTo>
                <a:lnTo>
                  <a:pt x="0" y="26721"/>
                </a:lnTo>
                <a:lnTo>
                  <a:pt x="0" y="374690"/>
                </a:lnTo>
                <a:lnTo>
                  <a:pt x="2098" y="385093"/>
                </a:lnTo>
                <a:lnTo>
                  <a:pt x="7823" y="393587"/>
                </a:lnTo>
                <a:lnTo>
                  <a:pt x="16313" y="399312"/>
                </a:lnTo>
                <a:lnTo>
                  <a:pt x="26711" y="401411"/>
                </a:lnTo>
                <a:lnTo>
                  <a:pt x="1714377" y="401411"/>
                </a:lnTo>
                <a:lnTo>
                  <a:pt x="1724776" y="399312"/>
                </a:lnTo>
                <a:lnTo>
                  <a:pt x="1733270" y="393587"/>
                </a:lnTo>
                <a:lnTo>
                  <a:pt x="1738998" y="385093"/>
                </a:lnTo>
                <a:lnTo>
                  <a:pt x="1741098" y="374690"/>
                </a:lnTo>
                <a:lnTo>
                  <a:pt x="1741098" y="26721"/>
                </a:lnTo>
                <a:lnTo>
                  <a:pt x="1738998" y="16322"/>
                </a:lnTo>
                <a:lnTo>
                  <a:pt x="1733270" y="7828"/>
                </a:lnTo>
                <a:lnTo>
                  <a:pt x="1724776" y="2100"/>
                </a:lnTo>
                <a:lnTo>
                  <a:pt x="1714377" y="0"/>
                </a:lnTo>
                <a:close/>
              </a:path>
            </a:pathLst>
          </a:custGeom>
          <a:solidFill>
            <a:srgbClr val="FFD05B"/>
          </a:solidFill>
        </p:spPr>
        <p:txBody>
          <a:bodyPr wrap="square" lIns="0" tIns="0" rIns="0" bIns="0" rtlCol="0"/>
          <a:lstStyle/>
          <a:p>
            <a:pPr defTabSz="415869" hangingPunct="1"/>
            <a:endParaRPr sz="819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2FB0D933-3122-EFE1-5AA4-52D7621F1FCC}"/>
              </a:ext>
            </a:extLst>
          </p:cNvPr>
          <p:cNvSpPr txBox="1"/>
          <p:nvPr/>
        </p:nvSpPr>
        <p:spPr>
          <a:xfrm>
            <a:off x="6100321" y="1358796"/>
            <a:ext cx="481716" cy="177581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defTabSz="415869" hangingPunct="1">
              <a:spcBef>
                <a:spcPts val="48"/>
              </a:spcBef>
            </a:pPr>
            <a:r>
              <a:rPr sz="1114" b="1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Textile</a:t>
            </a:r>
            <a:endParaRPr sz="1114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86">
            <a:extLst>
              <a:ext uri="{FF2B5EF4-FFF2-40B4-BE49-F238E27FC236}">
                <a16:creationId xmlns:a16="http://schemas.microsoft.com/office/drawing/2014/main" id="{CD06E160-5E43-8D2C-BB40-0DD6036F144D}"/>
              </a:ext>
            </a:extLst>
          </p:cNvPr>
          <p:cNvSpPr txBox="1"/>
          <p:nvPr/>
        </p:nvSpPr>
        <p:spPr>
          <a:xfrm>
            <a:off x="3321426" y="1358796"/>
            <a:ext cx="927909" cy="177581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defTabSz="415869" hangingPunct="1">
              <a:spcBef>
                <a:spcPts val="48"/>
              </a:spcBef>
            </a:pPr>
            <a:r>
              <a:rPr sz="1114" b="1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sz="1114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EA91168D-368E-479A-3FA3-B648DEA4F1DA}"/>
              </a:ext>
            </a:extLst>
          </p:cNvPr>
          <p:cNvSpPr txBox="1"/>
          <p:nvPr/>
        </p:nvSpPr>
        <p:spPr>
          <a:xfrm>
            <a:off x="2547680" y="2523469"/>
            <a:ext cx="707556" cy="407125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 defTabSz="415869" hangingPunct="1">
              <a:lnSpc>
                <a:spcPct val="122700"/>
              </a:lnSpc>
              <a:spcBef>
                <a:spcPts val="43"/>
              </a:spcBef>
            </a:pPr>
            <a:r>
              <a:rPr sz="1114" b="1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</a:t>
            </a:r>
            <a:r>
              <a:rPr sz="1114" b="1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chemicals</a:t>
            </a:r>
            <a:endParaRPr sz="1114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38">
            <a:extLst>
              <a:ext uri="{FF2B5EF4-FFF2-40B4-BE49-F238E27FC236}">
                <a16:creationId xmlns:a16="http://schemas.microsoft.com/office/drawing/2014/main" id="{DF39E5B2-01BC-CDB3-40CB-82158A73C8B6}"/>
              </a:ext>
            </a:extLst>
          </p:cNvPr>
          <p:cNvSpPr txBox="1"/>
          <p:nvPr/>
        </p:nvSpPr>
        <p:spPr>
          <a:xfrm>
            <a:off x="6825034" y="2571750"/>
            <a:ext cx="774629" cy="177581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defTabSz="415869" hangingPunct="1">
              <a:spcBef>
                <a:spcPts val="48"/>
              </a:spcBef>
            </a:pPr>
            <a:r>
              <a:rPr sz="1114" b="1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endParaRPr sz="1114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89">
            <a:extLst>
              <a:ext uri="{FF2B5EF4-FFF2-40B4-BE49-F238E27FC236}">
                <a16:creationId xmlns:a16="http://schemas.microsoft.com/office/drawing/2014/main" id="{BCDE85F0-DFD5-A4FB-A627-023AB9D6325A}"/>
              </a:ext>
            </a:extLst>
          </p:cNvPr>
          <p:cNvSpPr txBox="1"/>
          <p:nvPr/>
        </p:nvSpPr>
        <p:spPr>
          <a:xfrm>
            <a:off x="4729952" y="2531354"/>
            <a:ext cx="864951" cy="41321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 defTabSz="415869" hangingPunct="1">
              <a:lnSpc>
                <a:spcPct val="125400"/>
              </a:lnSpc>
              <a:spcBef>
                <a:spcPts val="43"/>
              </a:spcBef>
            </a:pPr>
            <a:r>
              <a:rPr sz="1114" b="1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Food, feed </a:t>
            </a:r>
            <a:r>
              <a:rPr sz="1114" b="1" spc="-23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1114" b="1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cosmetics</a:t>
            </a:r>
            <a:endParaRPr sz="1114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27">
            <a:extLst>
              <a:ext uri="{FF2B5EF4-FFF2-40B4-BE49-F238E27FC236}">
                <a16:creationId xmlns:a16="http://schemas.microsoft.com/office/drawing/2014/main" id="{ED9CE54F-0672-20F4-7D94-116F03AE77B7}"/>
              </a:ext>
            </a:extLst>
          </p:cNvPr>
          <p:cNvSpPr txBox="1"/>
          <p:nvPr/>
        </p:nvSpPr>
        <p:spPr>
          <a:xfrm>
            <a:off x="6037868" y="3952901"/>
            <a:ext cx="1114473" cy="422193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 defTabSz="415869" hangingPunct="1">
              <a:lnSpc>
                <a:spcPct val="128200"/>
              </a:lnSpc>
              <a:spcBef>
                <a:spcPts val="43"/>
              </a:spcBef>
            </a:pPr>
            <a:r>
              <a:rPr sz="1114" b="1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</a:t>
            </a:r>
            <a:r>
              <a:rPr sz="1114" b="1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sz="1114" b="1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114" b="1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fertilisation</a:t>
            </a:r>
            <a:endParaRPr sz="1114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30">
            <a:extLst>
              <a:ext uri="{FF2B5EF4-FFF2-40B4-BE49-F238E27FC236}">
                <a16:creationId xmlns:a16="http://schemas.microsoft.com/office/drawing/2014/main" id="{98EA5A72-F237-D98C-62E5-CE6A5272EFB2}"/>
              </a:ext>
            </a:extLst>
          </p:cNvPr>
          <p:cNvSpPr txBox="1"/>
          <p:nvPr/>
        </p:nvSpPr>
        <p:spPr>
          <a:xfrm>
            <a:off x="3346846" y="3992237"/>
            <a:ext cx="707556" cy="407125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 defTabSz="415869" hangingPunct="1">
              <a:lnSpc>
                <a:spcPct val="122700"/>
              </a:lnSpc>
              <a:spcBef>
                <a:spcPts val="43"/>
              </a:spcBef>
            </a:pPr>
            <a:r>
              <a:rPr sz="1114" b="1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</a:t>
            </a:r>
            <a:r>
              <a:rPr sz="1114" b="1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materials</a:t>
            </a:r>
            <a:endParaRPr sz="1114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2">
            <a:extLst>
              <a:ext uri="{FF2B5EF4-FFF2-40B4-BE49-F238E27FC236}">
                <a16:creationId xmlns:a16="http://schemas.microsoft.com/office/drawing/2014/main" id="{50DED0B5-7DB5-741E-EA2A-50DD65057EE8}"/>
              </a:ext>
            </a:extLst>
          </p:cNvPr>
          <p:cNvSpPr txBox="1"/>
          <p:nvPr/>
        </p:nvSpPr>
        <p:spPr>
          <a:xfrm>
            <a:off x="2252960" y="3328256"/>
            <a:ext cx="362442" cy="118434"/>
          </a:xfrm>
          <a:prstGeom prst="rect">
            <a:avLst/>
          </a:prstGeom>
        </p:spPr>
        <p:txBody>
          <a:bodyPr vert="horz" wrap="square" lIns="0" tIns="6354" rIns="0" bIns="0" rtlCol="0">
            <a:spAutoFit/>
          </a:bodyPr>
          <a:lstStyle/>
          <a:p>
            <a:pPr marL="5776" defTabSz="415869" hangingPunct="1">
              <a:spcBef>
                <a:spcPts val="50"/>
              </a:spcBef>
            </a:pPr>
            <a:r>
              <a:rPr sz="728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sz="728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3">
            <a:extLst>
              <a:ext uri="{FF2B5EF4-FFF2-40B4-BE49-F238E27FC236}">
                <a16:creationId xmlns:a16="http://schemas.microsoft.com/office/drawing/2014/main" id="{17920770-8747-E2C6-42E9-1D9A896AEC54}"/>
              </a:ext>
            </a:extLst>
          </p:cNvPr>
          <p:cNvSpPr txBox="1"/>
          <p:nvPr/>
        </p:nvSpPr>
        <p:spPr>
          <a:xfrm>
            <a:off x="2306790" y="3108121"/>
            <a:ext cx="254720" cy="254070"/>
          </a:xfrm>
          <a:prstGeom prst="rect">
            <a:avLst/>
          </a:prstGeom>
        </p:spPr>
        <p:txBody>
          <a:bodyPr vert="horz" wrap="square" lIns="0" tIns="5487" rIns="0" bIns="0" rtlCol="0" anchor="t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lang="en-US" sz="1615" b="1" spc="-11">
                <a:solidFill>
                  <a:srgbClr val="2D2D7F"/>
                </a:solidFill>
                <a:latin typeface="Arial"/>
                <a:cs typeface="Arial"/>
              </a:rPr>
              <a:t>37</a:t>
            </a:r>
            <a:endParaRPr sz="1615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110">
            <a:extLst>
              <a:ext uri="{FF2B5EF4-FFF2-40B4-BE49-F238E27FC236}">
                <a16:creationId xmlns:a16="http://schemas.microsoft.com/office/drawing/2014/main" id="{51CAB717-CE6A-DADB-C74B-76A38CFAAD4B}"/>
              </a:ext>
            </a:extLst>
          </p:cNvPr>
          <p:cNvSpPr txBox="1"/>
          <p:nvPr/>
        </p:nvSpPr>
        <p:spPr>
          <a:xfrm>
            <a:off x="3015772" y="2089897"/>
            <a:ext cx="362442" cy="118434"/>
          </a:xfrm>
          <a:prstGeom prst="rect">
            <a:avLst/>
          </a:prstGeom>
        </p:spPr>
        <p:txBody>
          <a:bodyPr vert="horz" wrap="square" lIns="0" tIns="6354" rIns="0" bIns="0" rtlCol="0">
            <a:spAutoFit/>
          </a:bodyPr>
          <a:lstStyle/>
          <a:p>
            <a:pPr marL="5776" defTabSz="415869" hangingPunct="1">
              <a:spcBef>
                <a:spcPts val="50"/>
              </a:spcBef>
            </a:pPr>
            <a:r>
              <a:rPr sz="728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sz="728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111">
            <a:extLst>
              <a:ext uri="{FF2B5EF4-FFF2-40B4-BE49-F238E27FC236}">
                <a16:creationId xmlns:a16="http://schemas.microsoft.com/office/drawing/2014/main" id="{04D6BF96-E05B-8524-865F-1F88A88AD12A}"/>
              </a:ext>
            </a:extLst>
          </p:cNvPr>
          <p:cNvSpPr txBox="1"/>
          <p:nvPr/>
        </p:nvSpPr>
        <p:spPr>
          <a:xfrm>
            <a:off x="3047145" y="1868469"/>
            <a:ext cx="263477" cy="254070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sz="1615" b="1" spc="-11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15" b="1" spc="-11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615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368C8E2C-025D-2CEB-6ABD-4B02A9289E04}"/>
              </a:ext>
            </a:extLst>
          </p:cNvPr>
          <p:cNvSpPr txBox="1"/>
          <p:nvPr/>
        </p:nvSpPr>
        <p:spPr>
          <a:xfrm>
            <a:off x="6538314" y="3326218"/>
            <a:ext cx="362442" cy="118434"/>
          </a:xfrm>
          <a:prstGeom prst="rect">
            <a:avLst/>
          </a:prstGeom>
        </p:spPr>
        <p:txBody>
          <a:bodyPr vert="horz" wrap="square" lIns="0" tIns="6354" rIns="0" bIns="0" rtlCol="0">
            <a:spAutoFit/>
          </a:bodyPr>
          <a:lstStyle/>
          <a:p>
            <a:pPr marL="5776" defTabSz="415869" hangingPunct="1">
              <a:spcBef>
                <a:spcPts val="50"/>
              </a:spcBef>
            </a:pPr>
            <a:r>
              <a:rPr sz="728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sz="728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52B6CA08-965B-F8AF-4FC7-946F176396B2}"/>
              </a:ext>
            </a:extLst>
          </p:cNvPr>
          <p:cNvSpPr txBox="1"/>
          <p:nvPr/>
        </p:nvSpPr>
        <p:spPr>
          <a:xfrm>
            <a:off x="6596856" y="3104790"/>
            <a:ext cx="245190" cy="254070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lang="en-US" sz="1615" b="1" spc="-11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sz="1615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116">
            <a:extLst>
              <a:ext uri="{FF2B5EF4-FFF2-40B4-BE49-F238E27FC236}">
                <a16:creationId xmlns:a16="http://schemas.microsoft.com/office/drawing/2014/main" id="{2003D0E2-F9F4-CBB0-45FE-5B59EFDF58DC}"/>
              </a:ext>
            </a:extLst>
          </p:cNvPr>
          <p:cNvSpPr txBox="1"/>
          <p:nvPr/>
        </p:nvSpPr>
        <p:spPr>
          <a:xfrm>
            <a:off x="4387578" y="3345150"/>
            <a:ext cx="362442" cy="118434"/>
          </a:xfrm>
          <a:prstGeom prst="rect">
            <a:avLst/>
          </a:prstGeom>
        </p:spPr>
        <p:txBody>
          <a:bodyPr vert="horz" wrap="square" lIns="0" tIns="6354" rIns="0" bIns="0" rtlCol="0">
            <a:spAutoFit/>
          </a:bodyPr>
          <a:lstStyle/>
          <a:p>
            <a:pPr marL="5776" defTabSz="415869" hangingPunct="1">
              <a:spcBef>
                <a:spcPts val="50"/>
              </a:spcBef>
            </a:pPr>
            <a:r>
              <a:rPr sz="728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sz="728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117">
            <a:extLst>
              <a:ext uri="{FF2B5EF4-FFF2-40B4-BE49-F238E27FC236}">
                <a16:creationId xmlns:a16="http://schemas.microsoft.com/office/drawing/2014/main" id="{487413DB-AC97-CCFD-DE2B-34B2437218A2}"/>
              </a:ext>
            </a:extLst>
          </p:cNvPr>
          <p:cNvSpPr txBox="1"/>
          <p:nvPr/>
        </p:nvSpPr>
        <p:spPr>
          <a:xfrm>
            <a:off x="4439143" y="3123462"/>
            <a:ext cx="259341" cy="254070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lang="en-US" sz="1615" b="1" spc="-11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sz="1615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F1DEB551-B844-66FB-339A-703AE316A010}"/>
              </a:ext>
            </a:extLst>
          </p:cNvPr>
          <p:cNvSpPr txBox="1"/>
          <p:nvPr/>
        </p:nvSpPr>
        <p:spPr>
          <a:xfrm>
            <a:off x="5728085" y="2121630"/>
            <a:ext cx="362442" cy="118434"/>
          </a:xfrm>
          <a:prstGeom prst="rect">
            <a:avLst/>
          </a:prstGeom>
        </p:spPr>
        <p:txBody>
          <a:bodyPr vert="horz" wrap="square" lIns="0" tIns="6354" rIns="0" bIns="0" rtlCol="0">
            <a:spAutoFit/>
          </a:bodyPr>
          <a:lstStyle/>
          <a:p>
            <a:pPr marL="5776" defTabSz="415869" hangingPunct="1">
              <a:spcBef>
                <a:spcPts val="50"/>
              </a:spcBef>
            </a:pPr>
            <a:r>
              <a:rPr sz="728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sz="728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4">
            <a:extLst>
              <a:ext uri="{FF2B5EF4-FFF2-40B4-BE49-F238E27FC236}">
                <a16:creationId xmlns:a16="http://schemas.microsoft.com/office/drawing/2014/main" id="{E2320965-6341-D9C9-0A74-B35D610836F0}"/>
              </a:ext>
            </a:extLst>
          </p:cNvPr>
          <p:cNvSpPr txBox="1"/>
          <p:nvPr/>
        </p:nvSpPr>
        <p:spPr>
          <a:xfrm>
            <a:off x="5782354" y="1900202"/>
            <a:ext cx="245190" cy="254070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lang="pt-PT" sz="1615" b="1" spc="-11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1615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193BA204-58B6-5EBA-1033-3AC920888A33}"/>
              </a:ext>
            </a:extLst>
          </p:cNvPr>
          <p:cNvSpPr txBox="1"/>
          <p:nvPr/>
        </p:nvSpPr>
        <p:spPr>
          <a:xfrm>
            <a:off x="5715642" y="4770084"/>
            <a:ext cx="362442" cy="118434"/>
          </a:xfrm>
          <a:prstGeom prst="rect">
            <a:avLst/>
          </a:prstGeom>
        </p:spPr>
        <p:txBody>
          <a:bodyPr vert="horz" wrap="square" lIns="0" tIns="6354" rIns="0" bIns="0" rtlCol="0">
            <a:spAutoFit/>
          </a:bodyPr>
          <a:lstStyle/>
          <a:p>
            <a:pPr marL="5776" defTabSz="415869" hangingPunct="1">
              <a:spcBef>
                <a:spcPts val="50"/>
              </a:spcBef>
            </a:pPr>
            <a:r>
              <a:rPr sz="728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sz="728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3A8F08A9-50B7-9914-A64F-5542F8A5D1A2}"/>
              </a:ext>
            </a:extLst>
          </p:cNvPr>
          <p:cNvSpPr txBox="1"/>
          <p:nvPr/>
        </p:nvSpPr>
        <p:spPr>
          <a:xfrm>
            <a:off x="5766171" y="4548387"/>
            <a:ext cx="249172" cy="254070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lang="en-US" sz="1615" b="1" spc="-23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sz="1615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33">
            <a:extLst>
              <a:ext uri="{FF2B5EF4-FFF2-40B4-BE49-F238E27FC236}">
                <a16:creationId xmlns:a16="http://schemas.microsoft.com/office/drawing/2014/main" id="{F19DA282-674A-08F8-B71F-E99ABECD2F2C}"/>
              </a:ext>
            </a:extLst>
          </p:cNvPr>
          <p:cNvSpPr txBox="1"/>
          <p:nvPr/>
        </p:nvSpPr>
        <p:spPr>
          <a:xfrm>
            <a:off x="3006852" y="4756839"/>
            <a:ext cx="362442" cy="118434"/>
          </a:xfrm>
          <a:prstGeom prst="rect">
            <a:avLst/>
          </a:prstGeom>
        </p:spPr>
        <p:txBody>
          <a:bodyPr vert="horz" wrap="square" lIns="0" tIns="6354" rIns="0" bIns="0" rtlCol="0">
            <a:spAutoFit/>
          </a:bodyPr>
          <a:lstStyle/>
          <a:p>
            <a:pPr marL="5776" defTabSz="415869" hangingPunct="1">
              <a:spcBef>
                <a:spcPts val="50"/>
              </a:spcBef>
            </a:pPr>
            <a:r>
              <a:rPr sz="728" spc="-5">
                <a:solidFill>
                  <a:srgbClr val="2D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sz="728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34">
            <a:extLst>
              <a:ext uri="{FF2B5EF4-FFF2-40B4-BE49-F238E27FC236}">
                <a16:creationId xmlns:a16="http://schemas.microsoft.com/office/drawing/2014/main" id="{97BC3B52-31F0-BA0D-2614-1C9421996FCC}"/>
              </a:ext>
            </a:extLst>
          </p:cNvPr>
          <p:cNvSpPr txBox="1"/>
          <p:nvPr/>
        </p:nvSpPr>
        <p:spPr>
          <a:xfrm>
            <a:off x="3063751" y="4517135"/>
            <a:ext cx="248655" cy="254070"/>
          </a:xfrm>
          <a:prstGeom prst="rect">
            <a:avLst/>
          </a:prstGeom>
        </p:spPr>
        <p:txBody>
          <a:bodyPr vert="horz" wrap="square" lIns="0" tIns="5487" rIns="0" bIns="0" rtlCol="0" anchor="t">
            <a:spAutoFit/>
          </a:bodyPr>
          <a:lstStyle/>
          <a:p>
            <a:pPr marL="5776" defTabSz="415869" hangingPunct="1">
              <a:spcBef>
                <a:spcPts val="43"/>
              </a:spcBef>
            </a:pPr>
            <a:r>
              <a:rPr lang="en-US" sz="1615" b="1" spc="-11">
                <a:solidFill>
                  <a:srgbClr val="2D2D7F"/>
                </a:solidFill>
                <a:latin typeface="Arial"/>
                <a:cs typeface="Arial"/>
              </a:rPr>
              <a:t>40</a:t>
            </a:r>
            <a:endParaRPr sz="1615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object 56">
            <a:extLst>
              <a:ext uri="{FF2B5EF4-FFF2-40B4-BE49-F238E27FC236}">
                <a16:creationId xmlns:a16="http://schemas.microsoft.com/office/drawing/2014/main" id="{5716C320-15D8-1641-EBBB-6550E1B3F8C0}"/>
              </a:ext>
            </a:extLst>
          </p:cNvPr>
          <p:cNvGrpSpPr/>
          <p:nvPr/>
        </p:nvGrpSpPr>
        <p:grpSpPr>
          <a:xfrm>
            <a:off x="6113527" y="2598399"/>
            <a:ext cx="433198" cy="559980"/>
            <a:chOff x="13436133" y="5718280"/>
            <a:chExt cx="952500" cy="1231265"/>
          </a:xfrm>
        </p:grpSpPr>
        <p:sp>
          <p:nvSpPr>
            <p:cNvPr id="71" name="object 57">
              <a:extLst>
                <a:ext uri="{FF2B5EF4-FFF2-40B4-BE49-F238E27FC236}">
                  <a16:creationId xmlns:a16="http://schemas.microsoft.com/office/drawing/2014/main" id="{919639B2-8F3C-F2CF-9339-C2C4E6EE45ED}"/>
                </a:ext>
              </a:extLst>
            </p:cNvPr>
            <p:cNvSpPr/>
            <p:nvPr/>
          </p:nvSpPr>
          <p:spPr>
            <a:xfrm>
              <a:off x="13436130" y="5718282"/>
              <a:ext cx="952500" cy="1231265"/>
            </a:xfrm>
            <a:custGeom>
              <a:avLst/>
              <a:gdLst/>
              <a:ahLst/>
              <a:cxnLst/>
              <a:rect l="l" t="t" r="r" b="b"/>
              <a:pathLst>
                <a:path w="952500" h="1231265">
                  <a:moveTo>
                    <a:pt x="952246" y="571627"/>
                  </a:moveTo>
                  <a:lnTo>
                    <a:pt x="949782" y="522947"/>
                  </a:lnTo>
                  <a:lnTo>
                    <a:pt x="942568" y="475665"/>
                  </a:lnTo>
                  <a:lnTo>
                    <a:pt x="930833" y="430047"/>
                  </a:lnTo>
                  <a:lnTo>
                    <a:pt x="914831" y="386295"/>
                  </a:lnTo>
                  <a:lnTo>
                    <a:pt x="894778" y="344678"/>
                  </a:lnTo>
                  <a:lnTo>
                    <a:pt x="870927" y="305422"/>
                  </a:lnTo>
                  <a:lnTo>
                    <a:pt x="843521" y="268770"/>
                  </a:lnTo>
                  <a:lnTo>
                    <a:pt x="812787" y="234962"/>
                  </a:lnTo>
                  <a:lnTo>
                    <a:pt x="778979" y="204228"/>
                  </a:lnTo>
                  <a:lnTo>
                    <a:pt x="742327" y="176822"/>
                  </a:lnTo>
                  <a:lnTo>
                    <a:pt x="736244" y="173139"/>
                  </a:lnTo>
                  <a:lnTo>
                    <a:pt x="755980" y="143852"/>
                  </a:lnTo>
                  <a:lnTo>
                    <a:pt x="764120" y="103555"/>
                  </a:lnTo>
                  <a:lnTo>
                    <a:pt x="755980" y="63246"/>
                  </a:lnTo>
                  <a:lnTo>
                    <a:pt x="733806" y="30327"/>
                  </a:lnTo>
                  <a:lnTo>
                    <a:pt x="700900" y="8140"/>
                  </a:lnTo>
                  <a:lnTo>
                    <a:pt x="660603" y="0"/>
                  </a:lnTo>
                  <a:lnTo>
                    <a:pt x="291617" y="0"/>
                  </a:lnTo>
                  <a:lnTo>
                    <a:pt x="251333" y="8140"/>
                  </a:lnTo>
                  <a:lnTo>
                    <a:pt x="218427" y="30327"/>
                  </a:lnTo>
                  <a:lnTo>
                    <a:pt x="196240" y="63246"/>
                  </a:lnTo>
                  <a:lnTo>
                    <a:pt x="188099" y="103555"/>
                  </a:lnTo>
                  <a:lnTo>
                    <a:pt x="196240" y="143852"/>
                  </a:lnTo>
                  <a:lnTo>
                    <a:pt x="215976" y="173139"/>
                  </a:lnTo>
                  <a:lnTo>
                    <a:pt x="209905" y="176822"/>
                  </a:lnTo>
                  <a:lnTo>
                    <a:pt x="173253" y="204228"/>
                  </a:lnTo>
                  <a:lnTo>
                    <a:pt x="139446" y="234962"/>
                  </a:lnTo>
                  <a:lnTo>
                    <a:pt x="108712" y="268770"/>
                  </a:lnTo>
                  <a:lnTo>
                    <a:pt x="81305" y="305422"/>
                  </a:lnTo>
                  <a:lnTo>
                    <a:pt x="57454" y="344678"/>
                  </a:lnTo>
                  <a:lnTo>
                    <a:pt x="37414" y="386295"/>
                  </a:lnTo>
                  <a:lnTo>
                    <a:pt x="21399" y="430047"/>
                  </a:lnTo>
                  <a:lnTo>
                    <a:pt x="9664" y="475665"/>
                  </a:lnTo>
                  <a:lnTo>
                    <a:pt x="2451" y="522947"/>
                  </a:lnTo>
                  <a:lnTo>
                    <a:pt x="0" y="571627"/>
                  </a:lnTo>
                  <a:lnTo>
                    <a:pt x="0" y="1091107"/>
                  </a:lnTo>
                  <a:lnTo>
                    <a:pt x="7124" y="1135265"/>
                  </a:lnTo>
                  <a:lnTo>
                    <a:pt x="26949" y="1173607"/>
                  </a:lnTo>
                  <a:lnTo>
                    <a:pt x="57188" y="1203845"/>
                  </a:lnTo>
                  <a:lnTo>
                    <a:pt x="95529" y="1223670"/>
                  </a:lnTo>
                  <a:lnTo>
                    <a:pt x="139674" y="1230795"/>
                  </a:lnTo>
                  <a:lnTo>
                    <a:pt x="812558" y="1230795"/>
                  </a:lnTo>
                  <a:lnTo>
                    <a:pt x="856703" y="1223670"/>
                  </a:lnTo>
                  <a:lnTo>
                    <a:pt x="895045" y="1203845"/>
                  </a:lnTo>
                  <a:lnTo>
                    <a:pt x="925283" y="1173607"/>
                  </a:lnTo>
                  <a:lnTo>
                    <a:pt x="945121" y="1135265"/>
                  </a:lnTo>
                  <a:lnTo>
                    <a:pt x="952246" y="1091107"/>
                  </a:lnTo>
                  <a:lnTo>
                    <a:pt x="952246" y="5716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object 58">
              <a:extLst>
                <a:ext uri="{FF2B5EF4-FFF2-40B4-BE49-F238E27FC236}">
                  <a16:creationId xmlns:a16="http://schemas.microsoft.com/office/drawing/2014/main" id="{9413E7E5-5E0B-CDD0-82BC-FA8D2D2392EA}"/>
                </a:ext>
              </a:extLst>
            </p:cNvPr>
            <p:cNvSpPr/>
            <p:nvPr/>
          </p:nvSpPr>
          <p:spPr>
            <a:xfrm>
              <a:off x="13635522" y="6181502"/>
              <a:ext cx="553720" cy="553720"/>
            </a:xfrm>
            <a:custGeom>
              <a:avLst/>
              <a:gdLst/>
              <a:ahLst/>
              <a:cxnLst/>
              <a:rect l="l" t="t" r="r" b="b"/>
              <a:pathLst>
                <a:path w="553719" h="553720">
                  <a:moveTo>
                    <a:pt x="276724" y="0"/>
                  </a:moveTo>
                  <a:lnTo>
                    <a:pt x="226979" y="4458"/>
                  </a:lnTo>
                  <a:lnTo>
                    <a:pt x="180161" y="17312"/>
                  </a:lnTo>
                  <a:lnTo>
                    <a:pt x="137050" y="37780"/>
                  </a:lnTo>
                  <a:lnTo>
                    <a:pt x="98429" y="65082"/>
                  </a:lnTo>
                  <a:lnTo>
                    <a:pt x="65077" y="98435"/>
                  </a:lnTo>
                  <a:lnTo>
                    <a:pt x="37778" y="137058"/>
                  </a:lnTo>
                  <a:lnTo>
                    <a:pt x="17311" y="180170"/>
                  </a:lnTo>
                  <a:lnTo>
                    <a:pt x="4457" y="226989"/>
                  </a:lnTo>
                  <a:lnTo>
                    <a:pt x="0" y="276735"/>
                  </a:lnTo>
                  <a:lnTo>
                    <a:pt x="4457" y="326480"/>
                  </a:lnTo>
                  <a:lnTo>
                    <a:pt x="17311" y="373299"/>
                  </a:lnTo>
                  <a:lnTo>
                    <a:pt x="37778" y="416411"/>
                  </a:lnTo>
                  <a:lnTo>
                    <a:pt x="65077" y="455034"/>
                  </a:lnTo>
                  <a:lnTo>
                    <a:pt x="98429" y="488387"/>
                  </a:lnTo>
                  <a:lnTo>
                    <a:pt x="137050" y="515689"/>
                  </a:lnTo>
                  <a:lnTo>
                    <a:pt x="180161" y="536157"/>
                  </a:lnTo>
                  <a:lnTo>
                    <a:pt x="226979" y="549011"/>
                  </a:lnTo>
                  <a:lnTo>
                    <a:pt x="276724" y="553470"/>
                  </a:lnTo>
                  <a:lnTo>
                    <a:pt x="326472" y="549011"/>
                  </a:lnTo>
                  <a:lnTo>
                    <a:pt x="373293" y="536157"/>
                  </a:lnTo>
                  <a:lnTo>
                    <a:pt x="416405" y="515689"/>
                  </a:lnTo>
                  <a:lnTo>
                    <a:pt x="455028" y="488387"/>
                  </a:lnTo>
                  <a:lnTo>
                    <a:pt x="488380" y="455034"/>
                  </a:lnTo>
                  <a:lnTo>
                    <a:pt x="515681" y="416411"/>
                  </a:lnTo>
                  <a:lnTo>
                    <a:pt x="536148" y="373299"/>
                  </a:lnTo>
                  <a:lnTo>
                    <a:pt x="549001" y="326480"/>
                  </a:lnTo>
                  <a:lnTo>
                    <a:pt x="553459" y="276735"/>
                  </a:lnTo>
                  <a:lnTo>
                    <a:pt x="549001" y="226989"/>
                  </a:lnTo>
                  <a:lnTo>
                    <a:pt x="536148" y="180170"/>
                  </a:lnTo>
                  <a:lnTo>
                    <a:pt x="515681" y="137058"/>
                  </a:lnTo>
                  <a:lnTo>
                    <a:pt x="488380" y="98435"/>
                  </a:lnTo>
                  <a:lnTo>
                    <a:pt x="455028" y="65082"/>
                  </a:lnTo>
                  <a:lnTo>
                    <a:pt x="416405" y="37780"/>
                  </a:lnTo>
                  <a:lnTo>
                    <a:pt x="373293" y="17312"/>
                  </a:lnTo>
                  <a:lnTo>
                    <a:pt x="326472" y="4458"/>
                  </a:lnTo>
                  <a:lnTo>
                    <a:pt x="276724" y="0"/>
                  </a:lnTo>
                  <a:close/>
                </a:path>
              </a:pathLst>
            </a:custGeom>
            <a:solidFill>
              <a:srgbClr val="A9CDEF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object 59">
              <a:extLst>
                <a:ext uri="{FF2B5EF4-FFF2-40B4-BE49-F238E27FC236}">
                  <a16:creationId xmlns:a16="http://schemas.microsoft.com/office/drawing/2014/main" id="{8D815F9D-0DC9-3FE7-D882-25BBA5F1342D}"/>
                </a:ext>
              </a:extLst>
            </p:cNvPr>
            <p:cNvSpPr/>
            <p:nvPr/>
          </p:nvSpPr>
          <p:spPr>
            <a:xfrm>
              <a:off x="13769970" y="6335788"/>
              <a:ext cx="278130" cy="304800"/>
            </a:xfrm>
            <a:custGeom>
              <a:avLst/>
              <a:gdLst/>
              <a:ahLst/>
              <a:cxnLst/>
              <a:rect l="l" t="t" r="r" b="b"/>
              <a:pathLst>
                <a:path w="278130" h="304800">
                  <a:moveTo>
                    <a:pt x="63380" y="0"/>
                  </a:moveTo>
                  <a:lnTo>
                    <a:pt x="31572" y="33319"/>
                  </a:lnTo>
                  <a:lnTo>
                    <a:pt x="10359" y="72467"/>
                  </a:lnTo>
                  <a:lnTo>
                    <a:pt x="0" y="115145"/>
                  </a:lnTo>
                  <a:lnTo>
                    <a:pt x="749" y="159054"/>
                  </a:lnTo>
                  <a:lnTo>
                    <a:pt x="12866" y="201893"/>
                  </a:lnTo>
                  <a:lnTo>
                    <a:pt x="36606" y="241364"/>
                  </a:lnTo>
                  <a:lnTo>
                    <a:pt x="69907" y="273169"/>
                  </a:lnTo>
                  <a:lnTo>
                    <a:pt x="109044" y="294375"/>
                  </a:lnTo>
                  <a:lnTo>
                    <a:pt x="151715" y="304728"/>
                  </a:lnTo>
                  <a:lnTo>
                    <a:pt x="195620" y="303976"/>
                  </a:lnTo>
                  <a:lnTo>
                    <a:pt x="238458" y="291864"/>
                  </a:lnTo>
                  <a:lnTo>
                    <a:pt x="277928" y="268138"/>
                  </a:lnTo>
                  <a:lnTo>
                    <a:pt x="63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object 60">
              <a:extLst>
                <a:ext uri="{FF2B5EF4-FFF2-40B4-BE49-F238E27FC236}">
                  <a16:creationId xmlns:a16="http://schemas.microsoft.com/office/drawing/2014/main" id="{E029903A-81C6-324D-2EED-61951C279E2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8330" y="6276905"/>
              <a:ext cx="122201" cy="20260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963676B-4191-FAA9-3573-BE26DF9E15CB}"/>
              </a:ext>
            </a:extLst>
          </p:cNvPr>
          <p:cNvGrpSpPr/>
          <p:nvPr/>
        </p:nvGrpSpPr>
        <p:grpSpPr>
          <a:xfrm>
            <a:off x="564564" y="2860353"/>
            <a:ext cx="546695" cy="425400"/>
            <a:chOff x="1114920" y="6196970"/>
            <a:chExt cx="1202055" cy="935355"/>
          </a:xfrm>
        </p:grpSpPr>
        <p:sp>
          <p:nvSpPr>
            <p:cNvPr id="87" name="object 106">
              <a:extLst>
                <a:ext uri="{FF2B5EF4-FFF2-40B4-BE49-F238E27FC236}">
                  <a16:creationId xmlns:a16="http://schemas.microsoft.com/office/drawing/2014/main" id="{A2B0622A-2435-421F-990A-B89C2988FACB}"/>
                </a:ext>
              </a:extLst>
            </p:cNvPr>
            <p:cNvSpPr/>
            <p:nvPr/>
          </p:nvSpPr>
          <p:spPr>
            <a:xfrm>
              <a:off x="1114920" y="6196970"/>
              <a:ext cx="1202055" cy="935355"/>
            </a:xfrm>
            <a:custGeom>
              <a:avLst/>
              <a:gdLst/>
              <a:ahLst/>
              <a:cxnLst/>
              <a:rect l="l" t="t" r="r" b="b"/>
              <a:pathLst>
                <a:path w="1202055" h="935354">
                  <a:moveTo>
                    <a:pt x="1201737" y="468045"/>
                  </a:moveTo>
                  <a:lnTo>
                    <a:pt x="1200543" y="422744"/>
                  </a:lnTo>
                  <a:lnTo>
                    <a:pt x="1195082" y="378117"/>
                  </a:lnTo>
                  <a:lnTo>
                    <a:pt x="1185468" y="334492"/>
                  </a:lnTo>
                  <a:lnTo>
                    <a:pt x="1171816" y="292150"/>
                  </a:lnTo>
                  <a:lnTo>
                    <a:pt x="1154239" y="251421"/>
                  </a:lnTo>
                  <a:lnTo>
                    <a:pt x="1132865" y="212610"/>
                  </a:lnTo>
                  <a:lnTo>
                    <a:pt x="1107795" y="176009"/>
                  </a:lnTo>
                  <a:lnTo>
                    <a:pt x="1079157" y="141947"/>
                  </a:lnTo>
                  <a:lnTo>
                    <a:pt x="1047064" y="110731"/>
                  </a:lnTo>
                  <a:lnTo>
                    <a:pt x="1011631" y="82638"/>
                  </a:lnTo>
                  <a:lnTo>
                    <a:pt x="972972" y="58013"/>
                  </a:lnTo>
                  <a:lnTo>
                    <a:pt x="931202" y="37160"/>
                  </a:lnTo>
                  <a:lnTo>
                    <a:pt x="887488" y="20726"/>
                  </a:lnTo>
                  <a:lnTo>
                    <a:pt x="843140" y="9144"/>
                  </a:lnTo>
                  <a:lnTo>
                    <a:pt x="798449" y="2273"/>
                  </a:lnTo>
                  <a:lnTo>
                    <a:pt x="753732" y="0"/>
                  </a:lnTo>
                  <a:lnTo>
                    <a:pt x="709282" y="2171"/>
                  </a:lnTo>
                  <a:lnTo>
                    <a:pt x="665403" y="8699"/>
                  </a:lnTo>
                  <a:lnTo>
                    <a:pt x="622414" y="19431"/>
                  </a:lnTo>
                  <a:lnTo>
                    <a:pt x="580605" y="34264"/>
                  </a:lnTo>
                  <a:lnTo>
                    <a:pt x="540296" y="53060"/>
                  </a:lnTo>
                  <a:lnTo>
                    <a:pt x="501764" y="75692"/>
                  </a:lnTo>
                  <a:lnTo>
                    <a:pt x="465353" y="102044"/>
                  </a:lnTo>
                  <a:lnTo>
                    <a:pt x="431330" y="131991"/>
                  </a:lnTo>
                  <a:lnTo>
                    <a:pt x="400024" y="165392"/>
                  </a:lnTo>
                  <a:lnTo>
                    <a:pt x="371729" y="202145"/>
                  </a:lnTo>
                  <a:lnTo>
                    <a:pt x="346748" y="242125"/>
                  </a:lnTo>
                  <a:lnTo>
                    <a:pt x="325399" y="285191"/>
                  </a:lnTo>
                  <a:lnTo>
                    <a:pt x="308356" y="330136"/>
                  </a:lnTo>
                  <a:lnTo>
                    <a:pt x="296049" y="375640"/>
                  </a:lnTo>
                  <a:lnTo>
                    <a:pt x="294678" y="383768"/>
                  </a:lnTo>
                  <a:lnTo>
                    <a:pt x="288061" y="366407"/>
                  </a:lnTo>
                  <a:lnTo>
                    <a:pt x="258775" y="330327"/>
                  </a:lnTo>
                  <a:lnTo>
                    <a:pt x="220294" y="305066"/>
                  </a:lnTo>
                  <a:lnTo>
                    <a:pt x="175552" y="292569"/>
                  </a:lnTo>
                  <a:lnTo>
                    <a:pt x="127469" y="294741"/>
                  </a:lnTo>
                  <a:lnTo>
                    <a:pt x="82499" y="311899"/>
                  </a:lnTo>
                  <a:lnTo>
                    <a:pt x="46431" y="341185"/>
                  </a:lnTo>
                  <a:lnTo>
                    <a:pt x="21183" y="379666"/>
                  </a:lnTo>
                  <a:lnTo>
                    <a:pt x="8674" y="424408"/>
                  </a:lnTo>
                  <a:lnTo>
                    <a:pt x="10833" y="472490"/>
                  </a:lnTo>
                  <a:lnTo>
                    <a:pt x="289496" y="414642"/>
                  </a:lnTo>
                  <a:lnTo>
                    <a:pt x="288366" y="421373"/>
                  </a:lnTo>
                  <a:lnTo>
                    <a:pt x="285165" y="467055"/>
                  </a:lnTo>
                  <a:lnTo>
                    <a:pt x="285496" y="480047"/>
                  </a:lnTo>
                  <a:lnTo>
                    <a:pt x="0" y="709358"/>
                  </a:lnTo>
                  <a:lnTo>
                    <a:pt x="31254" y="741832"/>
                  </a:lnTo>
                  <a:lnTo>
                    <a:pt x="66751" y="767511"/>
                  </a:lnTo>
                  <a:lnTo>
                    <a:pt x="105524" y="786282"/>
                  </a:lnTo>
                  <a:lnTo>
                    <a:pt x="146570" y="798029"/>
                  </a:lnTo>
                  <a:lnTo>
                    <a:pt x="188899" y="802652"/>
                  </a:lnTo>
                  <a:lnTo>
                    <a:pt x="231508" y="800036"/>
                  </a:lnTo>
                  <a:lnTo>
                    <a:pt x="273418" y="790067"/>
                  </a:lnTo>
                  <a:lnTo>
                    <a:pt x="313613" y="772642"/>
                  </a:lnTo>
                  <a:lnTo>
                    <a:pt x="351129" y="747649"/>
                  </a:lnTo>
                  <a:lnTo>
                    <a:pt x="363270" y="735977"/>
                  </a:lnTo>
                  <a:lnTo>
                    <a:pt x="379107" y="759079"/>
                  </a:lnTo>
                  <a:lnTo>
                    <a:pt x="407746" y="793153"/>
                  </a:lnTo>
                  <a:lnTo>
                    <a:pt x="439839" y="824369"/>
                  </a:lnTo>
                  <a:lnTo>
                    <a:pt x="475284" y="852449"/>
                  </a:lnTo>
                  <a:lnTo>
                    <a:pt x="513943" y="877074"/>
                  </a:lnTo>
                  <a:lnTo>
                    <a:pt x="555713" y="897940"/>
                  </a:lnTo>
                  <a:lnTo>
                    <a:pt x="599414" y="914361"/>
                  </a:lnTo>
                  <a:lnTo>
                    <a:pt x="643775" y="925957"/>
                  </a:lnTo>
                  <a:lnTo>
                    <a:pt x="688454" y="932827"/>
                  </a:lnTo>
                  <a:lnTo>
                    <a:pt x="733183" y="935101"/>
                  </a:lnTo>
                  <a:lnTo>
                    <a:pt x="777633" y="932916"/>
                  </a:lnTo>
                  <a:lnTo>
                    <a:pt x="821499" y="926401"/>
                  </a:lnTo>
                  <a:lnTo>
                    <a:pt x="864501" y="915657"/>
                  </a:lnTo>
                  <a:lnTo>
                    <a:pt x="906297" y="900836"/>
                  </a:lnTo>
                  <a:lnTo>
                    <a:pt x="946619" y="882040"/>
                  </a:lnTo>
                  <a:lnTo>
                    <a:pt x="985139" y="859409"/>
                  </a:lnTo>
                  <a:lnTo>
                    <a:pt x="1021562" y="833056"/>
                  </a:lnTo>
                  <a:lnTo>
                    <a:pt x="1055573" y="803109"/>
                  </a:lnTo>
                  <a:lnTo>
                    <a:pt x="1086891" y="769696"/>
                  </a:lnTo>
                  <a:lnTo>
                    <a:pt x="1115187" y="732942"/>
                  </a:lnTo>
                  <a:lnTo>
                    <a:pt x="1140155" y="692975"/>
                  </a:lnTo>
                  <a:lnTo>
                    <a:pt x="1161516" y="649909"/>
                  </a:lnTo>
                  <a:lnTo>
                    <a:pt x="1178547" y="604964"/>
                  </a:lnTo>
                  <a:lnTo>
                    <a:pt x="1190853" y="559460"/>
                  </a:lnTo>
                  <a:lnTo>
                    <a:pt x="1198549" y="513715"/>
                  </a:lnTo>
                  <a:lnTo>
                    <a:pt x="1201737" y="468045"/>
                  </a:lnTo>
                  <a:close/>
                </a:path>
              </a:pathLst>
            </a:custGeom>
            <a:solidFill>
              <a:srgbClr val="FFD05B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bject 107">
              <a:extLst>
                <a:ext uri="{FF2B5EF4-FFF2-40B4-BE49-F238E27FC236}">
                  <a16:creationId xmlns:a16="http://schemas.microsoft.com/office/drawing/2014/main" id="{016CD158-C184-2720-D4D7-FB96C90F279B}"/>
                </a:ext>
              </a:extLst>
            </p:cNvPr>
            <p:cNvSpPr txBox="1"/>
            <p:nvPr/>
          </p:nvSpPr>
          <p:spPr>
            <a:xfrm rot="17640000">
              <a:off x="1553781" y="6519232"/>
              <a:ext cx="716395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26"/>
                </a:lnSpc>
              </a:pPr>
              <a:r>
                <a:rPr sz="1182" b="1" spc="-11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B2B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9C4390C-7EA3-6EA2-D47E-0D8D74D6D610}"/>
              </a:ext>
            </a:extLst>
          </p:cNvPr>
          <p:cNvGrpSpPr/>
          <p:nvPr/>
        </p:nvGrpSpPr>
        <p:grpSpPr>
          <a:xfrm>
            <a:off x="8223760" y="2825662"/>
            <a:ext cx="478250" cy="525902"/>
            <a:chOff x="18303253" y="6222396"/>
            <a:chExt cx="1051560" cy="1156335"/>
          </a:xfrm>
        </p:grpSpPr>
        <p:sp>
          <p:nvSpPr>
            <p:cNvPr id="90" name="object 108">
              <a:extLst>
                <a:ext uri="{FF2B5EF4-FFF2-40B4-BE49-F238E27FC236}">
                  <a16:creationId xmlns:a16="http://schemas.microsoft.com/office/drawing/2014/main" id="{D31F53E9-B551-003D-5284-B20D5459DF7D}"/>
                </a:ext>
              </a:extLst>
            </p:cNvPr>
            <p:cNvSpPr/>
            <p:nvPr/>
          </p:nvSpPr>
          <p:spPr>
            <a:xfrm>
              <a:off x="18303253" y="6222396"/>
              <a:ext cx="1051560" cy="1156335"/>
            </a:xfrm>
            <a:custGeom>
              <a:avLst/>
              <a:gdLst/>
              <a:ahLst/>
              <a:cxnLst/>
              <a:rect l="l" t="t" r="r" b="b"/>
              <a:pathLst>
                <a:path w="1051559" h="1156334">
                  <a:moveTo>
                    <a:pt x="1051217" y="301980"/>
                  </a:moveTo>
                  <a:lnTo>
                    <a:pt x="1043203" y="256667"/>
                  </a:lnTo>
                  <a:lnTo>
                    <a:pt x="1021613" y="215519"/>
                  </a:lnTo>
                  <a:lnTo>
                    <a:pt x="987069" y="182003"/>
                  </a:lnTo>
                  <a:lnTo>
                    <a:pt x="823937" y="415226"/>
                  </a:lnTo>
                  <a:lnTo>
                    <a:pt x="820153" y="409549"/>
                  </a:lnTo>
                  <a:lnTo>
                    <a:pt x="791146" y="374116"/>
                  </a:lnTo>
                  <a:lnTo>
                    <a:pt x="781989" y="364909"/>
                  </a:lnTo>
                  <a:lnTo>
                    <a:pt x="832497" y="2209"/>
                  </a:lnTo>
                  <a:lnTo>
                    <a:pt x="787488" y="0"/>
                  </a:lnTo>
                  <a:lnTo>
                    <a:pt x="744029" y="5664"/>
                  </a:lnTo>
                  <a:lnTo>
                    <a:pt x="702945" y="18605"/>
                  </a:lnTo>
                  <a:lnTo>
                    <a:pt x="665010" y="38201"/>
                  </a:lnTo>
                  <a:lnTo>
                    <a:pt x="631050" y="63868"/>
                  </a:lnTo>
                  <a:lnTo>
                    <a:pt x="601827" y="94996"/>
                  </a:lnTo>
                  <a:lnTo>
                    <a:pt x="578167" y="130987"/>
                  </a:lnTo>
                  <a:lnTo>
                    <a:pt x="560857" y="171234"/>
                  </a:lnTo>
                  <a:lnTo>
                    <a:pt x="550684" y="215150"/>
                  </a:lnTo>
                  <a:lnTo>
                    <a:pt x="549846" y="232003"/>
                  </a:lnTo>
                  <a:lnTo>
                    <a:pt x="522490" y="226034"/>
                  </a:lnTo>
                  <a:lnTo>
                    <a:pt x="478294" y="220878"/>
                  </a:lnTo>
                  <a:lnTo>
                    <a:pt x="433514" y="220167"/>
                  </a:lnTo>
                  <a:lnTo>
                    <a:pt x="388467" y="224040"/>
                  </a:lnTo>
                  <a:lnTo>
                    <a:pt x="343446" y="232638"/>
                  </a:lnTo>
                  <a:lnTo>
                    <a:pt x="298742" y="246100"/>
                  </a:lnTo>
                  <a:lnTo>
                    <a:pt x="255663" y="264121"/>
                  </a:lnTo>
                  <a:lnTo>
                    <a:pt x="215442" y="286105"/>
                  </a:lnTo>
                  <a:lnTo>
                    <a:pt x="178206" y="311759"/>
                  </a:lnTo>
                  <a:lnTo>
                    <a:pt x="144094" y="340766"/>
                  </a:lnTo>
                  <a:lnTo>
                    <a:pt x="113245" y="372846"/>
                  </a:lnTo>
                  <a:lnTo>
                    <a:pt x="85788" y="407682"/>
                  </a:lnTo>
                  <a:lnTo>
                    <a:pt x="61874" y="444982"/>
                  </a:lnTo>
                  <a:lnTo>
                    <a:pt x="41617" y="484441"/>
                  </a:lnTo>
                  <a:lnTo>
                    <a:pt x="25158" y="525767"/>
                  </a:lnTo>
                  <a:lnTo>
                    <a:pt x="12649" y="568667"/>
                  </a:lnTo>
                  <a:lnTo>
                    <a:pt x="4216" y="612825"/>
                  </a:lnTo>
                  <a:lnTo>
                    <a:pt x="0" y="657936"/>
                  </a:lnTo>
                  <a:lnTo>
                    <a:pt x="127" y="703732"/>
                  </a:lnTo>
                  <a:lnTo>
                    <a:pt x="4749" y="749884"/>
                  </a:lnTo>
                  <a:lnTo>
                    <a:pt x="13982" y="796099"/>
                  </a:lnTo>
                  <a:lnTo>
                    <a:pt x="27978" y="842086"/>
                  </a:lnTo>
                  <a:lnTo>
                    <a:pt x="46418" y="886485"/>
                  </a:lnTo>
                  <a:lnTo>
                    <a:pt x="68668" y="928039"/>
                  </a:lnTo>
                  <a:lnTo>
                    <a:pt x="94437" y="966597"/>
                  </a:lnTo>
                  <a:lnTo>
                    <a:pt x="123444" y="1002030"/>
                  </a:lnTo>
                  <a:lnTo>
                    <a:pt x="155384" y="1034173"/>
                  </a:lnTo>
                  <a:lnTo>
                    <a:pt x="189966" y="1062901"/>
                  </a:lnTo>
                  <a:lnTo>
                    <a:pt x="226885" y="1088059"/>
                  </a:lnTo>
                  <a:lnTo>
                    <a:pt x="265861" y="1109510"/>
                  </a:lnTo>
                  <a:lnTo>
                    <a:pt x="306578" y="1127099"/>
                  </a:lnTo>
                  <a:lnTo>
                    <a:pt x="348754" y="1140675"/>
                  </a:lnTo>
                  <a:lnTo>
                    <a:pt x="392099" y="1150124"/>
                  </a:lnTo>
                  <a:lnTo>
                    <a:pt x="436308" y="1155268"/>
                  </a:lnTo>
                  <a:lnTo>
                    <a:pt x="481076" y="1155979"/>
                  </a:lnTo>
                  <a:lnTo>
                    <a:pt x="526122" y="1152105"/>
                  </a:lnTo>
                  <a:lnTo>
                    <a:pt x="571157" y="1143508"/>
                  </a:lnTo>
                  <a:lnTo>
                    <a:pt x="615861" y="1130046"/>
                  </a:lnTo>
                  <a:lnTo>
                    <a:pt x="658926" y="1112024"/>
                  </a:lnTo>
                  <a:lnTo>
                    <a:pt x="699147" y="1090041"/>
                  </a:lnTo>
                  <a:lnTo>
                    <a:pt x="736384" y="1064387"/>
                  </a:lnTo>
                  <a:lnTo>
                    <a:pt x="770496" y="1035380"/>
                  </a:lnTo>
                  <a:lnTo>
                    <a:pt x="801344" y="1003300"/>
                  </a:lnTo>
                  <a:lnTo>
                    <a:pt x="828802" y="968463"/>
                  </a:lnTo>
                  <a:lnTo>
                    <a:pt x="852728" y="931164"/>
                  </a:lnTo>
                  <a:lnTo>
                    <a:pt x="872972" y="891705"/>
                  </a:lnTo>
                  <a:lnTo>
                    <a:pt x="889431" y="850379"/>
                  </a:lnTo>
                  <a:lnTo>
                    <a:pt x="901941" y="807478"/>
                  </a:lnTo>
                  <a:lnTo>
                    <a:pt x="910374" y="763320"/>
                  </a:lnTo>
                  <a:lnTo>
                    <a:pt x="914590" y="718210"/>
                  </a:lnTo>
                  <a:lnTo>
                    <a:pt x="914463" y="672414"/>
                  </a:lnTo>
                  <a:lnTo>
                    <a:pt x="909840" y="626262"/>
                  </a:lnTo>
                  <a:lnTo>
                    <a:pt x="900607" y="580047"/>
                  </a:lnTo>
                  <a:lnTo>
                    <a:pt x="886612" y="534060"/>
                  </a:lnTo>
                  <a:lnTo>
                    <a:pt x="868172" y="489661"/>
                  </a:lnTo>
                  <a:lnTo>
                    <a:pt x="845921" y="448106"/>
                  </a:lnTo>
                  <a:lnTo>
                    <a:pt x="841324" y="441248"/>
                  </a:lnTo>
                  <a:lnTo>
                    <a:pt x="858075" y="449338"/>
                  </a:lnTo>
                  <a:lnTo>
                    <a:pt x="904138" y="455510"/>
                  </a:lnTo>
                  <a:lnTo>
                    <a:pt x="949452" y="447497"/>
                  </a:lnTo>
                  <a:lnTo>
                    <a:pt x="990587" y="425907"/>
                  </a:lnTo>
                  <a:lnTo>
                    <a:pt x="1024089" y="391350"/>
                  </a:lnTo>
                  <a:lnTo>
                    <a:pt x="1045057" y="348018"/>
                  </a:lnTo>
                  <a:lnTo>
                    <a:pt x="1051217" y="301980"/>
                  </a:lnTo>
                  <a:close/>
                </a:path>
              </a:pathLst>
            </a:custGeom>
            <a:solidFill>
              <a:srgbClr val="FFD05B"/>
            </a:solidFill>
          </p:spPr>
          <p:txBody>
            <a:bodyPr wrap="square" lIns="0" tIns="0" rIns="0" bIns="0" rtlCol="0"/>
            <a:lstStyle/>
            <a:p>
              <a:pPr defTabSz="415869" hangingPunct="1"/>
              <a:endParaRPr sz="819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object 109">
              <a:extLst>
                <a:ext uri="{FF2B5EF4-FFF2-40B4-BE49-F238E27FC236}">
                  <a16:creationId xmlns:a16="http://schemas.microsoft.com/office/drawing/2014/main" id="{6F8B1C20-0E20-1D79-8231-E18B5E98F6E0}"/>
                </a:ext>
              </a:extLst>
            </p:cNvPr>
            <p:cNvSpPr txBox="1"/>
            <p:nvPr/>
          </p:nvSpPr>
          <p:spPr>
            <a:xfrm rot="4200000">
              <a:off x="18332572" y="6790172"/>
              <a:ext cx="763369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12"/>
                </a:lnSpc>
              </a:pPr>
              <a:r>
                <a:rPr sz="1182" b="1" spc="-11">
                  <a:solidFill>
                    <a:srgbClr val="2A36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B2C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47BBAE1-E4ED-B5B1-4898-EC0F528835EB}"/>
              </a:ext>
            </a:extLst>
          </p:cNvPr>
          <p:cNvGrpSpPr/>
          <p:nvPr/>
        </p:nvGrpSpPr>
        <p:grpSpPr>
          <a:xfrm>
            <a:off x="7159577" y="1468052"/>
            <a:ext cx="1191637" cy="1522574"/>
            <a:chOff x="15914924" y="3053268"/>
            <a:chExt cx="2620132" cy="3347782"/>
          </a:xfrm>
        </p:grpSpPr>
        <p:sp>
          <p:nvSpPr>
            <p:cNvPr id="93" name="object 63">
              <a:extLst>
                <a:ext uri="{FF2B5EF4-FFF2-40B4-BE49-F238E27FC236}">
                  <a16:creationId xmlns:a16="http://schemas.microsoft.com/office/drawing/2014/main" id="{5F3E9680-90CF-95B7-7EDB-13864E93F6C1}"/>
                </a:ext>
              </a:extLst>
            </p:cNvPr>
            <p:cNvSpPr txBox="1"/>
            <p:nvPr/>
          </p:nvSpPr>
          <p:spPr>
            <a:xfrm rot="2400000">
              <a:off x="15914924" y="3053268"/>
              <a:ext cx="363955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6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object 64">
              <a:extLst>
                <a:ext uri="{FF2B5EF4-FFF2-40B4-BE49-F238E27FC236}">
                  <a16:creationId xmlns:a16="http://schemas.microsoft.com/office/drawing/2014/main" id="{703F628F-6211-D02D-47D4-709A63607C09}"/>
                </a:ext>
              </a:extLst>
            </p:cNvPr>
            <p:cNvSpPr txBox="1"/>
            <p:nvPr/>
          </p:nvSpPr>
          <p:spPr>
            <a:xfrm rot="2460000">
              <a:off x="16025093" y="3164796"/>
              <a:ext cx="395378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4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object 65">
              <a:extLst>
                <a:ext uri="{FF2B5EF4-FFF2-40B4-BE49-F238E27FC236}">
                  <a16:creationId xmlns:a16="http://schemas.microsoft.com/office/drawing/2014/main" id="{896A7746-E0BA-B344-A704-83670E242D34}"/>
                </a:ext>
              </a:extLst>
            </p:cNvPr>
            <p:cNvSpPr txBox="1"/>
            <p:nvPr/>
          </p:nvSpPr>
          <p:spPr>
            <a:xfrm rot="2580000">
              <a:off x="16174257" y="3282938"/>
              <a:ext cx="386563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1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object 66">
              <a:extLst>
                <a:ext uri="{FF2B5EF4-FFF2-40B4-BE49-F238E27FC236}">
                  <a16:creationId xmlns:a16="http://schemas.microsoft.com/office/drawing/2014/main" id="{60AC5B23-70D3-ED73-9D46-5FD25305E757}"/>
                </a:ext>
              </a:extLst>
            </p:cNvPr>
            <p:cNvSpPr txBox="1"/>
            <p:nvPr/>
          </p:nvSpPr>
          <p:spPr>
            <a:xfrm rot="2640000">
              <a:off x="16307855" y="3404118"/>
              <a:ext cx="372058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1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bject 67">
              <a:extLst>
                <a:ext uri="{FF2B5EF4-FFF2-40B4-BE49-F238E27FC236}">
                  <a16:creationId xmlns:a16="http://schemas.microsoft.com/office/drawing/2014/main" id="{0028275A-FA7D-703D-9084-D7A5AF8A154D}"/>
                </a:ext>
              </a:extLst>
            </p:cNvPr>
            <p:cNvSpPr txBox="1"/>
            <p:nvPr/>
          </p:nvSpPr>
          <p:spPr>
            <a:xfrm rot="2700000">
              <a:off x="16429706" y="3569496"/>
              <a:ext cx="428814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6"/>
                </a:lnSpc>
              </a:pPr>
              <a:r>
                <a:rPr sz="1182" spc="-11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bject 68">
              <a:extLst>
                <a:ext uri="{FF2B5EF4-FFF2-40B4-BE49-F238E27FC236}">
                  <a16:creationId xmlns:a16="http://schemas.microsoft.com/office/drawing/2014/main" id="{B2183305-3D19-1DCE-EA74-2978957409F0}"/>
                </a:ext>
              </a:extLst>
            </p:cNvPr>
            <p:cNvSpPr txBox="1"/>
            <p:nvPr/>
          </p:nvSpPr>
          <p:spPr>
            <a:xfrm rot="2820000">
              <a:off x="16607716" y="3716848"/>
              <a:ext cx="384060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bject 69">
              <a:extLst>
                <a:ext uri="{FF2B5EF4-FFF2-40B4-BE49-F238E27FC236}">
                  <a16:creationId xmlns:a16="http://schemas.microsoft.com/office/drawing/2014/main" id="{1D2EB668-F07D-44EE-BB40-A46CBE191590}"/>
                </a:ext>
              </a:extLst>
            </p:cNvPr>
            <p:cNvSpPr txBox="1"/>
            <p:nvPr/>
          </p:nvSpPr>
          <p:spPr>
            <a:xfrm rot="2880000">
              <a:off x="16730820" y="3844867"/>
              <a:ext cx="371510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1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bject 70">
              <a:extLst>
                <a:ext uri="{FF2B5EF4-FFF2-40B4-BE49-F238E27FC236}">
                  <a16:creationId xmlns:a16="http://schemas.microsoft.com/office/drawing/2014/main" id="{7CDABBB6-A95D-CB04-21DA-DEB89810A38A}"/>
                </a:ext>
              </a:extLst>
            </p:cNvPr>
            <p:cNvSpPr txBox="1"/>
            <p:nvPr/>
          </p:nvSpPr>
          <p:spPr>
            <a:xfrm rot="2940000">
              <a:off x="16836214" y="3964434"/>
              <a:ext cx="371510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1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object 71">
              <a:extLst>
                <a:ext uri="{FF2B5EF4-FFF2-40B4-BE49-F238E27FC236}">
                  <a16:creationId xmlns:a16="http://schemas.microsoft.com/office/drawing/2014/main" id="{A68F2C1C-2C79-47BC-CD09-9EB68BF7BDEC}"/>
                </a:ext>
              </a:extLst>
            </p:cNvPr>
            <p:cNvSpPr txBox="1"/>
            <p:nvPr/>
          </p:nvSpPr>
          <p:spPr>
            <a:xfrm rot="3000000">
              <a:off x="16941192" y="4093816"/>
              <a:ext cx="381305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1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object 72">
              <a:extLst>
                <a:ext uri="{FF2B5EF4-FFF2-40B4-BE49-F238E27FC236}">
                  <a16:creationId xmlns:a16="http://schemas.microsoft.com/office/drawing/2014/main" id="{FF264ADC-1782-7AC8-06B0-44DC3227C147}"/>
                </a:ext>
              </a:extLst>
            </p:cNvPr>
            <p:cNvSpPr txBox="1"/>
            <p:nvPr/>
          </p:nvSpPr>
          <p:spPr>
            <a:xfrm rot="3060000">
              <a:off x="17055833" y="4251406"/>
              <a:ext cx="386248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8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bject 73">
              <a:extLst>
                <a:ext uri="{FF2B5EF4-FFF2-40B4-BE49-F238E27FC236}">
                  <a16:creationId xmlns:a16="http://schemas.microsoft.com/office/drawing/2014/main" id="{B20049C9-8722-309A-1C4C-3FF60B36E7BE}"/>
                </a:ext>
              </a:extLst>
            </p:cNvPr>
            <p:cNvSpPr txBox="1"/>
            <p:nvPr/>
          </p:nvSpPr>
          <p:spPr>
            <a:xfrm rot="3120000">
              <a:off x="17172493" y="4401199"/>
              <a:ext cx="387198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8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object 74">
              <a:extLst>
                <a:ext uri="{FF2B5EF4-FFF2-40B4-BE49-F238E27FC236}">
                  <a16:creationId xmlns:a16="http://schemas.microsoft.com/office/drawing/2014/main" id="{34B4B2E7-3169-D2B8-6678-AF4489609B77}"/>
                </a:ext>
              </a:extLst>
            </p:cNvPr>
            <p:cNvSpPr txBox="1"/>
            <p:nvPr/>
          </p:nvSpPr>
          <p:spPr>
            <a:xfrm rot="3180000">
              <a:off x="17285558" y="4549173"/>
              <a:ext cx="383137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6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bject 75">
              <a:extLst>
                <a:ext uri="{FF2B5EF4-FFF2-40B4-BE49-F238E27FC236}">
                  <a16:creationId xmlns:a16="http://schemas.microsoft.com/office/drawing/2014/main" id="{8F3DC319-4CA1-A5D0-0251-2B537BD371E8}"/>
                </a:ext>
              </a:extLst>
            </p:cNvPr>
            <p:cNvSpPr txBox="1"/>
            <p:nvPr/>
          </p:nvSpPr>
          <p:spPr>
            <a:xfrm rot="3300000">
              <a:off x="17393713" y="4711972"/>
              <a:ext cx="421780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object 76">
              <a:extLst>
                <a:ext uri="{FF2B5EF4-FFF2-40B4-BE49-F238E27FC236}">
                  <a16:creationId xmlns:a16="http://schemas.microsoft.com/office/drawing/2014/main" id="{C4205618-B9DC-6560-A4E2-DD0A2BF7E82E}"/>
                </a:ext>
              </a:extLst>
            </p:cNvPr>
            <p:cNvSpPr txBox="1"/>
            <p:nvPr/>
          </p:nvSpPr>
          <p:spPr>
            <a:xfrm rot="3360000">
              <a:off x="17536528" y="4910683"/>
              <a:ext cx="386881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8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object 77">
              <a:extLst>
                <a:ext uri="{FF2B5EF4-FFF2-40B4-BE49-F238E27FC236}">
                  <a16:creationId xmlns:a16="http://schemas.microsoft.com/office/drawing/2014/main" id="{89D37624-C63C-B08F-E1DA-5D53589E4CDF}"/>
                </a:ext>
              </a:extLst>
            </p:cNvPr>
            <p:cNvSpPr txBox="1"/>
            <p:nvPr/>
          </p:nvSpPr>
          <p:spPr>
            <a:xfrm rot="3420000">
              <a:off x="17639542" y="5072134"/>
              <a:ext cx="389764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6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object 78">
              <a:extLst>
                <a:ext uri="{FF2B5EF4-FFF2-40B4-BE49-F238E27FC236}">
                  <a16:creationId xmlns:a16="http://schemas.microsoft.com/office/drawing/2014/main" id="{BA8AE68C-6F88-084F-FCDB-A8BF0C046937}"/>
                </a:ext>
              </a:extLst>
            </p:cNvPr>
            <p:cNvSpPr txBox="1"/>
            <p:nvPr/>
          </p:nvSpPr>
          <p:spPr>
            <a:xfrm rot="3480000">
              <a:off x="17740602" y="5222094"/>
              <a:ext cx="373724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6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bject 79">
              <a:extLst>
                <a:ext uri="{FF2B5EF4-FFF2-40B4-BE49-F238E27FC236}">
                  <a16:creationId xmlns:a16="http://schemas.microsoft.com/office/drawing/2014/main" id="{9C2F499B-4832-04CA-C9C3-16CD863550C9}"/>
                </a:ext>
              </a:extLst>
            </p:cNvPr>
            <p:cNvSpPr txBox="1"/>
            <p:nvPr/>
          </p:nvSpPr>
          <p:spPr>
            <a:xfrm rot="3540000">
              <a:off x="17822475" y="5372784"/>
              <a:ext cx="388797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4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object 80">
              <a:extLst>
                <a:ext uri="{FF2B5EF4-FFF2-40B4-BE49-F238E27FC236}">
                  <a16:creationId xmlns:a16="http://schemas.microsoft.com/office/drawing/2014/main" id="{F7716F27-3C82-E898-950E-9BF787EE671A}"/>
                </a:ext>
              </a:extLst>
            </p:cNvPr>
            <p:cNvSpPr txBox="1"/>
            <p:nvPr/>
          </p:nvSpPr>
          <p:spPr>
            <a:xfrm rot="3660000">
              <a:off x="17910586" y="5590614"/>
              <a:ext cx="457844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6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object 81">
              <a:extLst>
                <a:ext uri="{FF2B5EF4-FFF2-40B4-BE49-F238E27FC236}">
                  <a16:creationId xmlns:a16="http://schemas.microsoft.com/office/drawing/2014/main" id="{B10C9567-8BFB-BBA4-89CA-D7C112C4A177}"/>
                </a:ext>
              </a:extLst>
            </p:cNvPr>
            <p:cNvSpPr txBox="1"/>
            <p:nvPr/>
          </p:nvSpPr>
          <p:spPr>
            <a:xfrm rot="3720000">
              <a:off x="18061406" y="5810827"/>
              <a:ext cx="387836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4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object 82">
              <a:extLst>
                <a:ext uri="{FF2B5EF4-FFF2-40B4-BE49-F238E27FC236}">
                  <a16:creationId xmlns:a16="http://schemas.microsoft.com/office/drawing/2014/main" id="{B57D0F72-0F69-1D19-67B8-F36FBB4A7BB7}"/>
                </a:ext>
              </a:extLst>
            </p:cNvPr>
            <p:cNvSpPr txBox="1"/>
            <p:nvPr/>
          </p:nvSpPr>
          <p:spPr>
            <a:xfrm rot="3780000">
              <a:off x="18144992" y="5948903"/>
              <a:ext cx="359206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6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object 83">
              <a:extLst>
                <a:ext uri="{FF2B5EF4-FFF2-40B4-BE49-F238E27FC236}">
                  <a16:creationId xmlns:a16="http://schemas.microsoft.com/office/drawing/2014/main" id="{DEC268CF-2263-DE10-6D84-5FA97B6E956C}"/>
                </a:ext>
              </a:extLst>
            </p:cNvPr>
            <p:cNvSpPr txBox="1"/>
            <p:nvPr/>
          </p:nvSpPr>
          <p:spPr>
            <a:xfrm rot="3840000">
              <a:off x="18198240" y="6064234"/>
              <a:ext cx="363465" cy="310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48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4695913-7556-FFCA-ABA5-89551A0F078F}"/>
              </a:ext>
            </a:extLst>
          </p:cNvPr>
          <p:cNvGrpSpPr/>
          <p:nvPr/>
        </p:nvGrpSpPr>
        <p:grpSpPr>
          <a:xfrm>
            <a:off x="993166" y="1427367"/>
            <a:ext cx="1150271" cy="1404048"/>
            <a:chOff x="2008827" y="3090087"/>
            <a:chExt cx="2529178" cy="3087172"/>
          </a:xfrm>
        </p:grpSpPr>
        <p:sp>
          <p:nvSpPr>
            <p:cNvPr id="115" name="object 84">
              <a:extLst>
                <a:ext uri="{FF2B5EF4-FFF2-40B4-BE49-F238E27FC236}">
                  <a16:creationId xmlns:a16="http://schemas.microsoft.com/office/drawing/2014/main" id="{97912A50-7232-070F-3B2D-7F0E04710E05}"/>
                </a:ext>
              </a:extLst>
            </p:cNvPr>
            <p:cNvSpPr txBox="1"/>
            <p:nvPr/>
          </p:nvSpPr>
          <p:spPr>
            <a:xfrm rot="17880000">
              <a:off x="1996642" y="5826711"/>
              <a:ext cx="362733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object 85">
              <a:extLst>
                <a:ext uri="{FF2B5EF4-FFF2-40B4-BE49-F238E27FC236}">
                  <a16:creationId xmlns:a16="http://schemas.microsoft.com/office/drawing/2014/main" id="{4377D01E-46BF-1BA5-4A48-1F6537D53775}"/>
                </a:ext>
              </a:extLst>
            </p:cNvPr>
            <p:cNvSpPr txBox="1"/>
            <p:nvPr/>
          </p:nvSpPr>
          <p:spPr>
            <a:xfrm rot="17940000">
              <a:off x="2060656" y="5678091"/>
              <a:ext cx="393040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object 86">
              <a:extLst>
                <a:ext uri="{FF2B5EF4-FFF2-40B4-BE49-F238E27FC236}">
                  <a16:creationId xmlns:a16="http://schemas.microsoft.com/office/drawing/2014/main" id="{0D4CADEE-9531-0664-35E2-FBA688802E5C}"/>
                </a:ext>
              </a:extLst>
            </p:cNvPr>
            <p:cNvSpPr txBox="1"/>
            <p:nvPr/>
          </p:nvSpPr>
          <p:spPr>
            <a:xfrm rot="18000000">
              <a:off x="2159491" y="5506550"/>
              <a:ext cx="386565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object 87">
              <a:extLst>
                <a:ext uri="{FF2B5EF4-FFF2-40B4-BE49-F238E27FC236}">
                  <a16:creationId xmlns:a16="http://schemas.microsoft.com/office/drawing/2014/main" id="{4EBAC0C1-D05D-3328-6077-9032605A7B95}"/>
                </a:ext>
              </a:extLst>
            </p:cNvPr>
            <p:cNvSpPr txBox="1"/>
            <p:nvPr/>
          </p:nvSpPr>
          <p:spPr>
            <a:xfrm rot="18060000">
              <a:off x="2255388" y="5355338"/>
              <a:ext cx="371510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bject 88">
              <a:extLst>
                <a:ext uri="{FF2B5EF4-FFF2-40B4-BE49-F238E27FC236}">
                  <a16:creationId xmlns:a16="http://schemas.microsoft.com/office/drawing/2014/main" id="{E6B652AF-02E9-3A57-6EA7-F977D3877A6A}"/>
                </a:ext>
              </a:extLst>
            </p:cNvPr>
            <p:cNvSpPr txBox="1"/>
            <p:nvPr/>
          </p:nvSpPr>
          <p:spPr>
            <a:xfrm rot="18120000">
              <a:off x="2329152" y="5257249"/>
              <a:ext cx="343139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object 89">
              <a:extLst>
                <a:ext uri="{FF2B5EF4-FFF2-40B4-BE49-F238E27FC236}">
                  <a16:creationId xmlns:a16="http://schemas.microsoft.com/office/drawing/2014/main" id="{DB064549-9CEE-15AE-6DD3-C24F2EE81612}"/>
                </a:ext>
              </a:extLst>
            </p:cNvPr>
            <p:cNvSpPr txBox="1"/>
            <p:nvPr/>
          </p:nvSpPr>
          <p:spPr>
            <a:xfrm rot="18180000">
              <a:off x="2376204" y="5145774"/>
              <a:ext cx="389441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bject 90">
              <a:extLst>
                <a:ext uri="{FF2B5EF4-FFF2-40B4-BE49-F238E27FC236}">
                  <a16:creationId xmlns:a16="http://schemas.microsoft.com/office/drawing/2014/main" id="{D2E8714E-FA5F-99DB-E65D-1AB5F895A91E}"/>
                </a:ext>
              </a:extLst>
            </p:cNvPr>
            <p:cNvSpPr txBox="1"/>
            <p:nvPr/>
          </p:nvSpPr>
          <p:spPr>
            <a:xfrm rot="18240000">
              <a:off x="2482061" y="4985675"/>
              <a:ext cx="385305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bject 91">
              <a:extLst>
                <a:ext uri="{FF2B5EF4-FFF2-40B4-BE49-F238E27FC236}">
                  <a16:creationId xmlns:a16="http://schemas.microsoft.com/office/drawing/2014/main" id="{82D1ABD7-FDE7-1369-5320-E32151B38D70}"/>
                </a:ext>
              </a:extLst>
            </p:cNvPr>
            <p:cNvSpPr txBox="1"/>
            <p:nvPr/>
          </p:nvSpPr>
          <p:spPr>
            <a:xfrm rot="18300000">
              <a:off x="2586226" y="4841995"/>
              <a:ext cx="372057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object 92">
              <a:extLst>
                <a:ext uri="{FF2B5EF4-FFF2-40B4-BE49-F238E27FC236}">
                  <a16:creationId xmlns:a16="http://schemas.microsoft.com/office/drawing/2014/main" id="{CC14A548-D25E-ECD7-A3F7-C31B82ECFB96}"/>
                </a:ext>
              </a:extLst>
            </p:cNvPr>
            <p:cNvSpPr txBox="1"/>
            <p:nvPr/>
          </p:nvSpPr>
          <p:spPr>
            <a:xfrm rot="18360000">
              <a:off x="2677912" y="4712134"/>
              <a:ext cx="372057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bject 93">
              <a:extLst>
                <a:ext uri="{FF2B5EF4-FFF2-40B4-BE49-F238E27FC236}">
                  <a16:creationId xmlns:a16="http://schemas.microsoft.com/office/drawing/2014/main" id="{EEF4DD72-3F54-DE07-9D53-D228169AB2B1}"/>
                </a:ext>
              </a:extLst>
            </p:cNvPr>
            <p:cNvSpPr txBox="1"/>
            <p:nvPr/>
          </p:nvSpPr>
          <p:spPr>
            <a:xfrm rot="18420000">
              <a:off x="2773780" y="4574889"/>
              <a:ext cx="381306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object 94">
              <a:extLst>
                <a:ext uri="{FF2B5EF4-FFF2-40B4-BE49-F238E27FC236}">
                  <a16:creationId xmlns:a16="http://schemas.microsoft.com/office/drawing/2014/main" id="{BBBAD707-A707-2850-B3D3-55778764B1FF}"/>
                </a:ext>
              </a:extLst>
            </p:cNvPr>
            <p:cNvSpPr txBox="1"/>
            <p:nvPr/>
          </p:nvSpPr>
          <p:spPr>
            <a:xfrm rot="18480000">
              <a:off x="2884209" y="4427690"/>
              <a:ext cx="385305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bject 95">
              <a:extLst>
                <a:ext uri="{FF2B5EF4-FFF2-40B4-BE49-F238E27FC236}">
                  <a16:creationId xmlns:a16="http://schemas.microsoft.com/office/drawing/2014/main" id="{408D5C10-4CFA-3443-9657-65A4761579F8}"/>
                </a:ext>
              </a:extLst>
            </p:cNvPr>
            <p:cNvSpPr txBox="1"/>
            <p:nvPr/>
          </p:nvSpPr>
          <p:spPr>
            <a:xfrm rot="18600000">
              <a:off x="3001001" y="4279986"/>
              <a:ext cx="388476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5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bject 96">
              <a:extLst>
                <a:ext uri="{FF2B5EF4-FFF2-40B4-BE49-F238E27FC236}">
                  <a16:creationId xmlns:a16="http://schemas.microsoft.com/office/drawing/2014/main" id="{26103FBE-7C23-1825-C641-7CCE51F84362}"/>
                </a:ext>
              </a:extLst>
            </p:cNvPr>
            <p:cNvSpPr txBox="1"/>
            <p:nvPr/>
          </p:nvSpPr>
          <p:spPr>
            <a:xfrm rot="18660000">
              <a:off x="3121716" y="4137618"/>
              <a:ext cx="383443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5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bject 97">
              <a:extLst>
                <a:ext uri="{FF2B5EF4-FFF2-40B4-BE49-F238E27FC236}">
                  <a16:creationId xmlns:a16="http://schemas.microsoft.com/office/drawing/2014/main" id="{5A9E63DE-33B7-B6E4-4232-E02466703DE7}"/>
                </a:ext>
              </a:extLst>
            </p:cNvPr>
            <p:cNvSpPr txBox="1"/>
            <p:nvPr/>
          </p:nvSpPr>
          <p:spPr>
            <a:xfrm rot="18720000">
              <a:off x="3242019" y="3992642"/>
              <a:ext cx="393372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bject 98">
              <a:extLst>
                <a:ext uri="{FF2B5EF4-FFF2-40B4-BE49-F238E27FC236}">
                  <a16:creationId xmlns:a16="http://schemas.microsoft.com/office/drawing/2014/main" id="{4FE28692-9C6C-8219-DB43-94A092E1B113}"/>
                </a:ext>
              </a:extLst>
            </p:cNvPr>
            <p:cNvSpPr txBox="1"/>
            <p:nvPr/>
          </p:nvSpPr>
          <p:spPr>
            <a:xfrm rot="18780000">
              <a:off x="3376896" y="3846664"/>
              <a:ext cx="386882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bject 99">
              <a:extLst>
                <a:ext uri="{FF2B5EF4-FFF2-40B4-BE49-F238E27FC236}">
                  <a16:creationId xmlns:a16="http://schemas.microsoft.com/office/drawing/2014/main" id="{0B731F02-9807-DEF0-B5CC-7AD33DC6D0D5}"/>
                </a:ext>
              </a:extLst>
            </p:cNvPr>
            <p:cNvSpPr txBox="1"/>
            <p:nvPr/>
          </p:nvSpPr>
          <p:spPr>
            <a:xfrm rot="18840000">
              <a:off x="3504411" y="3718918"/>
              <a:ext cx="371783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bject 100">
              <a:extLst>
                <a:ext uri="{FF2B5EF4-FFF2-40B4-BE49-F238E27FC236}">
                  <a16:creationId xmlns:a16="http://schemas.microsoft.com/office/drawing/2014/main" id="{E2BB04AC-958E-78E9-02B0-FAFA962ECA71}"/>
                </a:ext>
              </a:extLst>
            </p:cNvPr>
            <p:cNvSpPr txBox="1"/>
            <p:nvPr/>
          </p:nvSpPr>
          <p:spPr>
            <a:xfrm rot="18900000">
              <a:off x="3598441" y="3636728"/>
              <a:ext cx="343276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bject 101">
              <a:extLst>
                <a:ext uri="{FF2B5EF4-FFF2-40B4-BE49-F238E27FC236}">
                  <a16:creationId xmlns:a16="http://schemas.microsoft.com/office/drawing/2014/main" id="{BA8F5F8F-1AA2-BF9B-CEEF-AEDF0DAFD5EE}"/>
                </a:ext>
              </a:extLst>
            </p:cNvPr>
            <p:cNvSpPr txBox="1"/>
            <p:nvPr/>
          </p:nvSpPr>
          <p:spPr>
            <a:xfrm rot="18960000">
              <a:off x="3668700" y="3543600"/>
              <a:ext cx="389764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5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bject 102">
              <a:extLst>
                <a:ext uri="{FF2B5EF4-FFF2-40B4-BE49-F238E27FC236}">
                  <a16:creationId xmlns:a16="http://schemas.microsoft.com/office/drawing/2014/main" id="{7277E10A-A4D8-4157-F291-EA930ECBC5A9}"/>
                </a:ext>
              </a:extLst>
            </p:cNvPr>
            <p:cNvSpPr txBox="1"/>
            <p:nvPr/>
          </p:nvSpPr>
          <p:spPr>
            <a:xfrm rot="19020000">
              <a:off x="3807564" y="3410913"/>
              <a:ext cx="385934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bject 103">
              <a:extLst>
                <a:ext uri="{FF2B5EF4-FFF2-40B4-BE49-F238E27FC236}">
                  <a16:creationId xmlns:a16="http://schemas.microsoft.com/office/drawing/2014/main" id="{1B0ACD6C-23EB-2072-0C27-71C31E66A421}"/>
                </a:ext>
              </a:extLst>
            </p:cNvPr>
            <p:cNvSpPr txBox="1"/>
            <p:nvPr/>
          </p:nvSpPr>
          <p:spPr>
            <a:xfrm rot="19080000">
              <a:off x="3941185" y="3292589"/>
              <a:ext cx="372333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bject 104">
              <a:extLst>
                <a:ext uri="{FF2B5EF4-FFF2-40B4-BE49-F238E27FC236}">
                  <a16:creationId xmlns:a16="http://schemas.microsoft.com/office/drawing/2014/main" id="{89068C7A-FC0A-55CE-49B0-4515840524DE}"/>
                </a:ext>
              </a:extLst>
            </p:cNvPr>
            <p:cNvSpPr txBox="1"/>
            <p:nvPr/>
          </p:nvSpPr>
          <p:spPr>
            <a:xfrm rot="19140000">
              <a:off x="4059769" y="3186204"/>
              <a:ext cx="372333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bject 105">
              <a:extLst>
                <a:ext uri="{FF2B5EF4-FFF2-40B4-BE49-F238E27FC236}">
                  <a16:creationId xmlns:a16="http://schemas.microsoft.com/office/drawing/2014/main" id="{219B1EFF-13E9-04EB-8697-D8DDD100BC77}"/>
                </a:ext>
              </a:extLst>
            </p:cNvPr>
            <p:cNvSpPr txBox="1"/>
            <p:nvPr/>
          </p:nvSpPr>
          <p:spPr>
            <a:xfrm rot="19200000">
              <a:off x="4175514" y="3090087"/>
              <a:ext cx="362491" cy="3383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415869" hangingPunct="1">
                <a:lnSpc>
                  <a:spcPts val="1153"/>
                </a:lnSpc>
              </a:pPr>
              <a:r>
                <a:rPr sz="1182" spc="-23">
                  <a:solidFill>
                    <a:srgbClr val="FFD0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sz="1182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4362491-950D-4BD4-87F9-4690BD5A6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0714" y="160016"/>
            <a:ext cx="998641" cy="45571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5680E656-7137-50C6-F6AC-CEF526E7A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1033" y="1370831"/>
            <a:ext cx="544053" cy="578675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E3B9561-B298-6464-2139-36DE668D91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7307" y="1356090"/>
            <a:ext cx="591856" cy="591856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CC49FB8-0DE3-F390-84A8-CD2013DF8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20809" y="2633757"/>
            <a:ext cx="531358" cy="531358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27EFBCF9-D8CC-45D6-A940-A7DE349DD0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92041" y="2518429"/>
            <a:ext cx="446531" cy="667344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48DB1325-30C1-D954-0692-6F72A31DE7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61511" y="4028281"/>
            <a:ext cx="531358" cy="551993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99B0A4CB-0049-B7CD-2FF9-597280424C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67348" y="4017901"/>
            <a:ext cx="571464" cy="5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9463" y="4544670"/>
            <a:ext cx="389692" cy="405051"/>
          </a:xfrm>
          <a:custGeom>
            <a:avLst/>
            <a:gdLst/>
            <a:ahLst/>
            <a:cxnLst/>
            <a:rect l="l" t="t" r="r" b="b"/>
            <a:pathLst>
              <a:path w="692784" h="720090">
                <a:moveTo>
                  <a:pt x="374859" y="0"/>
                </a:moveTo>
                <a:lnTo>
                  <a:pt x="329540" y="3613"/>
                </a:lnTo>
                <a:lnTo>
                  <a:pt x="287190" y="10780"/>
                </a:lnTo>
                <a:lnTo>
                  <a:pt x="247798" y="21267"/>
                </a:lnTo>
                <a:lnTo>
                  <a:pt x="211354" y="34840"/>
                </a:lnTo>
                <a:lnTo>
                  <a:pt x="147264" y="70313"/>
                </a:lnTo>
                <a:lnTo>
                  <a:pt x="94834" y="115330"/>
                </a:lnTo>
                <a:lnTo>
                  <a:pt x="53979" y="168023"/>
                </a:lnTo>
                <a:lnTo>
                  <a:pt x="24613" y="226522"/>
                </a:lnTo>
                <a:lnTo>
                  <a:pt x="6648" y="288960"/>
                </a:lnTo>
                <a:lnTo>
                  <a:pt x="0" y="353469"/>
                </a:lnTo>
                <a:lnTo>
                  <a:pt x="892" y="385916"/>
                </a:lnTo>
                <a:lnTo>
                  <a:pt x="11056" y="450027"/>
                </a:lnTo>
                <a:lnTo>
                  <a:pt x="32321" y="511538"/>
                </a:lnTo>
                <a:lnTo>
                  <a:pt x="64601" y="568580"/>
                </a:lnTo>
                <a:lnTo>
                  <a:pt x="107809" y="619285"/>
                </a:lnTo>
                <a:lnTo>
                  <a:pt x="161860" y="661785"/>
                </a:lnTo>
                <a:lnTo>
                  <a:pt x="226667" y="694210"/>
                </a:lnTo>
                <a:lnTo>
                  <a:pt x="263078" y="706062"/>
                </a:lnTo>
                <a:lnTo>
                  <a:pt x="302145" y="714694"/>
                </a:lnTo>
                <a:lnTo>
                  <a:pt x="343858" y="719874"/>
                </a:lnTo>
                <a:lnTo>
                  <a:pt x="390883" y="719672"/>
                </a:lnTo>
                <a:lnTo>
                  <a:pt x="436125" y="711988"/>
                </a:lnTo>
                <a:lnTo>
                  <a:pt x="479140" y="697442"/>
                </a:lnTo>
                <a:lnTo>
                  <a:pt x="519483" y="676655"/>
                </a:lnTo>
                <a:lnTo>
                  <a:pt x="556708" y="650248"/>
                </a:lnTo>
                <a:lnTo>
                  <a:pt x="590372" y="618840"/>
                </a:lnTo>
                <a:lnTo>
                  <a:pt x="620028" y="583054"/>
                </a:lnTo>
                <a:lnTo>
                  <a:pt x="645233" y="543509"/>
                </a:lnTo>
                <a:lnTo>
                  <a:pt x="665541" y="500827"/>
                </a:lnTo>
                <a:lnTo>
                  <a:pt x="680508" y="455627"/>
                </a:lnTo>
                <a:lnTo>
                  <a:pt x="689689" y="408531"/>
                </a:lnTo>
                <a:lnTo>
                  <a:pt x="692638" y="360159"/>
                </a:lnTo>
                <a:lnTo>
                  <a:pt x="687748" y="313299"/>
                </a:lnTo>
                <a:lnTo>
                  <a:pt x="673236" y="270088"/>
                </a:lnTo>
                <a:lnTo>
                  <a:pt x="650354" y="231658"/>
                </a:lnTo>
                <a:lnTo>
                  <a:pt x="620353" y="199140"/>
                </a:lnTo>
                <a:lnTo>
                  <a:pt x="584487" y="173668"/>
                </a:lnTo>
                <a:lnTo>
                  <a:pt x="544006" y="156374"/>
                </a:lnTo>
                <a:lnTo>
                  <a:pt x="500162" y="148391"/>
                </a:lnTo>
                <a:lnTo>
                  <a:pt x="454209" y="150850"/>
                </a:lnTo>
                <a:lnTo>
                  <a:pt x="506727" y="193215"/>
                </a:lnTo>
                <a:lnTo>
                  <a:pt x="541338" y="239960"/>
                </a:lnTo>
                <a:lnTo>
                  <a:pt x="561709" y="286456"/>
                </a:lnTo>
                <a:lnTo>
                  <a:pt x="571507" y="328076"/>
                </a:lnTo>
                <a:lnTo>
                  <a:pt x="574397" y="360193"/>
                </a:lnTo>
                <a:lnTo>
                  <a:pt x="574046" y="378180"/>
                </a:lnTo>
                <a:lnTo>
                  <a:pt x="568452" y="418774"/>
                </a:lnTo>
                <a:lnTo>
                  <a:pt x="545408" y="487228"/>
                </a:lnTo>
                <a:lnTo>
                  <a:pt x="509192" y="539221"/>
                </a:lnTo>
                <a:lnTo>
                  <a:pt x="462969" y="575367"/>
                </a:lnTo>
                <a:lnTo>
                  <a:pt x="409901" y="596282"/>
                </a:lnTo>
                <a:lnTo>
                  <a:pt x="353154" y="602585"/>
                </a:lnTo>
                <a:lnTo>
                  <a:pt x="324389" y="600448"/>
                </a:lnTo>
                <a:lnTo>
                  <a:pt x="268054" y="585986"/>
                </a:lnTo>
                <a:lnTo>
                  <a:pt x="215948" y="558450"/>
                </a:lnTo>
                <a:lnTo>
                  <a:pt x="171236" y="518459"/>
                </a:lnTo>
                <a:lnTo>
                  <a:pt x="137080" y="466626"/>
                </a:lnTo>
                <a:lnTo>
                  <a:pt x="116646" y="403571"/>
                </a:lnTo>
                <a:lnTo>
                  <a:pt x="112563" y="368026"/>
                </a:lnTo>
                <a:lnTo>
                  <a:pt x="113097" y="329907"/>
                </a:lnTo>
                <a:lnTo>
                  <a:pt x="118643" y="289290"/>
                </a:lnTo>
                <a:lnTo>
                  <a:pt x="129597" y="246253"/>
                </a:lnTo>
                <a:lnTo>
                  <a:pt x="148398" y="197745"/>
                </a:lnTo>
                <a:lnTo>
                  <a:pt x="173366" y="152528"/>
                </a:lnTo>
                <a:lnTo>
                  <a:pt x="204048" y="111293"/>
                </a:lnTo>
                <a:lnTo>
                  <a:pt x="239992" y="74730"/>
                </a:lnTo>
                <a:lnTo>
                  <a:pt x="280743" y="43533"/>
                </a:lnTo>
                <a:lnTo>
                  <a:pt x="325850" y="18392"/>
                </a:lnTo>
                <a:lnTo>
                  <a:pt x="374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2730" y="4553132"/>
            <a:ext cx="506469" cy="40267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937214" y="4544926"/>
            <a:ext cx="392549" cy="404693"/>
          </a:xfrm>
          <a:custGeom>
            <a:avLst/>
            <a:gdLst/>
            <a:ahLst/>
            <a:cxnLst/>
            <a:rect l="l" t="t" r="r" b="b"/>
            <a:pathLst>
              <a:path w="697865" h="719454">
                <a:moveTo>
                  <a:pt x="230073" y="340893"/>
                </a:moveTo>
                <a:lnTo>
                  <a:pt x="229247" y="303441"/>
                </a:lnTo>
                <a:lnTo>
                  <a:pt x="221627" y="267982"/>
                </a:lnTo>
                <a:lnTo>
                  <a:pt x="212496" y="233984"/>
                </a:lnTo>
                <a:lnTo>
                  <a:pt x="207124" y="200875"/>
                </a:lnTo>
                <a:lnTo>
                  <a:pt x="210794" y="168109"/>
                </a:lnTo>
                <a:lnTo>
                  <a:pt x="168808" y="196075"/>
                </a:lnTo>
                <a:lnTo>
                  <a:pt x="137172" y="229692"/>
                </a:lnTo>
                <a:lnTo>
                  <a:pt x="114312" y="269138"/>
                </a:lnTo>
                <a:lnTo>
                  <a:pt x="98666" y="314591"/>
                </a:lnTo>
                <a:lnTo>
                  <a:pt x="92671" y="362153"/>
                </a:lnTo>
                <a:lnTo>
                  <a:pt x="97739" y="411619"/>
                </a:lnTo>
                <a:lnTo>
                  <a:pt x="112966" y="460006"/>
                </a:lnTo>
                <a:lnTo>
                  <a:pt x="137439" y="504329"/>
                </a:lnTo>
                <a:lnTo>
                  <a:pt x="169811" y="542925"/>
                </a:lnTo>
                <a:lnTo>
                  <a:pt x="212369" y="569709"/>
                </a:lnTo>
                <a:lnTo>
                  <a:pt x="218465" y="570661"/>
                </a:lnTo>
                <a:lnTo>
                  <a:pt x="202717" y="556526"/>
                </a:lnTo>
                <a:lnTo>
                  <a:pt x="192747" y="542556"/>
                </a:lnTo>
                <a:lnTo>
                  <a:pt x="173113" y="481799"/>
                </a:lnTo>
                <a:lnTo>
                  <a:pt x="167614" y="442328"/>
                </a:lnTo>
                <a:lnTo>
                  <a:pt x="166370" y="403974"/>
                </a:lnTo>
                <a:lnTo>
                  <a:pt x="167144" y="377888"/>
                </a:lnTo>
                <a:lnTo>
                  <a:pt x="169811" y="353961"/>
                </a:lnTo>
                <a:lnTo>
                  <a:pt x="172669" y="336473"/>
                </a:lnTo>
                <a:lnTo>
                  <a:pt x="174002" y="329704"/>
                </a:lnTo>
                <a:lnTo>
                  <a:pt x="160007" y="359956"/>
                </a:lnTo>
                <a:lnTo>
                  <a:pt x="150583" y="386588"/>
                </a:lnTo>
                <a:lnTo>
                  <a:pt x="145415" y="412673"/>
                </a:lnTo>
                <a:lnTo>
                  <a:pt x="144195" y="441286"/>
                </a:lnTo>
                <a:lnTo>
                  <a:pt x="128943" y="399948"/>
                </a:lnTo>
                <a:lnTo>
                  <a:pt x="125780" y="356552"/>
                </a:lnTo>
                <a:lnTo>
                  <a:pt x="134442" y="313334"/>
                </a:lnTo>
                <a:lnTo>
                  <a:pt x="154673" y="272529"/>
                </a:lnTo>
                <a:lnTo>
                  <a:pt x="186220" y="236397"/>
                </a:lnTo>
                <a:lnTo>
                  <a:pt x="201091" y="280631"/>
                </a:lnTo>
                <a:lnTo>
                  <a:pt x="207010" y="320916"/>
                </a:lnTo>
                <a:lnTo>
                  <a:pt x="203542" y="365848"/>
                </a:lnTo>
                <a:lnTo>
                  <a:pt x="190258" y="423989"/>
                </a:lnTo>
                <a:lnTo>
                  <a:pt x="218833" y="380885"/>
                </a:lnTo>
                <a:lnTo>
                  <a:pt x="230073" y="340893"/>
                </a:lnTo>
                <a:close/>
              </a:path>
              <a:path w="697865" h="719454">
                <a:moveTo>
                  <a:pt x="697598" y="359714"/>
                </a:moveTo>
                <a:lnTo>
                  <a:pt x="694410" y="310972"/>
                </a:lnTo>
                <a:lnTo>
                  <a:pt x="685114" y="264198"/>
                </a:lnTo>
                <a:lnTo>
                  <a:pt x="670140" y="219837"/>
                </a:lnTo>
                <a:lnTo>
                  <a:pt x="649909" y="178295"/>
                </a:lnTo>
                <a:lnTo>
                  <a:pt x="624827" y="140042"/>
                </a:lnTo>
                <a:lnTo>
                  <a:pt x="595325" y="105473"/>
                </a:lnTo>
                <a:lnTo>
                  <a:pt x="561809" y="75044"/>
                </a:lnTo>
                <a:lnTo>
                  <a:pt x="524700" y="49187"/>
                </a:lnTo>
                <a:lnTo>
                  <a:pt x="484428" y="28308"/>
                </a:lnTo>
                <a:lnTo>
                  <a:pt x="441413" y="12865"/>
                </a:lnTo>
                <a:lnTo>
                  <a:pt x="396062" y="3289"/>
                </a:lnTo>
                <a:lnTo>
                  <a:pt x="348792" y="0"/>
                </a:lnTo>
                <a:lnTo>
                  <a:pt x="331393" y="444"/>
                </a:lnTo>
                <a:lnTo>
                  <a:pt x="279704" y="7073"/>
                </a:lnTo>
                <a:lnTo>
                  <a:pt x="232486" y="20497"/>
                </a:lnTo>
                <a:lnTo>
                  <a:pt x="188379" y="40246"/>
                </a:lnTo>
                <a:lnTo>
                  <a:pt x="147815" y="65786"/>
                </a:lnTo>
                <a:lnTo>
                  <a:pt x="111226" y="96532"/>
                </a:lnTo>
                <a:lnTo>
                  <a:pt x="79070" y="131953"/>
                </a:lnTo>
                <a:lnTo>
                  <a:pt x="51777" y="171488"/>
                </a:lnTo>
                <a:lnTo>
                  <a:pt x="29781" y="214591"/>
                </a:lnTo>
                <a:lnTo>
                  <a:pt x="13525" y="260692"/>
                </a:lnTo>
                <a:lnTo>
                  <a:pt x="3454" y="309257"/>
                </a:lnTo>
                <a:lnTo>
                  <a:pt x="0" y="359714"/>
                </a:lnTo>
                <a:lnTo>
                  <a:pt x="5689" y="409384"/>
                </a:lnTo>
                <a:lnTo>
                  <a:pt x="21894" y="454875"/>
                </a:lnTo>
                <a:lnTo>
                  <a:pt x="47256" y="494817"/>
                </a:lnTo>
                <a:lnTo>
                  <a:pt x="80441" y="527837"/>
                </a:lnTo>
                <a:lnTo>
                  <a:pt x="120129" y="552551"/>
                </a:lnTo>
                <a:lnTo>
                  <a:pt x="164985" y="567601"/>
                </a:lnTo>
                <a:lnTo>
                  <a:pt x="154216" y="558914"/>
                </a:lnTo>
                <a:lnTo>
                  <a:pt x="143090" y="549046"/>
                </a:lnTo>
                <a:lnTo>
                  <a:pt x="96939" y="487883"/>
                </a:lnTo>
                <a:lnTo>
                  <a:pt x="79235" y="444728"/>
                </a:lnTo>
                <a:lnTo>
                  <a:pt x="69176" y="399008"/>
                </a:lnTo>
                <a:lnTo>
                  <a:pt x="67221" y="352869"/>
                </a:lnTo>
                <a:lnTo>
                  <a:pt x="73875" y="308457"/>
                </a:lnTo>
                <a:lnTo>
                  <a:pt x="93052" y="253784"/>
                </a:lnTo>
                <a:lnTo>
                  <a:pt x="120205" y="208483"/>
                </a:lnTo>
                <a:lnTo>
                  <a:pt x="156235" y="171373"/>
                </a:lnTo>
                <a:lnTo>
                  <a:pt x="202031" y="141300"/>
                </a:lnTo>
                <a:lnTo>
                  <a:pt x="230327" y="126352"/>
                </a:lnTo>
                <a:lnTo>
                  <a:pt x="219659" y="162166"/>
                </a:lnTo>
                <a:lnTo>
                  <a:pt x="232181" y="154051"/>
                </a:lnTo>
                <a:lnTo>
                  <a:pt x="273037" y="134632"/>
                </a:lnTo>
                <a:lnTo>
                  <a:pt x="310388" y="124764"/>
                </a:lnTo>
                <a:lnTo>
                  <a:pt x="348792" y="121462"/>
                </a:lnTo>
                <a:lnTo>
                  <a:pt x="394665" y="125488"/>
                </a:lnTo>
                <a:lnTo>
                  <a:pt x="436473" y="137401"/>
                </a:lnTo>
                <a:lnTo>
                  <a:pt x="473849" y="156425"/>
                </a:lnTo>
                <a:lnTo>
                  <a:pt x="506437" y="181749"/>
                </a:lnTo>
                <a:lnTo>
                  <a:pt x="533857" y="212598"/>
                </a:lnTo>
                <a:lnTo>
                  <a:pt x="555764" y="248183"/>
                </a:lnTo>
                <a:lnTo>
                  <a:pt x="571792" y="287718"/>
                </a:lnTo>
                <a:lnTo>
                  <a:pt x="581571" y="330403"/>
                </a:lnTo>
                <a:lnTo>
                  <a:pt x="584746" y="375450"/>
                </a:lnTo>
                <a:lnTo>
                  <a:pt x="580961" y="422071"/>
                </a:lnTo>
                <a:lnTo>
                  <a:pt x="569836" y="469493"/>
                </a:lnTo>
                <a:lnTo>
                  <a:pt x="539686" y="543242"/>
                </a:lnTo>
                <a:lnTo>
                  <a:pt x="501129" y="601865"/>
                </a:lnTo>
                <a:lnTo>
                  <a:pt x="458851" y="646772"/>
                </a:lnTo>
                <a:lnTo>
                  <a:pt x="417512" y="679399"/>
                </a:lnTo>
                <a:lnTo>
                  <a:pt x="381787" y="701116"/>
                </a:lnTo>
                <a:lnTo>
                  <a:pt x="341579" y="719353"/>
                </a:lnTo>
                <a:lnTo>
                  <a:pt x="348792" y="719429"/>
                </a:lnTo>
                <a:lnTo>
                  <a:pt x="396062" y="716140"/>
                </a:lnTo>
                <a:lnTo>
                  <a:pt x="441413" y="706564"/>
                </a:lnTo>
                <a:lnTo>
                  <a:pt x="484428" y="691121"/>
                </a:lnTo>
                <a:lnTo>
                  <a:pt x="524700" y="670242"/>
                </a:lnTo>
                <a:lnTo>
                  <a:pt x="561809" y="644385"/>
                </a:lnTo>
                <a:lnTo>
                  <a:pt x="595325" y="613956"/>
                </a:lnTo>
                <a:lnTo>
                  <a:pt x="624827" y="579386"/>
                </a:lnTo>
                <a:lnTo>
                  <a:pt x="649909" y="541134"/>
                </a:lnTo>
                <a:lnTo>
                  <a:pt x="670140" y="499592"/>
                </a:lnTo>
                <a:lnTo>
                  <a:pt x="685114" y="455231"/>
                </a:lnTo>
                <a:lnTo>
                  <a:pt x="694410" y="408457"/>
                </a:lnTo>
                <a:lnTo>
                  <a:pt x="697598" y="359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488613"/>
            <a:ext cx="2219563" cy="665440"/>
            <a:chOff x="0" y="7955493"/>
            <a:chExt cx="3945890" cy="1183005"/>
          </a:xfrm>
        </p:grpSpPr>
        <p:sp>
          <p:nvSpPr>
            <p:cNvPr id="6" name="object 6"/>
            <p:cNvSpPr/>
            <p:nvPr/>
          </p:nvSpPr>
          <p:spPr>
            <a:xfrm>
              <a:off x="0" y="7955493"/>
              <a:ext cx="3945890" cy="1183005"/>
            </a:xfrm>
            <a:custGeom>
              <a:avLst/>
              <a:gdLst/>
              <a:ahLst/>
              <a:cxnLst/>
              <a:rect l="l" t="t" r="r" b="b"/>
              <a:pathLst>
                <a:path w="3945890" h="1183004">
                  <a:moveTo>
                    <a:pt x="3422802" y="0"/>
                  </a:moveTo>
                  <a:lnTo>
                    <a:pt x="0" y="0"/>
                  </a:lnTo>
                  <a:lnTo>
                    <a:pt x="0" y="1182611"/>
                  </a:lnTo>
                  <a:lnTo>
                    <a:pt x="3422802" y="1182611"/>
                  </a:lnTo>
                  <a:lnTo>
                    <a:pt x="3470400" y="1180474"/>
                  </a:lnTo>
                  <a:lnTo>
                    <a:pt x="3516801" y="1174186"/>
                  </a:lnTo>
                  <a:lnTo>
                    <a:pt x="3561820" y="1163931"/>
                  </a:lnTo>
                  <a:lnTo>
                    <a:pt x="3605273" y="1149895"/>
                  </a:lnTo>
                  <a:lnTo>
                    <a:pt x="3646975" y="1132261"/>
                  </a:lnTo>
                  <a:lnTo>
                    <a:pt x="3686741" y="1111215"/>
                  </a:lnTo>
                  <a:lnTo>
                    <a:pt x="3724387" y="1086940"/>
                  </a:lnTo>
                  <a:lnTo>
                    <a:pt x="3759728" y="1059622"/>
                  </a:lnTo>
                  <a:lnTo>
                    <a:pt x="3792580" y="1029446"/>
                  </a:lnTo>
                  <a:lnTo>
                    <a:pt x="3822757" y="996595"/>
                  </a:lnTo>
                  <a:lnTo>
                    <a:pt x="3850076" y="961254"/>
                  </a:lnTo>
                  <a:lnTo>
                    <a:pt x="3874351" y="923608"/>
                  </a:lnTo>
                  <a:lnTo>
                    <a:pt x="3895398" y="883842"/>
                  </a:lnTo>
                  <a:lnTo>
                    <a:pt x="3913032" y="842139"/>
                  </a:lnTo>
                  <a:lnTo>
                    <a:pt x="3927069" y="798686"/>
                  </a:lnTo>
                  <a:lnTo>
                    <a:pt x="3937324" y="753665"/>
                  </a:lnTo>
                  <a:lnTo>
                    <a:pt x="3943613" y="707263"/>
                  </a:lnTo>
                  <a:lnTo>
                    <a:pt x="3945750" y="659663"/>
                  </a:lnTo>
                  <a:lnTo>
                    <a:pt x="3945750" y="522947"/>
                  </a:lnTo>
                  <a:lnTo>
                    <a:pt x="3943613" y="475347"/>
                  </a:lnTo>
                  <a:lnTo>
                    <a:pt x="3937324" y="428945"/>
                  </a:lnTo>
                  <a:lnTo>
                    <a:pt x="3927069" y="383925"/>
                  </a:lnTo>
                  <a:lnTo>
                    <a:pt x="3913032" y="340471"/>
                  </a:lnTo>
                  <a:lnTo>
                    <a:pt x="3895398" y="298769"/>
                  </a:lnTo>
                  <a:lnTo>
                    <a:pt x="3874351" y="259002"/>
                  </a:lnTo>
                  <a:lnTo>
                    <a:pt x="3850076" y="221356"/>
                  </a:lnTo>
                  <a:lnTo>
                    <a:pt x="3822757" y="186016"/>
                  </a:lnTo>
                  <a:lnTo>
                    <a:pt x="3792580" y="153165"/>
                  </a:lnTo>
                  <a:lnTo>
                    <a:pt x="3759728" y="122988"/>
                  </a:lnTo>
                  <a:lnTo>
                    <a:pt x="3724387" y="95670"/>
                  </a:lnTo>
                  <a:lnTo>
                    <a:pt x="3686741" y="71396"/>
                  </a:lnTo>
                  <a:lnTo>
                    <a:pt x="3646975" y="50349"/>
                  </a:lnTo>
                  <a:lnTo>
                    <a:pt x="3605273" y="32716"/>
                  </a:lnTo>
                  <a:lnTo>
                    <a:pt x="3561820" y="18679"/>
                  </a:lnTo>
                  <a:lnTo>
                    <a:pt x="3516801" y="8425"/>
                  </a:lnTo>
                  <a:lnTo>
                    <a:pt x="3470400" y="2137"/>
                  </a:lnTo>
                  <a:lnTo>
                    <a:pt x="3422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32292" y="8301115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147700" y="0"/>
                  </a:moveTo>
                  <a:lnTo>
                    <a:pt x="101016" y="7531"/>
                  </a:lnTo>
                  <a:lnTo>
                    <a:pt x="60471" y="28502"/>
                  </a:lnTo>
                  <a:lnTo>
                    <a:pt x="28497" y="60479"/>
                  </a:lnTo>
                  <a:lnTo>
                    <a:pt x="7529" y="101027"/>
                  </a:lnTo>
                  <a:lnTo>
                    <a:pt x="0" y="147713"/>
                  </a:lnTo>
                  <a:lnTo>
                    <a:pt x="7529" y="194399"/>
                  </a:lnTo>
                  <a:lnTo>
                    <a:pt x="28497" y="234948"/>
                  </a:lnTo>
                  <a:lnTo>
                    <a:pt x="60471" y="266924"/>
                  </a:lnTo>
                  <a:lnTo>
                    <a:pt x="101016" y="287896"/>
                  </a:lnTo>
                  <a:lnTo>
                    <a:pt x="147700" y="295427"/>
                  </a:lnTo>
                  <a:lnTo>
                    <a:pt x="194391" y="287896"/>
                  </a:lnTo>
                  <a:lnTo>
                    <a:pt x="234940" y="266924"/>
                  </a:lnTo>
                  <a:lnTo>
                    <a:pt x="266915" y="234948"/>
                  </a:lnTo>
                  <a:lnTo>
                    <a:pt x="287884" y="194399"/>
                  </a:lnTo>
                  <a:lnTo>
                    <a:pt x="295414" y="147713"/>
                  </a:lnTo>
                  <a:lnTo>
                    <a:pt x="287884" y="101027"/>
                  </a:lnTo>
                  <a:lnTo>
                    <a:pt x="266915" y="60479"/>
                  </a:lnTo>
                  <a:lnTo>
                    <a:pt x="234940" y="28502"/>
                  </a:lnTo>
                  <a:lnTo>
                    <a:pt x="194391" y="7531"/>
                  </a:lnTo>
                  <a:lnTo>
                    <a:pt x="147700" y="0"/>
                  </a:lnTo>
                  <a:close/>
                </a:path>
              </a:pathLst>
            </a:custGeom>
            <a:solidFill>
              <a:srgbClr val="7BC991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1588" y="8402245"/>
              <a:ext cx="93179" cy="931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6813" y="8330820"/>
              <a:ext cx="236029" cy="2360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1953" y="8343431"/>
              <a:ext cx="210781" cy="2107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0711" y="8382941"/>
              <a:ext cx="131775" cy="131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9811" y="8367929"/>
              <a:ext cx="161798" cy="1617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1838" y="8354404"/>
              <a:ext cx="188861" cy="1888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9307" y="8246898"/>
              <a:ext cx="404495" cy="403860"/>
            </a:xfrm>
            <a:custGeom>
              <a:avLst/>
              <a:gdLst/>
              <a:ahLst/>
              <a:cxnLst/>
              <a:rect l="l" t="t" r="r" b="b"/>
              <a:pathLst>
                <a:path w="404494" h="403859">
                  <a:moveTo>
                    <a:pt x="201942" y="0"/>
                  </a:moveTo>
                  <a:lnTo>
                    <a:pt x="155638" y="5332"/>
                  </a:lnTo>
                  <a:lnTo>
                    <a:pt x="113132" y="20522"/>
                  </a:lnTo>
                  <a:lnTo>
                    <a:pt x="75637" y="44359"/>
                  </a:lnTo>
                  <a:lnTo>
                    <a:pt x="44364" y="75629"/>
                  </a:lnTo>
                  <a:lnTo>
                    <a:pt x="20525" y="113122"/>
                  </a:lnTo>
                  <a:lnTo>
                    <a:pt x="5333" y="155626"/>
                  </a:lnTo>
                  <a:lnTo>
                    <a:pt x="0" y="201929"/>
                  </a:lnTo>
                  <a:lnTo>
                    <a:pt x="5333" y="248233"/>
                  </a:lnTo>
                  <a:lnTo>
                    <a:pt x="20525" y="290737"/>
                  </a:lnTo>
                  <a:lnTo>
                    <a:pt x="44364" y="328230"/>
                  </a:lnTo>
                  <a:lnTo>
                    <a:pt x="75637" y="359500"/>
                  </a:lnTo>
                  <a:lnTo>
                    <a:pt x="113132" y="383337"/>
                  </a:lnTo>
                  <a:lnTo>
                    <a:pt x="155638" y="398527"/>
                  </a:lnTo>
                  <a:lnTo>
                    <a:pt x="201942" y="403859"/>
                  </a:lnTo>
                  <a:lnTo>
                    <a:pt x="248242" y="398527"/>
                  </a:lnTo>
                  <a:lnTo>
                    <a:pt x="290744" y="383337"/>
                  </a:lnTo>
                  <a:lnTo>
                    <a:pt x="328237" y="359500"/>
                  </a:lnTo>
                  <a:lnTo>
                    <a:pt x="359509" y="328230"/>
                  </a:lnTo>
                  <a:lnTo>
                    <a:pt x="383347" y="290737"/>
                  </a:lnTo>
                  <a:lnTo>
                    <a:pt x="398539" y="248233"/>
                  </a:lnTo>
                  <a:lnTo>
                    <a:pt x="403872" y="201929"/>
                  </a:lnTo>
                  <a:lnTo>
                    <a:pt x="398539" y="155626"/>
                  </a:lnTo>
                  <a:lnTo>
                    <a:pt x="383347" y="113122"/>
                  </a:lnTo>
                  <a:lnTo>
                    <a:pt x="359509" y="75629"/>
                  </a:lnTo>
                  <a:lnTo>
                    <a:pt x="328237" y="44359"/>
                  </a:lnTo>
                  <a:lnTo>
                    <a:pt x="290744" y="20522"/>
                  </a:lnTo>
                  <a:lnTo>
                    <a:pt x="248242" y="5332"/>
                  </a:lnTo>
                  <a:lnTo>
                    <a:pt x="201942" y="0"/>
                  </a:lnTo>
                  <a:close/>
                </a:path>
              </a:pathLst>
            </a:custGeom>
            <a:solidFill>
              <a:srgbClr val="7BC991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8901" y="400540"/>
            <a:ext cx="4041227" cy="1120352"/>
          </a:xfrm>
          <a:prstGeom prst="rect">
            <a:avLst/>
          </a:prstGeom>
        </p:spPr>
        <p:txBody>
          <a:bodyPr vert="horz" wrap="square" lIns="0" tIns="195117" rIns="0" bIns="0" rtlCol="0">
            <a:spAutoFit/>
          </a:bodyPr>
          <a:lstStyle/>
          <a:p>
            <a:pPr marL="122515" marR="2858">
              <a:spcBef>
                <a:spcPts val="600"/>
              </a:spcBef>
              <a:spcAft>
                <a:spcPts val="600"/>
              </a:spcAf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CBE</a:t>
            </a:r>
            <a:r>
              <a:rPr sz="30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JU-</a:t>
            </a:r>
            <a:r>
              <a:rPr sz="3000" spc="-6" dirty="0">
                <a:latin typeface="Arial" panose="020B0604020202020204" pitchFamily="34" charset="0"/>
                <a:cs typeface="Arial" panose="020B0604020202020204" pitchFamily="34" charset="0"/>
              </a:rPr>
              <a:t>funded 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sz="3000" spc="1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6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2804159" y="105283"/>
            <a:ext cx="5203508" cy="4923115"/>
            <a:chOff x="4952128" y="189354"/>
            <a:chExt cx="9250680" cy="875220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78005" y="8484079"/>
              <a:ext cx="104571" cy="163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2128" y="189354"/>
              <a:ext cx="9250287" cy="875158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77989" y="4908026"/>
            <a:ext cx="1532698" cy="117460"/>
          </a:xfrm>
          <a:prstGeom prst="rect">
            <a:avLst/>
          </a:prstGeom>
        </p:spPr>
        <p:txBody>
          <a:bodyPr vert="horz" wrap="square" lIns="0" tIns="9644" rIns="0" bIns="0" rtlCol="0">
            <a:spAutoFit/>
          </a:bodyPr>
          <a:lstStyle/>
          <a:p>
            <a:pPr marL="7144" algn="l" defTabSz="514350" hangingPunct="1">
              <a:spcBef>
                <a:spcPts val="76"/>
              </a:spcBef>
            </a:pPr>
            <a:r>
              <a:rPr sz="700" b="1" dirty="0">
                <a:solidFill>
                  <a:srgbClr val="7BC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sz="700" b="1" spc="-39" dirty="0">
                <a:solidFill>
                  <a:srgbClr val="7BC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dirty="0">
                <a:solidFill>
                  <a:srgbClr val="7BC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700" b="1" spc="-37" dirty="0">
                <a:solidFill>
                  <a:srgbClr val="7BC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6" dirty="0">
                <a:solidFill>
                  <a:srgbClr val="7BC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sz="700" b="1" spc="-39" dirty="0">
                <a:solidFill>
                  <a:srgbClr val="7BC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dirty="0">
                <a:solidFill>
                  <a:srgbClr val="7BC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700" b="1" spc="-37" dirty="0">
                <a:solidFill>
                  <a:srgbClr val="7BC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6" dirty="0">
                <a:solidFill>
                  <a:srgbClr val="7BC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endParaRPr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2404" y="4894564"/>
            <a:ext cx="1295162" cy="0"/>
          </a:xfrm>
          <a:custGeom>
            <a:avLst/>
            <a:gdLst/>
            <a:ahLst/>
            <a:cxnLst/>
            <a:rect l="l" t="t" r="r" b="b"/>
            <a:pathLst>
              <a:path w="2302510">
                <a:moveTo>
                  <a:pt x="0" y="0"/>
                </a:moveTo>
                <a:lnTo>
                  <a:pt x="2302002" y="0"/>
                </a:lnTo>
              </a:path>
            </a:pathLst>
          </a:custGeom>
          <a:ln w="12700">
            <a:solidFill>
              <a:srgbClr val="7BC991"/>
            </a:solidFill>
          </a:ln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2701" y="1645904"/>
            <a:ext cx="156448" cy="228600"/>
            <a:chOff x="864066" y="2578100"/>
            <a:chExt cx="278130" cy="40640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7627" y="2578100"/>
              <a:ext cx="68532" cy="2011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64066" y="2728832"/>
              <a:ext cx="278130" cy="255904"/>
            </a:xfrm>
            <a:custGeom>
              <a:avLst/>
              <a:gdLst/>
              <a:ahLst/>
              <a:cxnLst/>
              <a:rect l="l" t="t" r="r" b="b"/>
              <a:pathLst>
                <a:path w="278130" h="255905">
                  <a:moveTo>
                    <a:pt x="4267" y="0"/>
                  </a:moveTo>
                  <a:lnTo>
                    <a:pt x="0" y="0"/>
                  </a:lnTo>
                  <a:lnTo>
                    <a:pt x="0" y="235559"/>
                  </a:lnTo>
                  <a:lnTo>
                    <a:pt x="1573" y="243362"/>
                  </a:lnTo>
                  <a:lnTo>
                    <a:pt x="5865" y="249732"/>
                  </a:lnTo>
                  <a:lnTo>
                    <a:pt x="12231" y="254026"/>
                  </a:lnTo>
                  <a:lnTo>
                    <a:pt x="20027" y="255600"/>
                  </a:lnTo>
                  <a:lnTo>
                    <a:pt x="257492" y="255600"/>
                  </a:lnTo>
                  <a:lnTo>
                    <a:pt x="265288" y="254026"/>
                  </a:lnTo>
                  <a:lnTo>
                    <a:pt x="271654" y="249732"/>
                  </a:lnTo>
                  <a:lnTo>
                    <a:pt x="275946" y="243362"/>
                  </a:lnTo>
                  <a:lnTo>
                    <a:pt x="277520" y="235559"/>
                  </a:lnTo>
                  <a:lnTo>
                    <a:pt x="277520" y="215722"/>
                  </a:lnTo>
                  <a:lnTo>
                    <a:pt x="37604" y="215722"/>
                  </a:lnTo>
                  <a:lnTo>
                    <a:pt x="34188" y="212305"/>
                  </a:lnTo>
                  <a:lnTo>
                    <a:pt x="34188" y="198831"/>
                  </a:lnTo>
                  <a:lnTo>
                    <a:pt x="37604" y="195414"/>
                  </a:lnTo>
                  <a:lnTo>
                    <a:pt x="277520" y="195414"/>
                  </a:lnTo>
                  <a:lnTo>
                    <a:pt x="277520" y="185343"/>
                  </a:lnTo>
                  <a:lnTo>
                    <a:pt x="37604" y="185343"/>
                  </a:lnTo>
                  <a:lnTo>
                    <a:pt x="34188" y="181927"/>
                  </a:lnTo>
                  <a:lnTo>
                    <a:pt x="34188" y="168452"/>
                  </a:lnTo>
                  <a:lnTo>
                    <a:pt x="37604" y="165036"/>
                  </a:lnTo>
                  <a:lnTo>
                    <a:pt x="277520" y="165036"/>
                  </a:lnTo>
                  <a:lnTo>
                    <a:pt x="277520" y="128130"/>
                  </a:lnTo>
                  <a:lnTo>
                    <a:pt x="49529" y="128130"/>
                  </a:lnTo>
                  <a:lnTo>
                    <a:pt x="49529" y="59131"/>
                  </a:lnTo>
                  <a:lnTo>
                    <a:pt x="46024" y="56883"/>
                  </a:lnTo>
                  <a:lnTo>
                    <a:pt x="32108" y="45648"/>
                  </a:lnTo>
                  <a:lnTo>
                    <a:pt x="20312" y="32223"/>
                  </a:lnTo>
                  <a:lnTo>
                    <a:pt x="10932" y="16906"/>
                  </a:lnTo>
                  <a:lnTo>
                    <a:pt x="4267" y="0"/>
                  </a:lnTo>
                  <a:close/>
                </a:path>
                <a:path w="278130" h="255905">
                  <a:moveTo>
                    <a:pt x="91490" y="195414"/>
                  </a:moveTo>
                  <a:lnTo>
                    <a:pt x="73456" y="195414"/>
                  </a:lnTo>
                  <a:lnTo>
                    <a:pt x="76860" y="198831"/>
                  </a:lnTo>
                  <a:lnTo>
                    <a:pt x="76860" y="212305"/>
                  </a:lnTo>
                  <a:lnTo>
                    <a:pt x="73456" y="215722"/>
                  </a:lnTo>
                  <a:lnTo>
                    <a:pt x="91490" y="215722"/>
                  </a:lnTo>
                  <a:lnTo>
                    <a:pt x="88074" y="212305"/>
                  </a:lnTo>
                  <a:lnTo>
                    <a:pt x="88074" y="198831"/>
                  </a:lnTo>
                  <a:lnTo>
                    <a:pt x="91490" y="195414"/>
                  </a:lnTo>
                  <a:close/>
                </a:path>
                <a:path w="278130" h="255905">
                  <a:moveTo>
                    <a:pt x="147777" y="195414"/>
                  </a:moveTo>
                  <a:lnTo>
                    <a:pt x="127342" y="195414"/>
                  </a:lnTo>
                  <a:lnTo>
                    <a:pt x="130759" y="198831"/>
                  </a:lnTo>
                  <a:lnTo>
                    <a:pt x="130759" y="212305"/>
                  </a:lnTo>
                  <a:lnTo>
                    <a:pt x="127342" y="215722"/>
                  </a:lnTo>
                  <a:lnTo>
                    <a:pt x="147777" y="215722"/>
                  </a:lnTo>
                  <a:lnTo>
                    <a:pt x="144360" y="212305"/>
                  </a:lnTo>
                  <a:lnTo>
                    <a:pt x="144360" y="198831"/>
                  </a:lnTo>
                  <a:lnTo>
                    <a:pt x="147777" y="195414"/>
                  </a:lnTo>
                  <a:close/>
                </a:path>
                <a:path w="278130" h="255905">
                  <a:moveTo>
                    <a:pt x="204063" y="195414"/>
                  </a:moveTo>
                  <a:lnTo>
                    <a:pt x="183629" y="195414"/>
                  </a:lnTo>
                  <a:lnTo>
                    <a:pt x="187045" y="198831"/>
                  </a:lnTo>
                  <a:lnTo>
                    <a:pt x="187045" y="212305"/>
                  </a:lnTo>
                  <a:lnTo>
                    <a:pt x="183629" y="215722"/>
                  </a:lnTo>
                  <a:lnTo>
                    <a:pt x="204063" y="215722"/>
                  </a:lnTo>
                  <a:lnTo>
                    <a:pt x="200659" y="212305"/>
                  </a:lnTo>
                  <a:lnTo>
                    <a:pt x="200659" y="198831"/>
                  </a:lnTo>
                  <a:lnTo>
                    <a:pt x="204063" y="195414"/>
                  </a:lnTo>
                  <a:close/>
                </a:path>
                <a:path w="278130" h="255905">
                  <a:moveTo>
                    <a:pt x="277520" y="195414"/>
                  </a:moveTo>
                  <a:lnTo>
                    <a:pt x="239915" y="195414"/>
                  </a:lnTo>
                  <a:lnTo>
                    <a:pt x="243331" y="198831"/>
                  </a:lnTo>
                  <a:lnTo>
                    <a:pt x="243331" y="212305"/>
                  </a:lnTo>
                  <a:lnTo>
                    <a:pt x="239915" y="215722"/>
                  </a:lnTo>
                  <a:lnTo>
                    <a:pt x="277520" y="215722"/>
                  </a:lnTo>
                  <a:lnTo>
                    <a:pt x="277520" y="195414"/>
                  </a:lnTo>
                  <a:close/>
                </a:path>
                <a:path w="278130" h="255905">
                  <a:moveTo>
                    <a:pt x="91490" y="165036"/>
                  </a:moveTo>
                  <a:lnTo>
                    <a:pt x="73456" y="165036"/>
                  </a:lnTo>
                  <a:lnTo>
                    <a:pt x="76860" y="168452"/>
                  </a:lnTo>
                  <a:lnTo>
                    <a:pt x="76860" y="181927"/>
                  </a:lnTo>
                  <a:lnTo>
                    <a:pt x="73456" y="185343"/>
                  </a:lnTo>
                  <a:lnTo>
                    <a:pt x="91490" y="185343"/>
                  </a:lnTo>
                  <a:lnTo>
                    <a:pt x="88074" y="181927"/>
                  </a:lnTo>
                  <a:lnTo>
                    <a:pt x="88074" y="168452"/>
                  </a:lnTo>
                  <a:lnTo>
                    <a:pt x="91490" y="165036"/>
                  </a:lnTo>
                  <a:close/>
                </a:path>
                <a:path w="278130" h="255905">
                  <a:moveTo>
                    <a:pt x="147777" y="165036"/>
                  </a:moveTo>
                  <a:lnTo>
                    <a:pt x="127342" y="165036"/>
                  </a:lnTo>
                  <a:lnTo>
                    <a:pt x="130759" y="168452"/>
                  </a:lnTo>
                  <a:lnTo>
                    <a:pt x="130759" y="181927"/>
                  </a:lnTo>
                  <a:lnTo>
                    <a:pt x="127342" y="185343"/>
                  </a:lnTo>
                  <a:lnTo>
                    <a:pt x="147777" y="185343"/>
                  </a:lnTo>
                  <a:lnTo>
                    <a:pt x="144360" y="181927"/>
                  </a:lnTo>
                  <a:lnTo>
                    <a:pt x="144360" y="168452"/>
                  </a:lnTo>
                  <a:lnTo>
                    <a:pt x="147777" y="165036"/>
                  </a:lnTo>
                  <a:close/>
                </a:path>
                <a:path w="278130" h="255905">
                  <a:moveTo>
                    <a:pt x="204063" y="165036"/>
                  </a:moveTo>
                  <a:lnTo>
                    <a:pt x="183629" y="165036"/>
                  </a:lnTo>
                  <a:lnTo>
                    <a:pt x="187045" y="168452"/>
                  </a:lnTo>
                  <a:lnTo>
                    <a:pt x="187045" y="181927"/>
                  </a:lnTo>
                  <a:lnTo>
                    <a:pt x="183629" y="185343"/>
                  </a:lnTo>
                  <a:lnTo>
                    <a:pt x="204063" y="185343"/>
                  </a:lnTo>
                  <a:lnTo>
                    <a:pt x="200659" y="181927"/>
                  </a:lnTo>
                  <a:lnTo>
                    <a:pt x="200659" y="168452"/>
                  </a:lnTo>
                  <a:lnTo>
                    <a:pt x="204063" y="165036"/>
                  </a:lnTo>
                  <a:close/>
                </a:path>
                <a:path w="278130" h="255905">
                  <a:moveTo>
                    <a:pt x="277520" y="165036"/>
                  </a:moveTo>
                  <a:lnTo>
                    <a:pt x="239915" y="165036"/>
                  </a:lnTo>
                  <a:lnTo>
                    <a:pt x="243331" y="168452"/>
                  </a:lnTo>
                  <a:lnTo>
                    <a:pt x="243331" y="181927"/>
                  </a:lnTo>
                  <a:lnTo>
                    <a:pt x="239915" y="185343"/>
                  </a:lnTo>
                  <a:lnTo>
                    <a:pt x="277520" y="185343"/>
                  </a:lnTo>
                  <a:lnTo>
                    <a:pt x="277520" y="165036"/>
                  </a:lnTo>
                  <a:close/>
                </a:path>
                <a:path w="278130" h="255905">
                  <a:moveTo>
                    <a:pt x="163525" y="39090"/>
                  </a:moveTo>
                  <a:lnTo>
                    <a:pt x="124806" y="45839"/>
                  </a:lnTo>
                  <a:lnTo>
                    <a:pt x="91792" y="64508"/>
                  </a:lnTo>
                  <a:lnTo>
                    <a:pt x="66841" y="92727"/>
                  </a:lnTo>
                  <a:lnTo>
                    <a:pt x="52311" y="128130"/>
                  </a:lnTo>
                  <a:lnTo>
                    <a:pt x="163525" y="128130"/>
                  </a:lnTo>
                  <a:lnTo>
                    <a:pt x="163525" y="39090"/>
                  </a:lnTo>
                  <a:close/>
                </a:path>
                <a:path w="278130" h="255905">
                  <a:moveTo>
                    <a:pt x="277520" y="39090"/>
                  </a:moveTo>
                  <a:lnTo>
                    <a:pt x="238806" y="45839"/>
                  </a:lnTo>
                  <a:lnTo>
                    <a:pt x="205792" y="64508"/>
                  </a:lnTo>
                  <a:lnTo>
                    <a:pt x="180838" y="92727"/>
                  </a:lnTo>
                  <a:lnTo>
                    <a:pt x="166306" y="128130"/>
                  </a:lnTo>
                  <a:lnTo>
                    <a:pt x="277520" y="128130"/>
                  </a:lnTo>
                  <a:lnTo>
                    <a:pt x="277520" y="39090"/>
                  </a:lnTo>
                  <a:close/>
                </a:path>
              </a:pathLst>
            </a:custGeom>
            <a:solidFill>
              <a:srgbClr val="0DA541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3236" y="1604813"/>
            <a:ext cx="2012394" cy="323671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 marR="2858" algn="l" defTabSz="514350" hangingPunct="1">
              <a:lnSpc>
                <a:spcPct val="149100"/>
              </a:lnSpc>
              <a:spcBef>
                <a:spcPts val="53"/>
              </a:spcBef>
            </a:pPr>
            <a:r>
              <a:rPr sz="1575" spc="-59" dirty="0">
                <a:solidFill>
                  <a:srgbClr val="27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</a:t>
            </a:r>
            <a:r>
              <a:rPr sz="1575" spc="-53" dirty="0">
                <a:solidFill>
                  <a:srgbClr val="27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75" spc="-6" dirty="0">
                <a:solidFill>
                  <a:srgbClr val="27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biorefinery</a:t>
            </a:r>
            <a:endParaRPr sz="157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3122" y="2094189"/>
            <a:ext cx="183952" cy="183952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163410" y="0"/>
                </a:moveTo>
                <a:lnTo>
                  <a:pt x="119970" y="5837"/>
                </a:lnTo>
                <a:lnTo>
                  <a:pt x="80935" y="22311"/>
                </a:lnTo>
                <a:lnTo>
                  <a:pt x="47863" y="47863"/>
                </a:lnTo>
                <a:lnTo>
                  <a:pt x="22311" y="80935"/>
                </a:lnTo>
                <a:lnTo>
                  <a:pt x="5837" y="119970"/>
                </a:lnTo>
                <a:lnTo>
                  <a:pt x="0" y="163410"/>
                </a:lnTo>
                <a:lnTo>
                  <a:pt x="5837" y="206850"/>
                </a:lnTo>
                <a:lnTo>
                  <a:pt x="22311" y="245886"/>
                </a:lnTo>
                <a:lnTo>
                  <a:pt x="47863" y="278958"/>
                </a:lnTo>
                <a:lnTo>
                  <a:pt x="80935" y="304510"/>
                </a:lnTo>
                <a:lnTo>
                  <a:pt x="119970" y="320984"/>
                </a:lnTo>
                <a:lnTo>
                  <a:pt x="163410" y="326821"/>
                </a:lnTo>
                <a:lnTo>
                  <a:pt x="206850" y="320984"/>
                </a:lnTo>
                <a:lnTo>
                  <a:pt x="245886" y="304510"/>
                </a:lnTo>
                <a:lnTo>
                  <a:pt x="278958" y="278958"/>
                </a:lnTo>
                <a:lnTo>
                  <a:pt x="304510" y="245886"/>
                </a:lnTo>
                <a:lnTo>
                  <a:pt x="320984" y="206850"/>
                </a:lnTo>
                <a:lnTo>
                  <a:pt x="326821" y="163410"/>
                </a:lnTo>
                <a:lnTo>
                  <a:pt x="320984" y="119970"/>
                </a:lnTo>
                <a:lnTo>
                  <a:pt x="304510" y="80935"/>
                </a:lnTo>
                <a:lnTo>
                  <a:pt x="278958" y="47863"/>
                </a:lnTo>
                <a:lnTo>
                  <a:pt x="245886" y="22311"/>
                </a:lnTo>
                <a:lnTo>
                  <a:pt x="206850" y="5837"/>
                </a:lnTo>
                <a:lnTo>
                  <a:pt x="163410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80087" y="2022791"/>
            <a:ext cx="3028165" cy="2561903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497111" y="3989425"/>
            <a:ext cx="123944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14" dirty="0">
                <a:solidFill>
                  <a:srgbClr val="FFFFFF"/>
                </a:solidFill>
                <a:latin typeface="Oakes Grotesk"/>
                <a:cs typeface="Oakes Grotesk"/>
              </a:rPr>
              <a:t>36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05913" y="3995878"/>
            <a:ext cx="123944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14" dirty="0">
                <a:solidFill>
                  <a:srgbClr val="FFFFFF"/>
                </a:solidFill>
                <a:latin typeface="Oakes Grotesk"/>
                <a:cs typeface="Oakes Grotesk"/>
              </a:rPr>
              <a:t>20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58914" y="3903207"/>
            <a:ext cx="167164" cy="167164"/>
          </a:xfrm>
          <a:custGeom>
            <a:avLst/>
            <a:gdLst/>
            <a:ahLst/>
            <a:cxnLst/>
            <a:rect l="l" t="t" r="r" b="b"/>
            <a:pathLst>
              <a:path w="297179" h="297179">
                <a:moveTo>
                  <a:pt x="148539" y="0"/>
                </a:moveTo>
                <a:lnTo>
                  <a:pt x="101591" y="7573"/>
                </a:lnTo>
                <a:lnTo>
                  <a:pt x="60816" y="28662"/>
                </a:lnTo>
                <a:lnTo>
                  <a:pt x="28661" y="60819"/>
                </a:lnTo>
                <a:lnTo>
                  <a:pt x="7573" y="101598"/>
                </a:lnTo>
                <a:lnTo>
                  <a:pt x="0" y="148551"/>
                </a:lnTo>
                <a:lnTo>
                  <a:pt x="7573" y="195505"/>
                </a:lnTo>
                <a:lnTo>
                  <a:pt x="28661" y="236284"/>
                </a:lnTo>
                <a:lnTo>
                  <a:pt x="60816" y="268441"/>
                </a:lnTo>
                <a:lnTo>
                  <a:pt x="101591" y="289530"/>
                </a:lnTo>
                <a:lnTo>
                  <a:pt x="148539" y="297103"/>
                </a:lnTo>
                <a:lnTo>
                  <a:pt x="195492" y="289530"/>
                </a:lnTo>
                <a:lnTo>
                  <a:pt x="236271" y="268441"/>
                </a:lnTo>
                <a:lnTo>
                  <a:pt x="268428" y="236284"/>
                </a:lnTo>
                <a:lnTo>
                  <a:pt x="289517" y="195505"/>
                </a:lnTo>
                <a:lnTo>
                  <a:pt x="297091" y="148551"/>
                </a:lnTo>
                <a:lnTo>
                  <a:pt x="289517" y="101598"/>
                </a:lnTo>
                <a:lnTo>
                  <a:pt x="268428" y="60819"/>
                </a:lnTo>
                <a:lnTo>
                  <a:pt x="236271" y="28662"/>
                </a:lnTo>
                <a:lnTo>
                  <a:pt x="195492" y="7573"/>
                </a:lnTo>
                <a:lnTo>
                  <a:pt x="148539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14595" y="3922271"/>
            <a:ext cx="52507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1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61560" y="1577428"/>
            <a:ext cx="167164" cy="167164"/>
          </a:xfrm>
          <a:custGeom>
            <a:avLst/>
            <a:gdLst/>
            <a:ahLst/>
            <a:cxnLst/>
            <a:rect l="l" t="t" r="r" b="b"/>
            <a:pathLst>
              <a:path w="297179" h="297180">
                <a:moveTo>
                  <a:pt x="148539" y="0"/>
                </a:moveTo>
                <a:lnTo>
                  <a:pt x="101591" y="7573"/>
                </a:lnTo>
                <a:lnTo>
                  <a:pt x="60816" y="28662"/>
                </a:lnTo>
                <a:lnTo>
                  <a:pt x="28661" y="60819"/>
                </a:lnTo>
                <a:lnTo>
                  <a:pt x="7573" y="101598"/>
                </a:lnTo>
                <a:lnTo>
                  <a:pt x="0" y="148551"/>
                </a:lnTo>
                <a:lnTo>
                  <a:pt x="7573" y="195505"/>
                </a:lnTo>
                <a:lnTo>
                  <a:pt x="28661" y="236284"/>
                </a:lnTo>
                <a:lnTo>
                  <a:pt x="60816" y="268441"/>
                </a:lnTo>
                <a:lnTo>
                  <a:pt x="101591" y="289530"/>
                </a:lnTo>
                <a:lnTo>
                  <a:pt x="148539" y="297103"/>
                </a:lnTo>
                <a:lnTo>
                  <a:pt x="195492" y="289530"/>
                </a:lnTo>
                <a:lnTo>
                  <a:pt x="236271" y="268441"/>
                </a:lnTo>
                <a:lnTo>
                  <a:pt x="268428" y="236284"/>
                </a:lnTo>
                <a:lnTo>
                  <a:pt x="289517" y="195505"/>
                </a:lnTo>
                <a:lnTo>
                  <a:pt x="297091" y="148551"/>
                </a:lnTo>
                <a:lnTo>
                  <a:pt x="289517" y="101598"/>
                </a:lnTo>
                <a:lnTo>
                  <a:pt x="268428" y="60819"/>
                </a:lnTo>
                <a:lnTo>
                  <a:pt x="236271" y="28662"/>
                </a:lnTo>
                <a:lnTo>
                  <a:pt x="195492" y="7573"/>
                </a:lnTo>
                <a:lnTo>
                  <a:pt x="148539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17240" y="1596492"/>
            <a:ext cx="52507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1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90536" y="3574306"/>
            <a:ext cx="52507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1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56421" y="3116321"/>
            <a:ext cx="167164" cy="167164"/>
          </a:xfrm>
          <a:custGeom>
            <a:avLst/>
            <a:gdLst/>
            <a:ahLst/>
            <a:cxnLst/>
            <a:rect l="l" t="t" r="r" b="b"/>
            <a:pathLst>
              <a:path w="297179" h="297179">
                <a:moveTo>
                  <a:pt x="148539" y="0"/>
                </a:moveTo>
                <a:lnTo>
                  <a:pt x="101591" y="7573"/>
                </a:lnTo>
                <a:lnTo>
                  <a:pt x="60816" y="28662"/>
                </a:lnTo>
                <a:lnTo>
                  <a:pt x="28661" y="60819"/>
                </a:lnTo>
                <a:lnTo>
                  <a:pt x="7573" y="101598"/>
                </a:lnTo>
                <a:lnTo>
                  <a:pt x="0" y="148551"/>
                </a:lnTo>
                <a:lnTo>
                  <a:pt x="7573" y="195505"/>
                </a:lnTo>
                <a:lnTo>
                  <a:pt x="28661" y="236284"/>
                </a:lnTo>
                <a:lnTo>
                  <a:pt x="60816" y="268441"/>
                </a:lnTo>
                <a:lnTo>
                  <a:pt x="101591" y="289530"/>
                </a:lnTo>
                <a:lnTo>
                  <a:pt x="148539" y="297103"/>
                </a:lnTo>
                <a:lnTo>
                  <a:pt x="195492" y="289530"/>
                </a:lnTo>
                <a:lnTo>
                  <a:pt x="236271" y="268441"/>
                </a:lnTo>
                <a:lnTo>
                  <a:pt x="268428" y="236284"/>
                </a:lnTo>
                <a:lnTo>
                  <a:pt x="289517" y="195505"/>
                </a:lnTo>
                <a:lnTo>
                  <a:pt x="297091" y="148551"/>
                </a:lnTo>
                <a:lnTo>
                  <a:pt x="289517" y="101598"/>
                </a:lnTo>
                <a:lnTo>
                  <a:pt x="268428" y="60819"/>
                </a:lnTo>
                <a:lnTo>
                  <a:pt x="236271" y="28662"/>
                </a:lnTo>
                <a:lnTo>
                  <a:pt x="195492" y="7573"/>
                </a:lnTo>
                <a:lnTo>
                  <a:pt x="148539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12101" y="3135391"/>
            <a:ext cx="52507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1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42490" y="3876359"/>
            <a:ext cx="66437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8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23542" y="2809074"/>
            <a:ext cx="91083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14" dirty="0">
                <a:solidFill>
                  <a:srgbClr val="FFFFFF"/>
                </a:solidFill>
                <a:latin typeface="Oakes Grotesk"/>
                <a:cs typeface="Oakes Grotesk"/>
              </a:rPr>
              <a:t>11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112220" y="2297050"/>
            <a:ext cx="236458" cy="236458"/>
          </a:xfrm>
          <a:custGeom>
            <a:avLst/>
            <a:gdLst/>
            <a:ahLst/>
            <a:cxnLst/>
            <a:rect l="l" t="t" r="r" b="b"/>
            <a:pathLst>
              <a:path w="420370" h="420370">
                <a:moveTo>
                  <a:pt x="210083" y="0"/>
                </a:moveTo>
                <a:lnTo>
                  <a:pt x="161912" y="5547"/>
                </a:lnTo>
                <a:lnTo>
                  <a:pt x="117693" y="21350"/>
                </a:lnTo>
                <a:lnTo>
                  <a:pt x="78686" y="46147"/>
                </a:lnTo>
                <a:lnTo>
                  <a:pt x="46152" y="78678"/>
                </a:lnTo>
                <a:lnTo>
                  <a:pt x="21352" y="117683"/>
                </a:lnTo>
                <a:lnTo>
                  <a:pt x="5548" y="161900"/>
                </a:lnTo>
                <a:lnTo>
                  <a:pt x="0" y="210070"/>
                </a:lnTo>
                <a:lnTo>
                  <a:pt x="5548" y="258240"/>
                </a:lnTo>
                <a:lnTo>
                  <a:pt x="21352" y="302458"/>
                </a:lnTo>
                <a:lnTo>
                  <a:pt x="46152" y="341462"/>
                </a:lnTo>
                <a:lnTo>
                  <a:pt x="78686" y="373993"/>
                </a:lnTo>
                <a:lnTo>
                  <a:pt x="117693" y="398791"/>
                </a:lnTo>
                <a:lnTo>
                  <a:pt x="161912" y="414593"/>
                </a:lnTo>
                <a:lnTo>
                  <a:pt x="210083" y="420141"/>
                </a:lnTo>
                <a:lnTo>
                  <a:pt x="258249" y="414593"/>
                </a:lnTo>
                <a:lnTo>
                  <a:pt x="302465" y="398791"/>
                </a:lnTo>
                <a:lnTo>
                  <a:pt x="341470" y="373993"/>
                </a:lnTo>
                <a:lnTo>
                  <a:pt x="374002" y="341462"/>
                </a:lnTo>
                <a:lnTo>
                  <a:pt x="398801" y="302458"/>
                </a:lnTo>
                <a:lnTo>
                  <a:pt x="414605" y="258240"/>
                </a:lnTo>
                <a:lnTo>
                  <a:pt x="420154" y="210070"/>
                </a:lnTo>
                <a:lnTo>
                  <a:pt x="414605" y="161900"/>
                </a:lnTo>
                <a:lnTo>
                  <a:pt x="398801" y="117683"/>
                </a:lnTo>
                <a:lnTo>
                  <a:pt x="374002" y="78678"/>
                </a:lnTo>
                <a:lnTo>
                  <a:pt x="341470" y="46147"/>
                </a:lnTo>
                <a:lnTo>
                  <a:pt x="302465" y="21350"/>
                </a:lnTo>
                <a:lnTo>
                  <a:pt x="258249" y="5547"/>
                </a:lnTo>
                <a:lnTo>
                  <a:pt x="210083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7963" y="2350729"/>
            <a:ext cx="65008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2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27555" y="3184693"/>
            <a:ext cx="65008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2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79387" y="3415647"/>
            <a:ext cx="236458" cy="236458"/>
          </a:xfrm>
          <a:custGeom>
            <a:avLst/>
            <a:gdLst/>
            <a:ahLst/>
            <a:cxnLst/>
            <a:rect l="l" t="t" r="r" b="b"/>
            <a:pathLst>
              <a:path w="420370" h="420370">
                <a:moveTo>
                  <a:pt x="210083" y="0"/>
                </a:moveTo>
                <a:lnTo>
                  <a:pt x="161912" y="5547"/>
                </a:lnTo>
                <a:lnTo>
                  <a:pt x="117693" y="21350"/>
                </a:lnTo>
                <a:lnTo>
                  <a:pt x="78686" y="46147"/>
                </a:lnTo>
                <a:lnTo>
                  <a:pt x="46152" y="78678"/>
                </a:lnTo>
                <a:lnTo>
                  <a:pt x="21352" y="117683"/>
                </a:lnTo>
                <a:lnTo>
                  <a:pt x="5548" y="161900"/>
                </a:lnTo>
                <a:lnTo>
                  <a:pt x="0" y="210070"/>
                </a:lnTo>
                <a:lnTo>
                  <a:pt x="5548" y="258240"/>
                </a:lnTo>
                <a:lnTo>
                  <a:pt x="21352" y="302458"/>
                </a:lnTo>
                <a:lnTo>
                  <a:pt x="46152" y="341462"/>
                </a:lnTo>
                <a:lnTo>
                  <a:pt x="78686" y="373993"/>
                </a:lnTo>
                <a:lnTo>
                  <a:pt x="117693" y="398791"/>
                </a:lnTo>
                <a:lnTo>
                  <a:pt x="161912" y="414593"/>
                </a:lnTo>
                <a:lnTo>
                  <a:pt x="210083" y="420141"/>
                </a:lnTo>
                <a:lnTo>
                  <a:pt x="258249" y="414593"/>
                </a:lnTo>
                <a:lnTo>
                  <a:pt x="302465" y="398791"/>
                </a:lnTo>
                <a:lnTo>
                  <a:pt x="341470" y="373993"/>
                </a:lnTo>
                <a:lnTo>
                  <a:pt x="374002" y="341462"/>
                </a:lnTo>
                <a:lnTo>
                  <a:pt x="398801" y="302458"/>
                </a:lnTo>
                <a:lnTo>
                  <a:pt x="414605" y="258240"/>
                </a:lnTo>
                <a:lnTo>
                  <a:pt x="420154" y="210070"/>
                </a:lnTo>
                <a:lnTo>
                  <a:pt x="414605" y="161900"/>
                </a:lnTo>
                <a:lnTo>
                  <a:pt x="398801" y="117683"/>
                </a:lnTo>
                <a:lnTo>
                  <a:pt x="374002" y="78678"/>
                </a:lnTo>
                <a:lnTo>
                  <a:pt x="341470" y="46147"/>
                </a:lnTo>
                <a:lnTo>
                  <a:pt x="302465" y="21350"/>
                </a:lnTo>
                <a:lnTo>
                  <a:pt x="258249" y="5547"/>
                </a:lnTo>
                <a:lnTo>
                  <a:pt x="210083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65131" y="3469326"/>
            <a:ext cx="65008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2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197284" y="4372509"/>
            <a:ext cx="318968" cy="318968"/>
          </a:xfrm>
          <a:custGeom>
            <a:avLst/>
            <a:gdLst/>
            <a:ahLst/>
            <a:cxnLst/>
            <a:rect l="l" t="t" r="r" b="b"/>
            <a:pathLst>
              <a:path w="567054" h="567054">
                <a:moveTo>
                  <a:pt x="283514" y="0"/>
                </a:moveTo>
                <a:lnTo>
                  <a:pt x="237524" y="3710"/>
                </a:lnTo>
                <a:lnTo>
                  <a:pt x="193898" y="14454"/>
                </a:lnTo>
                <a:lnTo>
                  <a:pt x="153218" y="31645"/>
                </a:lnTo>
                <a:lnTo>
                  <a:pt x="116070" y="54702"/>
                </a:lnTo>
                <a:lnTo>
                  <a:pt x="83035" y="83040"/>
                </a:lnTo>
                <a:lnTo>
                  <a:pt x="54699" y="116075"/>
                </a:lnTo>
                <a:lnTo>
                  <a:pt x="31643" y="153224"/>
                </a:lnTo>
                <a:lnTo>
                  <a:pt x="14452" y="193903"/>
                </a:lnTo>
                <a:lnTo>
                  <a:pt x="3710" y="237527"/>
                </a:lnTo>
                <a:lnTo>
                  <a:pt x="0" y="283514"/>
                </a:lnTo>
                <a:lnTo>
                  <a:pt x="3710" y="329501"/>
                </a:lnTo>
                <a:lnTo>
                  <a:pt x="14452" y="373126"/>
                </a:lnTo>
                <a:lnTo>
                  <a:pt x="31643" y="413805"/>
                </a:lnTo>
                <a:lnTo>
                  <a:pt x="54699" y="450953"/>
                </a:lnTo>
                <a:lnTo>
                  <a:pt x="83035" y="483989"/>
                </a:lnTo>
                <a:lnTo>
                  <a:pt x="116070" y="512326"/>
                </a:lnTo>
                <a:lnTo>
                  <a:pt x="153218" y="535383"/>
                </a:lnTo>
                <a:lnTo>
                  <a:pt x="193898" y="552575"/>
                </a:lnTo>
                <a:lnTo>
                  <a:pt x="237524" y="563318"/>
                </a:lnTo>
                <a:lnTo>
                  <a:pt x="283514" y="567029"/>
                </a:lnTo>
                <a:lnTo>
                  <a:pt x="329501" y="563318"/>
                </a:lnTo>
                <a:lnTo>
                  <a:pt x="373126" y="552575"/>
                </a:lnTo>
                <a:lnTo>
                  <a:pt x="413805" y="535383"/>
                </a:lnTo>
                <a:lnTo>
                  <a:pt x="450953" y="512326"/>
                </a:lnTo>
                <a:lnTo>
                  <a:pt x="483989" y="483989"/>
                </a:lnTo>
                <a:lnTo>
                  <a:pt x="512326" y="450953"/>
                </a:lnTo>
                <a:lnTo>
                  <a:pt x="535383" y="413805"/>
                </a:lnTo>
                <a:lnTo>
                  <a:pt x="552575" y="373126"/>
                </a:lnTo>
                <a:lnTo>
                  <a:pt x="563318" y="329501"/>
                </a:lnTo>
                <a:lnTo>
                  <a:pt x="567029" y="283514"/>
                </a:lnTo>
                <a:lnTo>
                  <a:pt x="563318" y="237527"/>
                </a:lnTo>
                <a:lnTo>
                  <a:pt x="552575" y="193903"/>
                </a:lnTo>
                <a:lnTo>
                  <a:pt x="535383" y="153224"/>
                </a:lnTo>
                <a:lnTo>
                  <a:pt x="512326" y="116075"/>
                </a:lnTo>
                <a:lnTo>
                  <a:pt x="483989" y="83040"/>
                </a:lnTo>
                <a:lnTo>
                  <a:pt x="450953" y="54702"/>
                </a:lnTo>
                <a:lnTo>
                  <a:pt x="413805" y="31645"/>
                </a:lnTo>
                <a:lnTo>
                  <a:pt x="373126" y="14454"/>
                </a:lnTo>
                <a:lnTo>
                  <a:pt x="329501" y="3710"/>
                </a:lnTo>
                <a:lnTo>
                  <a:pt x="283514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2297" y="4470031"/>
            <a:ext cx="68937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5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73025" y="3412225"/>
            <a:ext cx="68937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5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208456" y="1034066"/>
            <a:ext cx="354687" cy="354687"/>
          </a:xfrm>
          <a:custGeom>
            <a:avLst/>
            <a:gdLst/>
            <a:ahLst/>
            <a:cxnLst/>
            <a:rect l="l" t="t" r="r" b="b"/>
            <a:pathLst>
              <a:path w="630554" h="630555">
                <a:moveTo>
                  <a:pt x="314985" y="0"/>
                </a:moveTo>
                <a:lnTo>
                  <a:pt x="268438" y="3415"/>
                </a:lnTo>
                <a:lnTo>
                  <a:pt x="224012" y="13337"/>
                </a:lnTo>
                <a:lnTo>
                  <a:pt x="182194" y="29277"/>
                </a:lnTo>
                <a:lnTo>
                  <a:pt x="143471" y="50749"/>
                </a:lnTo>
                <a:lnTo>
                  <a:pt x="108330" y="77265"/>
                </a:lnTo>
                <a:lnTo>
                  <a:pt x="77259" y="108337"/>
                </a:lnTo>
                <a:lnTo>
                  <a:pt x="50745" y="143480"/>
                </a:lnTo>
                <a:lnTo>
                  <a:pt x="29275" y="182204"/>
                </a:lnTo>
                <a:lnTo>
                  <a:pt x="13335" y="224023"/>
                </a:lnTo>
                <a:lnTo>
                  <a:pt x="3415" y="268450"/>
                </a:lnTo>
                <a:lnTo>
                  <a:pt x="0" y="314998"/>
                </a:lnTo>
                <a:lnTo>
                  <a:pt x="3415" y="361545"/>
                </a:lnTo>
                <a:lnTo>
                  <a:pt x="13335" y="405972"/>
                </a:lnTo>
                <a:lnTo>
                  <a:pt x="29275" y="447791"/>
                </a:lnTo>
                <a:lnTo>
                  <a:pt x="50745" y="486516"/>
                </a:lnTo>
                <a:lnTo>
                  <a:pt x="77259" y="521658"/>
                </a:lnTo>
                <a:lnTo>
                  <a:pt x="108330" y="552731"/>
                </a:lnTo>
                <a:lnTo>
                  <a:pt x="143471" y="579247"/>
                </a:lnTo>
                <a:lnTo>
                  <a:pt x="182194" y="600718"/>
                </a:lnTo>
                <a:lnTo>
                  <a:pt x="224012" y="616659"/>
                </a:lnTo>
                <a:lnTo>
                  <a:pt x="268438" y="626580"/>
                </a:lnTo>
                <a:lnTo>
                  <a:pt x="314985" y="629996"/>
                </a:lnTo>
                <a:lnTo>
                  <a:pt x="361535" y="626580"/>
                </a:lnTo>
                <a:lnTo>
                  <a:pt x="405964" y="616659"/>
                </a:lnTo>
                <a:lnTo>
                  <a:pt x="447784" y="600718"/>
                </a:lnTo>
                <a:lnTo>
                  <a:pt x="486508" y="579247"/>
                </a:lnTo>
                <a:lnTo>
                  <a:pt x="521650" y="552731"/>
                </a:lnTo>
                <a:lnTo>
                  <a:pt x="552722" y="521658"/>
                </a:lnTo>
                <a:lnTo>
                  <a:pt x="579237" y="486516"/>
                </a:lnTo>
                <a:lnTo>
                  <a:pt x="600708" y="447791"/>
                </a:lnTo>
                <a:lnTo>
                  <a:pt x="616647" y="405972"/>
                </a:lnTo>
                <a:lnTo>
                  <a:pt x="626568" y="361545"/>
                </a:lnTo>
                <a:lnTo>
                  <a:pt x="629983" y="314998"/>
                </a:lnTo>
                <a:lnTo>
                  <a:pt x="626568" y="268450"/>
                </a:lnTo>
                <a:lnTo>
                  <a:pt x="616647" y="224023"/>
                </a:lnTo>
                <a:lnTo>
                  <a:pt x="600708" y="182204"/>
                </a:lnTo>
                <a:lnTo>
                  <a:pt x="579237" y="143480"/>
                </a:lnTo>
                <a:lnTo>
                  <a:pt x="552722" y="108337"/>
                </a:lnTo>
                <a:lnTo>
                  <a:pt x="521650" y="77265"/>
                </a:lnTo>
                <a:lnTo>
                  <a:pt x="486508" y="50749"/>
                </a:lnTo>
                <a:lnTo>
                  <a:pt x="447784" y="29277"/>
                </a:lnTo>
                <a:lnTo>
                  <a:pt x="405964" y="13337"/>
                </a:lnTo>
                <a:lnTo>
                  <a:pt x="361535" y="3415"/>
                </a:lnTo>
                <a:lnTo>
                  <a:pt x="314985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50072" y="1149296"/>
            <a:ext cx="71438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6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50518" y="1460763"/>
            <a:ext cx="400764" cy="400764"/>
          </a:xfrm>
          <a:custGeom>
            <a:avLst/>
            <a:gdLst/>
            <a:ahLst/>
            <a:cxnLst/>
            <a:rect l="l" t="t" r="r" b="b"/>
            <a:pathLst>
              <a:path w="712470" h="712470">
                <a:moveTo>
                  <a:pt x="355955" y="0"/>
                </a:moveTo>
                <a:lnTo>
                  <a:pt x="307653" y="3249"/>
                </a:lnTo>
                <a:lnTo>
                  <a:pt x="261326" y="12715"/>
                </a:lnTo>
                <a:lnTo>
                  <a:pt x="217398" y="27973"/>
                </a:lnTo>
                <a:lnTo>
                  <a:pt x="176294" y="48599"/>
                </a:lnTo>
                <a:lnTo>
                  <a:pt x="138438" y="74169"/>
                </a:lnTo>
                <a:lnTo>
                  <a:pt x="104254" y="104259"/>
                </a:lnTo>
                <a:lnTo>
                  <a:pt x="74165" y="138444"/>
                </a:lnTo>
                <a:lnTo>
                  <a:pt x="48596" y="176300"/>
                </a:lnTo>
                <a:lnTo>
                  <a:pt x="27971" y="217403"/>
                </a:lnTo>
                <a:lnTo>
                  <a:pt x="12714" y="261330"/>
                </a:lnTo>
                <a:lnTo>
                  <a:pt x="3249" y="307655"/>
                </a:lnTo>
                <a:lnTo>
                  <a:pt x="0" y="355955"/>
                </a:lnTo>
                <a:lnTo>
                  <a:pt x="3249" y="404255"/>
                </a:lnTo>
                <a:lnTo>
                  <a:pt x="12714" y="450580"/>
                </a:lnTo>
                <a:lnTo>
                  <a:pt x="27971" y="494507"/>
                </a:lnTo>
                <a:lnTo>
                  <a:pt x="48596" y="535610"/>
                </a:lnTo>
                <a:lnTo>
                  <a:pt x="74165" y="573467"/>
                </a:lnTo>
                <a:lnTo>
                  <a:pt x="104254" y="607652"/>
                </a:lnTo>
                <a:lnTo>
                  <a:pt x="138438" y="637741"/>
                </a:lnTo>
                <a:lnTo>
                  <a:pt x="176294" y="663311"/>
                </a:lnTo>
                <a:lnTo>
                  <a:pt x="217398" y="683937"/>
                </a:lnTo>
                <a:lnTo>
                  <a:pt x="261326" y="699195"/>
                </a:lnTo>
                <a:lnTo>
                  <a:pt x="307653" y="708661"/>
                </a:lnTo>
                <a:lnTo>
                  <a:pt x="355955" y="711911"/>
                </a:lnTo>
                <a:lnTo>
                  <a:pt x="404255" y="708661"/>
                </a:lnTo>
                <a:lnTo>
                  <a:pt x="450580" y="699195"/>
                </a:lnTo>
                <a:lnTo>
                  <a:pt x="494507" y="683937"/>
                </a:lnTo>
                <a:lnTo>
                  <a:pt x="535610" y="663311"/>
                </a:lnTo>
                <a:lnTo>
                  <a:pt x="573467" y="637741"/>
                </a:lnTo>
                <a:lnTo>
                  <a:pt x="607652" y="607652"/>
                </a:lnTo>
                <a:lnTo>
                  <a:pt x="637741" y="573467"/>
                </a:lnTo>
                <a:lnTo>
                  <a:pt x="663311" y="535610"/>
                </a:lnTo>
                <a:lnTo>
                  <a:pt x="683937" y="494507"/>
                </a:lnTo>
                <a:lnTo>
                  <a:pt x="699195" y="450580"/>
                </a:lnTo>
                <a:lnTo>
                  <a:pt x="708661" y="404255"/>
                </a:lnTo>
                <a:lnTo>
                  <a:pt x="711911" y="355955"/>
                </a:lnTo>
                <a:lnTo>
                  <a:pt x="708661" y="307655"/>
                </a:lnTo>
                <a:lnTo>
                  <a:pt x="699195" y="261330"/>
                </a:lnTo>
                <a:lnTo>
                  <a:pt x="683937" y="217403"/>
                </a:lnTo>
                <a:lnTo>
                  <a:pt x="663311" y="176300"/>
                </a:lnTo>
                <a:lnTo>
                  <a:pt x="637741" y="138444"/>
                </a:lnTo>
                <a:lnTo>
                  <a:pt x="607652" y="104259"/>
                </a:lnTo>
                <a:lnTo>
                  <a:pt x="573467" y="74169"/>
                </a:lnTo>
                <a:lnTo>
                  <a:pt x="535610" y="48599"/>
                </a:lnTo>
                <a:lnTo>
                  <a:pt x="494507" y="27973"/>
                </a:lnTo>
                <a:lnTo>
                  <a:pt x="450580" y="12715"/>
                </a:lnTo>
                <a:lnTo>
                  <a:pt x="404255" y="3249"/>
                </a:lnTo>
                <a:lnTo>
                  <a:pt x="355955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18579" y="1599031"/>
            <a:ext cx="64651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7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835080" y="2535279"/>
            <a:ext cx="354687" cy="354687"/>
          </a:xfrm>
          <a:custGeom>
            <a:avLst/>
            <a:gdLst/>
            <a:ahLst/>
            <a:cxnLst/>
            <a:rect l="l" t="t" r="r" b="b"/>
            <a:pathLst>
              <a:path w="630554" h="630554">
                <a:moveTo>
                  <a:pt x="314985" y="0"/>
                </a:moveTo>
                <a:lnTo>
                  <a:pt x="268438" y="3415"/>
                </a:lnTo>
                <a:lnTo>
                  <a:pt x="224012" y="13337"/>
                </a:lnTo>
                <a:lnTo>
                  <a:pt x="182194" y="29277"/>
                </a:lnTo>
                <a:lnTo>
                  <a:pt x="143471" y="50749"/>
                </a:lnTo>
                <a:lnTo>
                  <a:pt x="108330" y="77265"/>
                </a:lnTo>
                <a:lnTo>
                  <a:pt x="77259" y="108337"/>
                </a:lnTo>
                <a:lnTo>
                  <a:pt x="50745" y="143480"/>
                </a:lnTo>
                <a:lnTo>
                  <a:pt x="29275" y="182204"/>
                </a:lnTo>
                <a:lnTo>
                  <a:pt x="13335" y="224023"/>
                </a:lnTo>
                <a:lnTo>
                  <a:pt x="3415" y="268450"/>
                </a:lnTo>
                <a:lnTo>
                  <a:pt x="0" y="314998"/>
                </a:lnTo>
                <a:lnTo>
                  <a:pt x="3415" y="361545"/>
                </a:lnTo>
                <a:lnTo>
                  <a:pt x="13335" y="405972"/>
                </a:lnTo>
                <a:lnTo>
                  <a:pt x="29275" y="447791"/>
                </a:lnTo>
                <a:lnTo>
                  <a:pt x="50745" y="486516"/>
                </a:lnTo>
                <a:lnTo>
                  <a:pt x="77259" y="521658"/>
                </a:lnTo>
                <a:lnTo>
                  <a:pt x="108330" y="552731"/>
                </a:lnTo>
                <a:lnTo>
                  <a:pt x="143471" y="579247"/>
                </a:lnTo>
                <a:lnTo>
                  <a:pt x="182194" y="600718"/>
                </a:lnTo>
                <a:lnTo>
                  <a:pt x="224012" y="616659"/>
                </a:lnTo>
                <a:lnTo>
                  <a:pt x="268438" y="626580"/>
                </a:lnTo>
                <a:lnTo>
                  <a:pt x="314985" y="629996"/>
                </a:lnTo>
                <a:lnTo>
                  <a:pt x="361535" y="626580"/>
                </a:lnTo>
                <a:lnTo>
                  <a:pt x="405964" y="616659"/>
                </a:lnTo>
                <a:lnTo>
                  <a:pt x="447784" y="600718"/>
                </a:lnTo>
                <a:lnTo>
                  <a:pt x="486508" y="579247"/>
                </a:lnTo>
                <a:lnTo>
                  <a:pt x="521650" y="552731"/>
                </a:lnTo>
                <a:lnTo>
                  <a:pt x="552722" y="521658"/>
                </a:lnTo>
                <a:lnTo>
                  <a:pt x="579237" y="486516"/>
                </a:lnTo>
                <a:lnTo>
                  <a:pt x="600708" y="447791"/>
                </a:lnTo>
                <a:lnTo>
                  <a:pt x="616647" y="405972"/>
                </a:lnTo>
                <a:lnTo>
                  <a:pt x="626568" y="361545"/>
                </a:lnTo>
                <a:lnTo>
                  <a:pt x="629983" y="314998"/>
                </a:lnTo>
                <a:lnTo>
                  <a:pt x="626568" y="268450"/>
                </a:lnTo>
                <a:lnTo>
                  <a:pt x="616647" y="224023"/>
                </a:lnTo>
                <a:lnTo>
                  <a:pt x="600708" y="182204"/>
                </a:lnTo>
                <a:lnTo>
                  <a:pt x="579237" y="143480"/>
                </a:lnTo>
                <a:lnTo>
                  <a:pt x="552722" y="108337"/>
                </a:lnTo>
                <a:lnTo>
                  <a:pt x="521650" y="77265"/>
                </a:lnTo>
                <a:lnTo>
                  <a:pt x="486508" y="50749"/>
                </a:lnTo>
                <a:lnTo>
                  <a:pt x="447784" y="29277"/>
                </a:lnTo>
                <a:lnTo>
                  <a:pt x="405964" y="13337"/>
                </a:lnTo>
                <a:lnTo>
                  <a:pt x="361535" y="3415"/>
                </a:lnTo>
                <a:lnTo>
                  <a:pt x="314985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76695" y="2650509"/>
            <a:ext cx="71438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6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67716" y="2338339"/>
            <a:ext cx="71438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9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46087" y="2739582"/>
            <a:ext cx="108228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14" dirty="0">
                <a:solidFill>
                  <a:srgbClr val="FFFFFF"/>
                </a:solidFill>
                <a:latin typeface="Oakes Grotesk"/>
                <a:cs typeface="Oakes Grotesk"/>
              </a:rPr>
              <a:t>14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19441" y="3284070"/>
            <a:ext cx="108228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14" dirty="0">
                <a:solidFill>
                  <a:srgbClr val="FFFFFF"/>
                </a:solidFill>
                <a:latin typeface="Oakes Grotesk"/>
                <a:cs typeface="Oakes Grotesk"/>
              </a:rPr>
              <a:t>14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18568" y="2094189"/>
            <a:ext cx="70009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4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68165" y="2177766"/>
            <a:ext cx="70009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4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078859" y="1262679"/>
            <a:ext cx="262889" cy="26288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233578" y="0"/>
                </a:moveTo>
                <a:lnTo>
                  <a:pt x="186502" y="4745"/>
                </a:lnTo>
                <a:lnTo>
                  <a:pt x="142657" y="18357"/>
                </a:lnTo>
                <a:lnTo>
                  <a:pt x="102980" y="39894"/>
                </a:lnTo>
                <a:lnTo>
                  <a:pt x="68411" y="68418"/>
                </a:lnTo>
                <a:lnTo>
                  <a:pt x="39890" y="102989"/>
                </a:lnTo>
                <a:lnTo>
                  <a:pt x="18355" y="142667"/>
                </a:lnTo>
                <a:lnTo>
                  <a:pt x="4745" y="186514"/>
                </a:lnTo>
                <a:lnTo>
                  <a:pt x="0" y="233591"/>
                </a:lnTo>
                <a:lnTo>
                  <a:pt x="4745" y="280667"/>
                </a:lnTo>
                <a:lnTo>
                  <a:pt x="18355" y="324514"/>
                </a:lnTo>
                <a:lnTo>
                  <a:pt x="39890" y="364193"/>
                </a:lnTo>
                <a:lnTo>
                  <a:pt x="68411" y="398764"/>
                </a:lnTo>
                <a:lnTo>
                  <a:pt x="102980" y="427287"/>
                </a:lnTo>
                <a:lnTo>
                  <a:pt x="142657" y="448825"/>
                </a:lnTo>
                <a:lnTo>
                  <a:pt x="186502" y="462436"/>
                </a:lnTo>
                <a:lnTo>
                  <a:pt x="233578" y="467182"/>
                </a:lnTo>
                <a:lnTo>
                  <a:pt x="280654" y="462436"/>
                </a:lnTo>
                <a:lnTo>
                  <a:pt x="324501" y="448825"/>
                </a:lnTo>
                <a:lnTo>
                  <a:pt x="364180" y="427287"/>
                </a:lnTo>
                <a:lnTo>
                  <a:pt x="398751" y="398764"/>
                </a:lnTo>
                <a:lnTo>
                  <a:pt x="427275" y="364193"/>
                </a:lnTo>
                <a:lnTo>
                  <a:pt x="448812" y="324514"/>
                </a:lnTo>
                <a:lnTo>
                  <a:pt x="462423" y="280667"/>
                </a:lnTo>
                <a:lnTo>
                  <a:pt x="467169" y="233591"/>
                </a:lnTo>
                <a:lnTo>
                  <a:pt x="462423" y="186514"/>
                </a:lnTo>
                <a:lnTo>
                  <a:pt x="448812" y="142667"/>
                </a:lnTo>
                <a:lnTo>
                  <a:pt x="427275" y="102989"/>
                </a:lnTo>
                <a:lnTo>
                  <a:pt x="398751" y="68418"/>
                </a:lnTo>
                <a:lnTo>
                  <a:pt x="364180" y="39894"/>
                </a:lnTo>
                <a:lnTo>
                  <a:pt x="324501" y="18357"/>
                </a:lnTo>
                <a:lnTo>
                  <a:pt x="280654" y="4745"/>
                </a:lnTo>
                <a:lnTo>
                  <a:pt x="233578" y="0"/>
                </a:lnTo>
                <a:close/>
              </a:path>
            </a:pathLst>
          </a:custGeom>
          <a:solidFill>
            <a:srgbClr val="7BC991"/>
          </a:solidFill>
        </p:spPr>
        <p:txBody>
          <a:bodyPr wrap="square" lIns="0" tIns="0" rIns="0" bIns="0" rtlCol="0"/>
          <a:lstStyle/>
          <a:p>
            <a:pPr defTabSz="514350" hangingPunct="1"/>
            <a:endParaRPr sz="1013">
              <a:solidFill>
                <a:sysClr val="windowText" lastClr="000000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76849" y="1329584"/>
            <a:ext cx="67151" cy="114663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 defTabSz="514350" hangingPunct="1">
              <a:spcBef>
                <a:spcPts val="51"/>
              </a:spcBef>
            </a:pPr>
            <a:r>
              <a:rPr sz="703" b="1" spc="-28" dirty="0">
                <a:solidFill>
                  <a:srgbClr val="FFFFFF"/>
                </a:solidFill>
                <a:latin typeface="Oakes Grotesk"/>
                <a:cs typeface="Oakes Grotesk"/>
              </a:rPr>
              <a:t>3</a:t>
            </a:r>
            <a:endParaRPr sz="703">
              <a:solidFill>
                <a:sysClr val="windowText" lastClr="000000"/>
              </a:solidFill>
              <a:latin typeface="Oakes Grotesk"/>
              <a:cs typeface="Oakes Grotesk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873455" y="1395382"/>
            <a:ext cx="1728073" cy="2404229"/>
            <a:chOff x="8663920" y="2480678"/>
            <a:chExt cx="3072130" cy="4274185"/>
          </a:xfrm>
        </p:grpSpPr>
        <p:sp>
          <p:nvSpPr>
            <p:cNvPr id="60" name="object 60"/>
            <p:cNvSpPr/>
            <p:nvPr/>
          </p:nvSpPr>
          <p:spPr>
            <a:xfrm>
              <a:off x="9251581" y="3053981"/>
              <a:ext cx="223520" cy="89535"/>
            </a:xfrm>
            <a:custGeom>
              <a:avLst/>
              <a:gdLst/>
              <a:ahLst/>
              <a:cxnLst/>
              <a:rect l="l" t="t" r="r" b="b"/>
              <a:pathLst>
                <a:path w="223520" h="89535">
                  <a:moveTo>
                    <a:pt x="223227" y="0"/>
                  </a:moveTo>
                  <a:lnTo>
                    <a:pt x="0" y="0"/>
                  </a:lnTo>
                  <a:lnTo>
                    <a:pt x="0" y="89496"/>
                  </a:lnTo>
                  <a:lnTo>
                    <a:pt x="223227" y="89496"/>
                  </a:lnTo>
                  <a:lnTo>
                    <a:pt x="223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1677" y="2751534"/>
              <a:ext cx="68822" cy="20133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217257" y="2902271"/>
              <a:ext cx="278765" cy="257175"/>
            </a:xfrm>
            <a:custGeom>
              <a:avLst/>
              <a:gdLst/>
              <a:ahLst/>
              <a:cxnLst/>
              <a:rect l="l" t="t" r="r" b="b"/>
              <a:pathLst>
                <a:path w="278765" h="257175">
                  <a:moveTo>
                    <a:pt x="5003" y="0"/>
                  </a:moveTo>
                  <a:lnTo>
                    <a:pt x="723" y="0"/>
                  </a:lnTo>
                  <a:lnTo>
                    <a:pt x="671" y="16947"/>
                  </a:lnTo>
                  <a:lnTo>
                    <a:pt x="548" y="57073"/>
                  </a:lnTo>
                  <a:lnTo>
                    <a:pt x="438" y="93025"/>
                  </a:lnTo>
                  <a:lnTo>
                    <a:pt x="329" y="128422"/>
                  </a:lnTo>
                  <a:lnTo>
                    <a:pt x="214" y="165950"/>
                  </a:lnTo>
                  <a:lnTo>
                    <a:pt x="121" y="196367"/>
                  </a:lnTo>
                  <a:lnTo>
                    <a:pt x="0" y="235826"/>
                  </a:lnTo>
                  <a:lnTo>
                    <a:pt x="257721" y="256666"/>
                  </a:lnTo>
                  <a:lnTo>
                    <a:pt x="265538" y="255117"/>
                  </a:lnTo>
                  <a:lnTo>
                    <a:pt x="271927" y="250839"/>
                  </a:lnTo>
                  <a:lnTo>
                    <a:pt x="276243" y="244477"/>
                  </a:lnTo>
                  <a:lnTo>
                    <a:pt x="277837" y="236677"/>
                  </a:lnTo>
                  <a:lnTo>
                    <a:pt x="277899" y="216687"/>
                  </a:lnTo>
                  <a:lnTo>
                    <a:pt x="38326" y="216687"/>
                  </a:lnTo>
                  <a:lnTo>
                    <a:pt x="34631" y="212978"/>
                  </a:lnTo>
                  <a:lnTo>
                    <a:pt x="34301" y="212978"/>
                  </a:lnTo>
                  <a:lnTo>
                    <a:pt x="34340" y="199148"/>
                  </a:lnTo>
                  <a:lnTo>
                    <a:pt x="37142" y="196367"/>
                  </a:lnTo>
                  <a:lnTo>
                    <a:pt x="277962" y="196367"/>
                  </a:lnTo>
                  <a:lnTo>
                    <a:pt x="277994" y="186270"/>
                  </a:lnTo>
                  <a:lnTo>
                    <a:pt x="38400" y="186270"/>
                  </a:lnTo>
                  <a:lnTo>
                    <a:pt x="34555" y="182397"/>
                  </a:lnTo>
                  <a:lnTo>
                    <a:pt x="34429" y="168732"/>
                  </a:lnTo>
                  <a:lnTo>
                    <a:pt x="37242" y="165950"/>
                  </a:lnTo>
                  <a:lnTo>
                    <a:pt x="278057" y="165950"/>
                  </a:lnTo>
                  <a:lnTo>
                    <a:pt x="278172" y="128777"/>
                  </a:lnTo>
                  <a:lnTo>
                    <a:pt x="164045" y="128777"/>
                  </a:lnTo>
                  <a:lnTo>
                    <a:pt x="164046" y="128422"/>
                  </a:lnTo>
                  <a:lnTo>
                    <a:pt x="49911" y="128422"/>
                  </a:lnTo>
                  <a:lnTo>
                    <a:pt x="50021" y="93025"/>
                  </a:lnTo>
                  <a:lnTo>
                    <a:pt x="50126" y="59347"/>
                  </a:lnTo>
                  <a:lnTo>
                    <a:pt x="46621" y="57073"/>
                  </a:lnTo>
                  <a:lnTo>
                    <a:pt x="32726" y="45784"/>
                  </a:lnTo>
                  <a:lnTo>
                    <a:pt x="20959" y="32308"/>
                  </a:lnTo>
                  <a:lnTo>
                    <a:pt x="11619" y="16947"/>
                  </a:lnTo>
                  <a:lnTo>
                    <a:pt x="5003" y="0"/>
                  </a:lnTo>
                  <a:close/>
                </a:path>
                <a:path w="278765" h="257175">
                  <a:moveTo>
                    <a:pt x="88416" y="212978"/>
                  </a:moveTo>
                  <a:lnTo>
                    <a:pt x="76820" y="212978"/>
                  </a:lnTo>
                  <a:lnTo>
                    <a:pt x="73084" y="216687"/>
                  </a:lnTo>
                  <a:lnTo>
                    <a:pt x="92111" y="216687"/>
                  </a:lnTo>
                  <a:lnTo>
                    <a:pt x="88416" y="212978"/>
                  </a:lnTo>
                  <a:close/>
                </a:path>
                <a:path w="278765" h="257175">
                  <a:moveTo>
                    <a:pt x="147787" y="196367"/>
                  </a:moveTo>
                  <a:lnTo>
                    <a:pt x="127951" y="196367"/>
                  </a:lnTo>
                  <a:lnTo>
                    <a:pt x="130722" y="199148"/>
                  </a:lnTo>
                  <a:lnTo>
                    <a:pt x="131013" y="199313"/>
                  </a:lnTo>
                  <a:lnTo>
                    <a:pt x="130936" y="212978"/>
                  </a:lnTo>
                  <a:lnTo>
                    <a:pt x="127200" y="216687"/>
                  </a:lnTo>
                  <a:lnTo>
                    <a:pt x="148283" y="216687"/>
                  </a:lnTo>
                  <a:lnTo>
                    <a:pt x="144602" y="212978"/>
                  </a:lnTo>
                  <a:lnTo>
                    <a:pt x="144639" y="199656"/>
                  </a:lnTo>
                  <a:lnTo>
                    <a:pt x="144473" y="199656"/>
                  </a:lnTo>
                  <a:lnTo>
                    <a:pt x="147787" y="196367"/>
                  </a:lnTo>
                  <a:close/>
                </a:path>
                <a:path w="278765" h="257175">
                  <a:moveTo>
                    <a:pt x="204304" y="196367"/>
                  </a:moveTo>
                  <a:lnTo>
                    <a:pt x="184148" y="196367"/>
                  </a:lnTo>
                  <a:lnTo>
                    <a:pt x="187073" y="199313"/>
                  </a:lnTo>
                  <a:lnTo>
                    <a:pt x="187375" y="199656"/>
                  </a:lnTo>
                  <a:lnTo>
                    <a:pt x="187325" y="212978"/>
                  </a:lnTo>
                  <a:lnTo>
                    <a:pt x="187465" y="212978"/>
                  </a:lnTo>
                  <a:lnTo>
                    <a:pt x="183742" y="216687"/>
                  </a:lnTo>
                  <a:lnTo>
                    <a:pt x="204482" y="216687"/>
                  </a:lnTo>
                  <a:lnTo>
                    <a:pt x="201091" y="213283"/>
                  </a:lnTo>
                  <a:lnTo>
                    <a:pt x="201002" y="199656"/>
                  </a:lnTo>
                  <a:lnTo>
                    <a:pt x="204304" y="196367"/>
                  </a:lnTo>
                  <a:close/>
                </a:path>
                <a:path w="278765" h="257175">
                  <a:moveTo>
                    <a:pt x="277962" y="196367"/>
                  </a:moveTo>
                  <a:lnTo>
                    <a:pt x="240322" y="196367"/>
                  </a:lnTo>
                  <a:lnTo>
                    <a:pt x="243587" y="199656"/>
                  </a:lnTo>
                  <a:lnTo>
                    <a:pt x="243687" y="213283"/>
                  </a:lnTo>
                  <a:lnTo>
                    <a:pt x="240258" y="216687"/>
                  </a:lnTo>
                  <a:lnTo>
                    <a:pt x="277899" y="216687"/>
                  </a:lnTo>
                  <a:lnTo>
                    <a:pt x="277962" y="196367"/>
                  </a:lnTo>
                  <a:close/>
                </a:path>
                <a:path w="278765" h="257175">
                  <a:moveTo>
                    <a:pt x="91258" y="196367"/>
                  </a:moveTo>
                  <a:lnTo>
                    <a:pt x="74166" y="196367"/>
                  </a:lnTo>
                  <a:lnTo>
                    <a:pt x="76937" y="199148"/>
                  </a:lnTo>
                  <a:lnTo>
                    <a:pt x="77024" y="212978"/>
                  </a:lnTo>
                  <a:lnTo>
                    <a:pt x="88251" y="212978"/>
                  </a:lnTo>
                  <a:lnTo>
                    <a:pt x="88290" y="199313"/>
                  </a:lnTo>
                  <a:lnTo>
                    <a:pt x="91258" y="196367"/>
                  </a:lnTo>
                  <a:close/>
                </a:path>
                <a:path w="278765" h="257175">
                  <a:moveTo>
                    <a:pt x="91358" y="165950"/>
                  </a:moveTo>
                  <a:lnTo>
                    <a:pt x="74265" y="165950"/>
                  </a:lnTo>
                  <a:lnTo>
                    <a:pt x="77026" y="168732"/>
                  </a:lnTo>
                  <a:lnTo>
                    <a:pt x="77076" y="182397"/>
                  </a:lnTo>
                  <a:lnTo>
                    <a:pt x="73188" y="186270"/>
                  </a:lnTo>
                  <a:lnTo>
                    <a:pt x="92186" y="186270"/>
                  </a:lnTo>
                  <a:lnTo>
                    <a:pt x="88341" y="182397"/>
                  </a:lnTo>
                  <a:lnTo>
                    <a:pt x="88379" y="168897"/>
                  </a:lnTo>
                  <a:lnTo>
                    <a:pt x="91358" y="165950"/>
                  </a:lnTo>
                  <a:close/>
                </a:path>
                <a:path w="278765" h="257175">
                  <a:moveTo>
                    <a:pt x="147877" y="165950"/>
                  </a:moveTo>
                  <a:lnTo>
                    <a:pt x="128051" y="165950"/>
                  </a:lnTo>
                  <a:lnTo>
                    <a:pt x="130976" y="168897"/>
                  </a:lnTo>
                  <a:lnTo>
                    <a:pt x="131013" y="182575"/>
                  </a:lnTo>
                  <a:lnTo>
                    <a:pt x="127303" y="186270"/>
                  </a:lnTo>
                  <a:lnTo>
                    <a:pt x="148385" y="186270"/>
                  </a:lnTo>
                  <a:lnTo>
                    <a:pt x="144703" y="182575"/>
                  </a:lnTo>
                  <a:lnTo>
                    <a:pt x="144741" y="169075"/>
                  </a:lnTo>
                  <a:lnTo>
                    <a:pt x="147877" y="165950"/>
                  </a:lnTo>
                  <a:close/>
                </a:path>
                <a:path w="278765" h="257175">
                  <a:moveTo>
                    <a:pt x="204418" y="165950"/>
                  </a:moveTo>
                  <a:lnTo>
                    <a:pt x="184225" y="165950"/>
                  </a:lnTo>
                  <a:lnTo>
                    <a:pt x="187338" y="169075"/>
                  </a:lnTo>
                  <a:lnTo>
                    <a:pt x="187388" y="182740"/>
                  </a:lnTo>
                  <a:lnTo>
                    <a:pt x="183831" y="186270"/>
                  </a:lnTo>
                  <a:lnTo>
                    <a:pt x="204558" y="186270"/>
                  </a:lnTo>
                  <a:lnTo>
                    <a:pt x="201053" y="182740"/>
                  </a:lnTo>
                  <a:lnTo>
                    <a:pt x="201091" y="169252"/>
                  </a:lnTo>
                  <a:lnTo>
                    <a:pt x="204418" y="165950"/>
                  </a:lnTo>
                  <a:close/>
                </a:path>
                <a:path w="278765" h="257175">
                  <a:moveTo>
                    <a:pt x="278046" y="169379"/>
                  </a:moveTo>
                  <a:lnTo>
                    <a:pt x="243814" y="169379"/>
                  </a:lnTo>
                  <a:lnTo>
                    <a:pt x="243776" y="182879"/>
                  </a:lnTo>
                  <a:lnTo>
                    <a:pt x="240347" y="186270"/>
                  </a:lnTo>
                  <a:lnTo>
                    <a:pt x="277994" y="186270"/>
                  </a:lnTo>
                  <a:lnTo>
                    <a:pt x="278046" y="169379"/>
                  </a:lnTo>
                  <a:close/>
                </a:path>
                <a:path w="278765" h="257175">
                  <a:moveTo>
                    <a:pt x="278057" y="165950"/>
                  </a:moveTo>
                  <a:lnTo>
                    <a:pt x="240411" y="165950"/>
                  </a:lnTo>
                  <a:lnTo>
                    <a:pt x="243688" y="169252"/>
                  </a:lnTo>
                  <a:lnTo>
                    <a:pt x="278046" y="169252"/>
                  </a:lnTo>
                  <a:lnTo>
                    <a:pt x="278057" y="165950"/>
                  </a:lnTo>
                  <a:close/>
                </a:path>
                <a:path w="278765" h="257175">
                  <a:moveTo>
                    <a:pt x="278447" y="39979"/>
                  </a:moveTo>
                  <a:lnTo>
                    <a:pt x="239663" y="46617"/>
                  </a:lnTo>
                  <a:lnTo>
                    <a:pt x="206554" y="65204"/>
                  </a:lnTo>
                  <a:lnTo>
                    <a:pt x="181487" y="93379"/>
                  </a:lnTo>
                  <a:lnTo>
                    <a:pt x="166827" y="128777"/>
                  </a:lnTo>
                  <a:lnTo>
                    <a:pt x="278172" y="128777"/>
                  </a:lnTo>
                  <a:lnTo>
                    <a:pt x="278283" y="93025"/>
                  </a:lnTo>
                  <a:lnTo>
                    <a:pt x="278394" y="57073"/>
                  </a:lnTo>
                  <a:lnTo>
                    <a:pt x="278447" y="39979"/>
                  </a:lnTo>
                  <a:close/>
                </a:path>
                <a:path w="278765" h="257175">
                  <a:moveTo>
                    <a:pt x="164312" y="39636"/>
                  </a:moveTo>
                  <a:lnTo>
                    <a:pt x="125533" y="46272"/>
                  </a:lnTo>
                  <a:lnTo>
                    <a:pt x="92424" y="64855"/>
                  </a:lnTo>
                  <a:lnTo>
                    <a:pt x="67354" y="93025"/>
                  </a:lnTo>
                  <a:lnTo>
                    <a:pt x="52692" y="128422"/>
                  </a:lnTo>
                  <a:lnTo>
                    <a:pt x="164046" y="128422"/>
                  </a:lnTo>
                  <a:lnTo>
                    <a:pt x="164152" y="93025"/>
                  </a:lnTo>
                  <a:lnTo>
                    <a:pt x="164260" y="57073"/>
                  </a:lnTo>
                  <a:lnTo>
                    <a:pt x="164312" y="39636"/>
                  </a:lnTo>
                  <a:close/>
                </a:path>
              </a:pathLst>
            </a:custGeom>
            <a:solidFill>
              <a:srgbClr val="0DA541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8698243" y="2783128"/>
              <a:ext cx="223520" cy="89535"/>
            </a:xfrm>
            <a:custGeom>
              <a:avLst/>
              <a:gdLst/>
              <a:ahLst/>
              <a:cxnLst/>
              <a:rect l="l" t="t" r="r" b="b"/>
              <a:pathLst>
                <a:path w="223520" h="89535">
                  <a:moveTo>
                    <a:pt x="223227" y="0"/>
                  </a:moveTo>
                  <a:lnTo>
                    <a:pt x="0" y="0"/>
                  </a:lnTo>
                  <a:lnTo>
                    <a:pt x="0" y="89496"/>
                  </a:lnTo>
                  <a:lnTo>
                    <a:pt x="223227" y="89496"/>
                  </a:lnTo>
                  <a:lnTo>
                    <a:pt x="223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8339" y="2480678"/>
              <a:ext cx="68822" cy="20133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663920" y="2631413"/>
              <a:ext cx="278765" cy="257175"/>
            </a:xfrm>
            <a:custGeom>
              <a:avLst/>
              <a:gdLst/>
              <a:ahLst/>
              <a:cxnLst/>
              <a:rect l="l" t="t" r="r" b="b"/>
              <a:pathLst>
                <a:path w="278765" h="257175">
                  <a:moveTo>
                    <a:pt x="5003" y="0"/>
                  </a:moveTo>
                  <a:lnTo>
                    <a:pt x="723" y="0"/>
                  </a:lnTo>
                  <a:lnTo>
                    <a:pt x="671" y="16947"/>
                  </a:lnTo>
                  <a:lnTo>
                    <a:pt x="548" y="57073"/>
                  </a:lnTo>
                  <a:lnTo>
                    <a:pt x="438" y="93025"/>
                  </a:lnTo>
                  <a:lnTo>
                    <a:pt x="329" y="128422"/>
                  </a:lnTo>
                  <a:lnTo>
                    <a:pt x="214" y="165950"/>
                  </a:lnTo>
                  <a:lnTo>
                    <a:pt x="121" y="196367"/>
                  </a:lnTo>
                  <a:lnTo>
                    <a:pt x="0" y="235826"/>
                  </a:lnTo>
                  <a:lnTo>
                    <a:pt x="257721" y="256666"/>
                  </a:lnTo>
                  <a:lnTo>
                    <a:pt x="265538" y="255117"/>
                  </a:lnTo>
                  <a:lnTo>
                    <a:pt x="271927" y="250839"/>
                  </a:lnTo>
                  <a:lnTo>
                    <a:pt x="276243" y="244477"/>
                  </a:lnTo>
                  <a:lnTo>
                    <a:pt x="277837" y="236677"/>
                  </a:lnTo>
                  <a:lnTo>
                    <a:pt x="277899" y="216687"/>
                  </a:lnTo>
                  <a:lnTo>
                    <a:pt x="38326" y="216687"/>
                  </a:lnTo>
                  <a:lnTo>
                    <a:pt x="34631" y="212978"/>
                  </a:lnTo>
                  <a:lnTo>
                    <a:pt x="34301" y="212978"/>
                  </a:lnTo>
                  <a:lnTo>
                    <a:pt x="34340" y="199148"/>
                  </a:lnTo>
                  <a:lnTo>
                    <a:pt x="37142" y="196367"/>
                  </a:lnTo>
                  <a:lnTo>
                    <a:pt x="277962" y="196367"/>
                  </a:lnTo>
                  <a:lnTo>
                    <a:pt x="277994" y="186270"/>
                  </a:lnTo>
                  <a:lnTo>
                    <a:pt x="38400" y="186270"/>
                  </a:lnTo>
                  <a:lnTo>
                    <a:pt x="34555" y="182397"/>
                  </a:lnTo>
                  <a:lnTo>
                    <a:pt x="34429" y="168732"/>
                  </a:lnTo>
                  <a:lnTo>
                    <a:pt x="37242" y="165950"/>
                  </a:lnTo>
                  <a:lnTo>
                    <a:pt x="278057" y="165950"/>
                  </a:lnTo>
                  <a:lnTo>
                    <a:pt x="278172" y="128777"/>
                  </a:lnTo>
                  <a:lnTo>
                    <a:pt x="164045" y="128777"/>
                  </a:lnTo>
                  <a:lnTo>
                    <a:pt x="164046" y="128422"/>
                  </a:lnTo>
                  <a:lnTo>
                    <a:pt x="49911" y="128422"/>
                  </a:lnTo>
                  <a:lnTo>
                    <a:pt x="50021" y="93025"/>
                  </a:lnTo>
                  <a:lnTo>
                    <a:pt x="50126" y="59347"/>
                  </a:lnTo>
                  <a:lnTo>
                    <a:pt x="46621" y="57073"/>
                  </a:lnTo>
                  <a:lnTo>
                    <a:pt x="32726" y="45784"/>
                  </a:lnTo>
                  <a:lnTo>
                    <a:pt x="20959" y="32308"/>
                  </a:lnTo>
                  <a:lnTo>
                    <a:pt x="11619" y="16947"/>
                  </a:lnTo>
                  <a:lnTo>
                    <a:pt x="5003" y="0"/>
                  </a:lnTo>
                  <a:close/>
                </a:path>
                <a:path w="278765" h="257175">
                  <a:moveTo>
                    <a:pt x="88416" y="212978"/>
                  </a:moveTo>
                  <a:lnTo>
                    <a:pt x="76820" y="212978"/>
                  </a:lnTo>
                  <a:lnTo>
                    <a:pt x="73084" y="216687"/>
                  </a:lnTo>
                  <a:lnTo>
                    <a:pt x="92111" y="216687"/>
                  </a:lnTo>
                  <a:lnTo>
                    <a:pt x="88416" y="212978"/>
                  </a:lnTo>
                  <a:close/>
                </a:path>
                <a:path w="278765" h="257175">
                  <a:moveTo>
                    <a:pt x="147787" y="196367"/>
                  </a:moveTo>
                  <a:lnTo>
                    <a:pt x="127951" y="196367"/>
                  </a:lnTo>
                  <a:lnTo>
                    <a:pt x="130722" y="199148"/>
                  </a:lnTo>
                  <a:lnTo>
                    <a:pt x="131013" y="199313"/>
                  </a:lnTo>
                  <a:lnTo>
                    <a:pt x="130936" y="212978"/>
                  </a:lnTo>
                  <a:lnTo>
                    <a:pt x="127200" y="216687"/>
                  </a:lnTo>
                  <a:lnTo>
                    <a:pt x="148283" y="216687"/>
                  </a:lnTo>
                  <a:lnTo>
                    <a:pt x="144602" y="212978"/>
                  </a:lnTo>
                  <a:lnTo>
                    <a:pt x="144639" y="199656"/>
                  </a:lnTo>
                  <a:lnTo>
                    <a:pt x="144473" y="199656"/>
                  </a:lnTo>
                  <a:lnTo>
                    <a:pt x="147787" y="196367"/>
                  </a:lnTo>
                  <a:close/>
                </a:path>
                <a:path w="278765" h="257175">
                  <a:moveTo>
                    <a:pt x="204304" y="196367"/>
                  </a:moveTo>
                  <a:lnTo>
                    <a:pt x="184148" y="196367"/>
                  </a:lnTo>
                  <a:lnTo>
                    <a:pt x="187073" y="199313"/>
                  </a:lnTo>
                  <a:lnTo>
                    <a:pt x="187375" y="199656"/>
                  </a:lnTo>
                  <a:lnTo>
                    <a:pt x="187325" y="212978"/>
                  </a:lnTo>
                  <a:lnTo>
                    <a:pt x="187465" y="212978"/>
                  </a:lnTo>
                  <a:lnTo>
                    <a:pt x="183742" y="216687"/>
                  </a:lnTo>
                  <a:lnTo>
                    <a:pt x="204469" y="216687"/>
                  </a:lnTo>
                  <a:lnTo>
                    <a:pt x="201090" y="213283"/>
                  </a:lnTo>
                  <a:lnTo>
                    <a:pt x="201002" y="199656"/>
                  </a:lnTo>
                  <a:lnTo>
                    <a:pt x="204304" y="196367"/>
                  </a:lnTo>
                  <a:close/>
                </a:path>
                <a:path w="278765" h="257175">
                  <a:moveTo>
                    <a:pt x="277962" y="196367"/>
                  </a:moveTo>
                  <a:lnTo>
                    <a:pt x="240322" y="196367"/>
                  </a:lnTo>
                  <a:lnTo>
                    <a:pt x="243587" y="199656"/>
                  </a:lnTo>
                  <a:lnTo>
                    <a:pt x="243687" y="213283"/>
                  </a:lnTo>
                  <a:lnTo>
                    <a:pt x="240258" y="216687"/>
                  </a:lnTo>
                  <a:lnTo>
                    <a:pt x="277899" y="216687"/>
                  </a:lnTo>
                  <a:lnTo>
                    <a:pt x="277962" y="196367"/>
                  </a:lnTo>
                  <a:close/>
                </a:path>
                <a:path w="278765" h="257175">
                  <a:moveTo>
                    <a:pt x="91258" y="196367"/>
                  </a:moveTo>
                  <a:lnTo>
                    <a:pt x="74166" y="196367"/>
                  </a:lnTo>
                  <a:lnTo>
                    <a:pt x="76937" y="199148"/>
                  </a:lnTo>
                  <a:lnTo>
                    <a:pt x="77024" y="212978"/>
                  </a:lnTo>
                  <a:lnTo>
                    <a:pt x="88251" y="212978"/>
                  </a:lnTo>
                  <a:lnTo>
                    <a:pt x="88290" y="199313"/>
                  </a:lnTo>
                  <a:lnTo>
                    <a:pt x="91258" y="196367"/>
                  </a:lnTo>
                  <a:close/>
                </a:path>
                <a:path w="278765" h="257175">
                  <a:moveTo>
                    <a:pt x="91358" y="165950"/>
                  </a:moveTo>
                  <a:lnTo>
                    <a:pt x="74265" y="165950"/>
                  </a:lnTo>
                  <a:lnTo>
                    <a:pt x="77026" y="168732"/>
                  </a:lnTo>
                  <a:lnTo>
                    <a:pt x="77076" y="182397"/>
                  </a:lnTo>
                  <a:lnTo>
                    <a:pt x="73188" y="186270"/>
                  </a:lnTo>
                  <a:lnTo>
                    <a:pt x="92186" y="186270"/>
                  </a:lnTo>
                  <a:lnTo>
                    <a:pt x="88341" y="182397"/>
                  </a:lnTo>
                  <a:lnTo>
                    <a:pt x="88379" y="168897"/>
                  </a:lnTo>
                  <a:lnTo>
                    <a:pt x="91358" y="165950"/>
                  </a:lnTo>
                  <a:close/>
                </a:path>
                <a:path w="278765" h="257175">
                  <a:moveTo>
                    <a:pt x="147877" y="165950"/>
                  </a:moveTo>
                  <a:lnTo>
                    <a:pt x="128051" y="165950"/>
                  </a:lnTo>
                  <a:lnTo>
                    <a:pt x="130976" y="168897"/>
                  </a:lnTo>
                  <a:lnTo>
                    <a:pt x="131013" y="182575"/>
                  </a:lnTo>
                  <a:lnTo>
                    <a:pt x="127303" y="186270"/>
                  </a:lnTo>
                  <a:lnTo>
                    <a:pt x="148372" y="186270"/>
                  </a:lnTo>
                  <a:lnTo>
                    <a:pt x="144703" y="182575"/>
                  </a:lnTo>
                  <a:lnTo>
                    <a:pt x="144741" y="169075"/>
                  </a:lnTo>
                  <a:lnTo>
                    <a:pt x="147877" y="165950"/>
                  </a:lnTo>
                  <a:close/>
                </a:path>
                <a:path w="278765" h="257175">
                  <a:moveTo>
                    <a:pt x="204418" y="165950"/>
                  </a:moveTo>
                  <a:lnTo>
                    <a:pt x="184225" y="165950"/>
                  </a:lnTo>
                  <a:lnTo>
                    <a:pt x="187338" y="169075"/>
                  </a:lnTo>
                  <a:lnTo>
                    <a:pt x="187388" y="182740"/>
                  </a:lnTo>
                  <a:lnTo>
                    <a:pt x="183831" y="186270"/>
                  </a:lnTo>
                  <a:lnTo>
                    <a:pt x="204558" y="186270"/>
                  </a:lnTo>
                  <a:lnTo>
                    <a:pt x="201053" y="182740"/>
                  </a:lnTo>
                  <a:lnTo>
                    <a:pt x="201091" y="169252"/>
                  </a:lnTo>
                  <a:lnTo>
                    <a:pt x="204418" y="165950"/>
                  </a:lnTo>
                  <a:close/>
                </a:path>
                <a:path w="278765" h="257175">
                  <a:moveTo>
                    <a:pt x="278046" y="169379"/>
                  </a:moveTo>
                  <a:lnTo>
                    <a:pt x="243814" y="169379"/>
                  </a:lnTo>
                  <a:lnTo>
                    <a:pt x="243776" y="182879"/>
                  </a:lnTo>
                  <a:lnTo>
                    <a:pt x="240347" y="186270"/>
                  </a:lnTo>
                  <a:lnTo>
                    <a:pt x="277994" y="186270"/>
                  </a:lnTo>
                  <a:lnTo>
                    <a:pt x="278046" y="169379"/>
                  </a:lnTo>
                  <a:close/>
                </a:path>
                <a:path w="278765" h="257175">
                  <a:moveTo>
                    <a:pt x="278057" y="165950"/>
                  </a:moveTo>
                  <a:lnTo>
                    <a:pt x="240411" y="165950"/>
                  </a:lnTo>
                  <a:lnTo>
                    <a:pt x="243688" y="169252"/>
                  </a:lnTo>
                  <a:lnTo>
                    <a:pt x="278046" y="169252"/>
                  </a:lnTo>
                  <a:lnTo>
                    <a:pt x="278057" y="165950"/>
                  </a:lnTo>
                  <a:close/>
                </a:path>
                <a:path w="278765" h="257175">
                  <a:moveTo>
                    <a:pt x="278447" y="39979"/>
                  </a:moveTo>
                  <a:lnTo>
                    <a:pt x="239663" y="46617"/>
                  </a:lnTo>
                  <a:lnTo>
                    <a:pt x="206554" y="65204"/>
                  </a:lnTo>
                  <a:lnTo>
                    <a:pt x="181487" y="93379"/>
                  </a:lnTo>
                  <a:lnTo>
                    <a:pt x="166827" y="128777"/>
                  </a:lnTo>
                  <a:lnTo>
                    <a:pt x="278172" y="128777"/>
                  </a:lnTo>
                  <a:lnTo>
                    <a:pt x="278283" y="93025"/>
                  </a:lnTo>
                  <a:lnTo>
                    <a:pt x="278394" y="57073"/>
                  </a:lnTo>
                  <a:lnTo>
                    <a:pt x="278447" y="39979"/>
                  </a:lnTo>
                  <a:close/>
                </a:path>
                <a:path w="278765" h="257175">
                  <a:moveTo>
                    <a:pt x="164312" y="39636"/>
                  </a:moveTo>
                  <a:lnTo>
                    <a:pt x="125533" y="46272"/>
                  </a:lnTo>
                  <a:lnTo>
                    <a:pt x="92424" y="64855"/>
                  </a:lnTo>
                  <a:lnTo>
                    <a:pt x="67354" y="93025"/>
                  </a:lnTo>
                  <a:lnTo>
                    <a:pt x="52692" y="128422"/>
                  </a:lnTo>
                  <a:lnTo>
                    <a:pt x="164046" y="128422"/>
                  </a:lnTo>
                  <a:lnTo>
                    <a:pt x="164152" y="93025"/>
                  </a:lnTo>
                  <a:lnTo>
                    <a:pt x="164260" y="57073"/>
                  </a:lnTo>
                  <a:lnTo>
                    <a:pt x="164312" y="39636"/>
                  </a:lnTo>
                  <a:close/>
                </a:path>
              </a:pathLst>
            </a:custGeom>
            <a:solidFill>
              <a:srgbClr val="0DA541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11483441" y="3194088"/>
              <a:ext cx="245745" cy="80010"/>
            </a:xfrm>
            <a:custGeom>
              <a:avLst/>
              <a:gdLst/>
              <a:ahLst/>
              <a:cxnLst/>
              <a:rect l="l" t="t" r="r" b="b"/>
              <a:pathLst>
                <a:path w="245745" h="80010">
                  <a:moveTo>
                    <a:pt x="245541" y="0"/>
                  </a:moveTo>
                  <a:lnTo>
                    <a:pt x="0" y="0"/>
                  </a:lnTo>
                  <a:lnTo>
                    <a:pt x="0" y="79857"/>
                  </a:lnTo>
                  <a:lnTo>
                    <a:pt x="245541" y="79857"/>
                  </a:lnTo>
                  <a:lnTo>
                    <a:pt x="245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461472" y="2890197"/>
              <a:ext cx="68822" cy="201333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1457052" y="3040932"/>
              <a:ext cx="278765" cy="257175"/>
            </a:xfrm>
            <a:custGeom>
              <a:avLst/>
              <a:gdLst/>
              <a:ahLst/>
              <a:cxnLst/>
              <a:rect l="l" t="t" r="r" b="b"/>
              <a:pathLst>
                <a:path w="278765" h="257175">
                  <a:moveTo>
                    <a:pt x="5003" y="0"/>
                  </a:moveTo>
                  <a:lnTo>
                    <a:pt x="723" y="0"/>
                  </a:lnTo>
                  <a:lnTo>
                    <a:pt x="671" y="16947"/>
                  </a:lnTo>
                  <a:lnTo>
                    <a:pt x="548" y="57073"/>
                  </a:lnTo>
                  <a:lnTo>
                    <a:pt x="438" y="93025"/>
                  </a:lnTo>
                  <a:lnTo>
                    <a:pt x="329" y="128422"/>
                  </a:lnTo>
                  <a:lnTo>
                    <a:pt x="214" y="165950"/>
                  </a:lnTo>
                  <a:lnTo>
                    <a:pt x="121" y="196367"/>
                  </a:lnTo>
                  <a:lnTo>
                    <a:pt x="0" y="235826"/>
                  </a:lnTo>
                  <a:lnTo>
                    <a:pt x="257721" y="256666"/>
                  </a:lnTo>
                  <a:lnTo>
                    <a:pt x="265538" y="255117"/>
                  </a:lnTo>
                  <a:lnTo>
                    <a:pt x="271927" y="250839"/>
                  </a:lnTo>
                  <a:lnTo>
                    <a:pt x="276243" y="244477"/>
                  </a:lnTo>
                  <a:lnTo>
                    <a:pt x="277837" y="236677"/>
                  </a:lnTo>
                  <a:lnTo>
                    <a:pt x="277899" y="216687"/>
                  </a:lnTo>
                  <a:lnTo>
                    <a:pt x="38326" y="216687"/>
                  </a:lnTo>
                  <a:lnTo>
                    <a:pt x="34631" y="212978"/>
                  </a:lnTo>
                  <a:lnTo>
                    <a:pt x="34301" y="212978"/>
                  </a:lnTo>
                  <a:lnTo>
                    <a:pt x="34340" y="199148"/>
                  </a:lnTo>
                  <a:lnTo>
                    <a:pt x="37142" y="196367"/>
                  </a:lnTo>
                  <a:lnTo>
                    <a:pt x="277962" y="196367"/>
                  </a:lnTo>
                  <a:lnTo>
                    <a:pt x="277994" y="186270"/>
                  </a:lnTo>
                  <a:lnTo>
                    <a:pt x="38400" y="186270"/>
                  </a:lnTo>
                  <a:lnTo>
                    <a:pt x="34555" y="182397"/>
                  </a:lnTo>
                  <a:lnTo>
                    <a:pt x="34429" y="168732"/>
                  </a:lnTo>
                  <a:lnTo>
                    <a:pt x="37242" y="165950"/>
                  </a:lnTo>
                  <a:lnTo>
                    <a:pt x="278057" y="165950"/>
                  </a:lnTo>
                  <a:lnTo>
                    <a:pt x="278172" y="128777"/>
                  </a:lnTo>
                  <a:lnTo>
                    <a:pt x="164045" y="128777"/>
                  </a:lnTo>
                  <a:lnTo>
                    <a:pt x="164046" y="128422"/>
                  </a:lnTo>
                  <a:lnTo>
                    <a:pt x="49911" y="128422"/>
                  </a:lnTo>
                  <a:lnTo>
                    <a:pt x="50021" y="93025"/>
                  </a:lnTo>
                  <a:lnTo>
                    <a:pt x="50126" y="59347"/>
                  </a:lnTo>
                  <a:lnTo>
                    <a:pt x="46621" y="57073"/>
                  </a:lnTo>
                  <a:lnTo>
                    <a:pt x="32726" y="45784"/>
                  </a:lnTo>
                  <a:lnTo>
                    <a:pt x="20959" y="32308"/>
                  </a:lnTo>
                  <a:lnTo>
                    <a:pt x="11619" y="16947"/>
                  </a:lnTo>
                  <a:lnTo>
                    <a:pt x="5003" y="0"/>
                  </a:lnTo>
                  <a:close/>
                </a:path>
                <a:path w="278765" h="257175">
                  <a:moveTo>
                    <a:pt x="88416" y="212978"/>
                  </a:moveTo>
                  <a:lnTo>
                    <a:pt x="76820" y="212978"/>
                  </a:lnTo>
                  <a:lnTo>
                    <a:pt x="73084" y="216687"/>
                  </a:lnTo>
                  <a:lnTo>
                    <a:pt x="92111" y="216687"/>
                  </a:lnTo>
                  <a:lnTo>
                    <a:pt x="88416" y="212978"/>
                  </a:lnTo>
                  <a:close/>
                </a:path>
                <a:path w="278765" h="257175">
                  <a:moveTo>
                    <a:pt x="147787" y="196367"/>
                  </a:moveTo>
                  <a:lnTo>
                    <a:pt x="127951" y="196367"/>
                  </a:lnTo>
                  <a:lnTo>
                    <a:pt x="130722" y="199148"/>
                  </a:lnTo>
                  <a:lnTo>
                    <a:pt x="131013" y="199313"/>
                  </a:lnTo>
                  <a:lnTo>
                    <a:pt x="130936" y="212978"/>
                  </a:lnTo>
                  <a:lnTo>
                    <a:pt x="127200" y="216687"/>
                  </a:lnTo>
                  <a:lnTo>
                    <a:pt x="148283" y="216687"/>
                  </a:lnTo>
                  <a:lnTo>
                    <a:pt x="144602" y="212978"/>
                  </a:lnTo>
                  <a:lnTo>
                    <a:pt x="144639" y="199656"/>
                  </a:lnTo>
                  <a:lnTo>
                    <a:pt x="144473" y="199656"/>
                  </a:lnTo>
                  <a:lnTo>
                    <a:pt x="147787" y="196367"/>
                  </a:lnTo>
                  <a:close/>
                </a:path>
                <a:path w="278765" h="257175">
                  <a:moveTo>
                    <a:pt x="204304" y="196367"/>
                  </a:moveTo>
                  <a:lnTo>
                    <a:pt x="184148" y="196367"/>
                  </a:lnTo>
                  <a:lnTo>
                    <a:pt x="187073" y="199313"/>
                  </a:lnTo>
                  <a:lnTo>
                    <a:pt x="187375" y="199656"/>
                  </a:lnTo>
                  <a:lnTo>
                    <a:pt x="187325" y="212978"/>
                  </a:lnTo>
                  <a:lnTo>
                    <a:pt x="187465" y="212978"/>
                  </a:lnTo>
                  <a:lnTo>
                    <a:pt x="183742" y="216687"/>
                  </a:lnTo>
                  <a:lnTo>
                    <a:pt x="204469" y="216687"/>
                  </a:lnTo>
                  <a:lnTo>
                    <a:pt x="201090" y="213283"/>
                  </a:lnTo>
                  <a:lnTo>
                    <a:pt x="201002" y="199656"/>
                  </a:lnTo>
                  <a:lnTo>
                    <a:pt x="204304" y="196367"/>
                  </a:lnTo>
                  <a:close/>
                </a:path>
                <a:path w="278765" h="257175">
                  <a:moveTo>
                    <a:pt x="277962" y="196367"/>
                  </a:moveTo>
                  <a:lnTo>
                    <a:pt x="240322" y="196367"/>
                  </a:lnTo>
                  <a:lnTo>
                    <a:pt x="243587" y="199656"/>
                  </a:lnTo>
                  <a:lnTo>
                    <a:pt x="243687" y="213283"/>
                  </a:lnTo>
                  <a:lnTo>
                    <a:pt x="240258" y="216687"/>
                  </a:lnTo>
                  <a:lnTo>
                    <a:pt x="277899" y="216687"/>
                  </a:lnTo>
                  <a:lnTo>
                    <a:pt x="277962" y="196367"/>
                  </a:lnTo>
                  <a:close/>
                </a:path>
                <a:path w="278765" h="257175">
                  <a:moveTo>
                    <a:pt x="91258" y="196367"/>
                  </a:moveTo>
                  <a:lnTo>
                    <a:pt x="74166" y="196367"/>
                  </a:lnTo>
                  <a:lnTo>
                    <a:pt x="76937" y="199148"/>
                  </a:lnTo>
                  <a:lnTo>
                    <a:pt x="77024" y="212978"/>
                  </a:lnTo>
                  <a:lnTo>
                    <a:pt x="88251" y="212978"/>
                  </a:lnTo>
                  <a:lnTo>
                    <a:pt x="88290" y="199313"/>
                  </a:lnTo>
                  <a:lnTo>
                    <a:pt x="91258" y="196367"/>
                  </a:lnTo>
                  <a:close/>
                </a:path>
                <a:path w="278765" h="257175">
                  <a:moveTo>
                    <a:pt x="91358" y="165950"/>
                  </a:moveTo>
                  <a:lnTo>
                    <a:pt x="74265" y="165950"/>
                  </a:lnTo>
                  <a:lnTo>
                    <a:pt x="77026" y="168732"/>
                  </a:lnTo>
                  <a:lnTo>
                    <a:pt x="77076" y="182397"/>
                  </a:lnTo>
                  <a:lnTo>
                    <a:pt x="73188" y="186270"/>
                  </a:lnTo>
                  <a:lnTo>
                    <a:pt x="92186" y="186270"/>
                  </a:lnTo>
                  <a:lnTo>
                    <a:pt x="88341" y="182397"/>
                  </a:lnTo>
                  <a:lnTo>
                    <a:pt x="88379" y="168897"/>
                  </a:lnTo>
                  <a:lnTo>
                    <a:pt x="91358" y="165950"/>
                  </a:lnTo>
                  <a:close/>
                </a:path>
                <a:path w="278765" h="257175">
                  <a:moveTo>
                    <a:pt x="147877" y="165950"/>
                  </a:moveTo>
                  <a:lnTo>
                    <a:pt x="128051" y="165950"/>
                  </a:lnTo>
                  <a:lnTo>
                    <a:pt x="130976" y="168897"/>
                  </a:lnTo>
                  <a:lnTo>
                    <a:pt x="131013" y="182575"/>
                  </a:lnTo>
                  <a:lnTo>
                    <a:pt x="127303" y="186270"/>
                  </a:lnTo>
                  <a:lnTo>
                    <a:pt x="148372" y="186270"/>
                  </a:lnTo>
                  <a:lnTo>
                    <a:pt x="144703" y="182575"/>
                  </a:lnTo>
                  <a:lnTo>
                    <a:pt x="144741" y="169075"/>
                  </a:lnTo>
                  <a:lnTo>
                    <a:pt x="147877" y="165950"/>
                  </a:lnTo>
                  <a:close/>
                </a:path>
                <a:path w="278765" h="257175">
                  <a:moveTo>
                    <a:pt x="204418" y="165950"/>
                  </a:moveTo>
                  <a:lnTo>
                    <a:pt x="184225" y="165950"/>
                  </a:lnTo>
                  <a:lnTo>
                    <a:pt x="187338" y="169075"/>
                  </a:lnTo>
                  <a:lnTo>
                    <a:pt x="187388" y="182740"/>
                  </a:lnTo>
                  <a:lnTo>
                    <a:pt x="183831" y="186270"/>
                  </a:lnTo>
                  <a:lnTo>
                    <a:pt x="204558" y="186270"/>
                  </a:lnTo>
                  <a:lnTo>
                    <a:pt x="201053" y="182740"/>
                  </a:lnTo>
                  <a:lnTo>
                    <a:pt x="201091" y="169252"/>
                  </a:lnTo>
                  <a:lnTo>
                    <a:pt x="204418" y="165950"/>
                  </a:lnTo>
                  <a:close/>
                </a:path>
                <a:path w="278765" h="257175">
                  <a:moveTo>
                    <a:pt x="278046" y="169379"/>
                  </a:moveTo>
                  <a:lnTo>
                    <a:pt x="243814" y="169379"/>
                  </a:lnTo>
                  <a:lnTo>
                    <a:pt x="243776" y="182879"/>
                  </a:lnTo>
                  <a:lnTo>
                    <a:pt x="240347" y="186270"/>
                  </a:lnTo>
                  <a:lnTo>
                    <a:pt x="277994" y="186270"/>
                  </a:lnTo>
                  <a:lnTo>
                    <a:pt x="278046" y="169379"/>
                  </a:lnTo>
                  <a:close/>
                </a:path>
                <a:path w="278765" h="257175">
                  <a:moveTo>
                    <a:pt x="278057" y="165950"/>
                  </a:moveTo>
                  <a:lnTo>
                    <a:pt x="240411" y="165950"/>
                  </a:lnTo>
                  <a:lnTo>
                    <a:pt x="243688" y="169252"/>
                  </a:lnTo>
                  <a:lnTo>
                    <a:pt x="278046" y="169252"/>
                  </a:lnTo>
                  <a:lnTo>
                    <a:pt x="278057" y="165950"/>
                  </a:lnTo>
                  <a:close/>
                </a:path>
                <a:path w="278765" h="257175">
                  <a:moveTo>
                    <a:pt x="278447" y="39979"/>
                  </a:moveTo>
                  <a:lnTo>
                    <a:pt x="239663" y="46617"/>
                  </a:lnTo>
                  <a:lnTo>
                    <a:pt x="206554" y="65204"/>
                  </a:lnTo>
                  <a:lnTo>
                    <a:pt x="181487" y="93379"/>
                  </a:lnTo>
                  <a:lnTo>
                    <a:pt x="166827" y="128777"/>
                  </a:lnTo>
                  <a:lnTo>
                    <a:pt x="278172" y="128777"/>
                  </a:lnTo>
                  <a:lnTo>
                    <a:pt x="278283" y="93025"/>
                  </a:lnTo>
                  <a:lnTo>
                    <a:pt x="278394" y="57073"/>
                  </a:lnTo>
                  <a:lnTo>
                    <a:pt x="278447" y="39979"/>
                  </a:lnTo>
                  <a:close/>
                </a:path>
                <a:path w="278765" h="257175">
                  <a:moveTo>
                    <a:pt x="164312" y="39636"/>
                  </a:moveTo>
                  <a:lnTo>
                    <a:pt x="125533" y="46272"/>
                  </a:lnTo>
                  <a:lnTo>
                    <a:pt x="92424" y="64855"/>
                  </a:lnTo>
                  <a:lnTo>
                    <a:pt x="67354" y="93025"/>
                  </a:lnTo>
                  <a:lnTo>
                    <a:pt x="52692" y="128422"/>
                  </a:lnTo>
                  <a:lnTo>
                    <a:pt x="164046" y="128422"/>
                  </a:lnTo>
                  <a:lnTo>
                    <a:pt x="164152" y="93025"/>
                  </a:lnTo>
                  <a:lnTo>
                    <a:pt x="164260" y="57073"/>
                  </a:lnTo>
                  <a:lnTo>
                    <a:pt x="164312" y="39636"/>
                  </a:lnTo>
                  <a:close/>
                </a:path>
              </a:pathLst>
            </a:custGeom>
            <a:solidFill>
              <a:srgbClr val="0DA541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39814" y="3338398"/>
              <a:ext cx="68822" cy="20133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135394" y="3489133"/>
              <a:ext cx="278765" cy="257175"/>
            </a:xfrm>
            <a:custGeom>
              <a:avLst/>
              <a:gdLst/>
              <a:ahLst/>
              <a:cxnLst/>
              <a:rect l="l" t="t" r="r" b="b"/>
              <a:pathLst>
                <a:path w="278765" h="257175">
                  <a:moveTo>
                    <a:pt x="5003" y="0"/>
                  </a:moveTo>
                  <a:lnTo>
                    <a:pt x="723" y="0"/>
                  </a:lnTo>
                  <a:lnTo>
                    <a:pt x="671" y="16947"/>
                  </a:lnTo>
                  <a:lnTo>
                    <a:pt x="548" y="57073"/>
                  </a:lnTo>
                  <a:lnTo>
                    <a:pt x="438" y="93025"/>
                  </a:lnTo>
                  <a:lnTo>
                    <a:pt x="329" y="128422"/>
                  </a:lnTo>
                  <a:lnTo>
                    <a:pt x="214" y="165950"/>
                  </a:lnTo>
                  <a:lnTo>
                    <a:pt x="121" y="196367"/>
                  </a:lnTo>
                  <a:lnTo>
                    <a:pt x="0" y="235826"/>
                  </a:lnTo>
                  <a:lnTo>
                    <a:pt x="257721" y="256666"/>
                  </a:lnTo>
                  <a:lnTo>
                    <a:pt x="265538" y="255117"/>
                  </a:lnTo>
                  <a:lnTo>
                    <a:pt x="271927" y="250839"/>
                  </a:lnTo>
                  <a:lnTo>
                    <a:pt x="276243" y="244477"/>
                  </a:lnTo>
                  <a:lnTo>
                    <a:pt x="277837" y="236677"/>
                  </a:lnTo>
                  <a:lnTo>
                    <a:pt x="277899" y="216687"/>
                  </a:lnTo>
                  <a:lnTo>
                    <a:pt x="38326" y="216687"/>
                  </a:lnTo>
                  <a:lnTo>
                    <a:pt x="34631" y="212978"/>
                  </a:lnTo>
                  <a:lnTo>
                    <a:pt x="34301" y="212978"/>
                  </a:lnTo>
                  <a:lnTo>
                    <a:pt x="34340" y="199148"/>
                  </a:lnTo>
                  <a:lnTo>
                    <a:pt x="37142" y="196367"/>
                  </a:lnTo>
                  <a:lnTo>
                    <a:pt x="277962" y="196367"/>
                  </a:lnTo>
                  <a:lnTo>
                    <a:pt x="277994" y="186270"/>
                  </a:lnTo>
                  <a:lnTo>
                    <a:pt x="38400" y="186270"/>
                  </a:lnTo>
                  <a:lnTo>
                    <a:pt x="34555" y="182397"/>
                  </a:lnTo>
                  <a:lnTo>
                    <a:pt x="34429" y="168732"/>
                  </a:lnTo>
                  <a:lnTo>
                    <a:pt x="37242" y="165950"/>
                  </a:lnTo>
                  <a:lnTo>
                    <a:pt x="278057" y="165950"/>
                  </a:lnTo>
                  <a:lnTo>
                    <a:pt x="278172" y="128777"/>
                  </a:lnTo>
                  <a:lnTo>
                    <a:pt x="164045" y="128777"/>
                  </a:lnTo>
                  <a:lnTo>
                    <a:pt x="164046" y="128422"/>
                  </a:lnTo>
                  <a:lnTo>
                    <a:pt x="49911" y="128422"/>
                  </a:lnTo>
                  <a:lnTo>
                    <a:pt x="50021" y="93025"/>
                  </a:lnTo>
                  <a:lnTo>
                    <a:pt x="50126" y="59347"/>
                  </a:lnTo>
                  <a:lnTo>
                    <a:pt x="46621" y="57073"/>
                  </a:lnTo>
                  <a:lnTo>
                    <a:pt x="32726" y="45784"/>
                  </a:lnTo>
                  <a:lnTo>
                    <a:pt x="20959" y="32308"/>
                  </a:lnTo>
                  <a:lnTo>
                    <a:pt x="11619" y="16947"/>
                  </a:lnTo>
                  <a:lnTo>
                    <a:pt x="5003" y="0"/>
                  </a:lnTo>
                  <a:close/>
                </a:path>
                <a:path w="278765" h="257175">
                  <a:moveTo>
                    <a:pt x="88416" y="212978"/>
                  </a:moveTo>
                  <a:lnTo>
                    <a:pt x="76820" y="212978"/>
                  </a:lnTo>
                  <a:lnTo>
                    <a:pt x="73084" y="216687"/>
                  </a:lnTo>
                  <a:lnTo>
                    <a:pt x="92111" y="216687"/>
                  </a:lnTo>
                  <a:lnTo>
                    <a:pt x="88416" y="212978"/>
                  </a:lnTo>
                  <a:close/>
                </a:path>
                <a:path w="278765" h="257175">
                  <a:moveTo>
                    <a:pt x="147787" y="196367"/>
                  </a:moveTo>
                  <a:lnTo>
                    <a:pt x="127951" y="196367"/>
                  </a:lnTo>
                  <a:lnTo>
                    <a:pt x="130722" y="199148"/>
                  </a:lnTo>
                  <a:lnTo>
                    <a:pt x="131013" y="199313"/>
                  </a:lnTo>
                  <a:lnTo>
                    <a:pt x="130936" y="212978"/>
                  </a:lnTo>
                  <a:lnTo>
                    <a:pt x="127200" y="216687"/>
                  </a:lnTo>
                  <a:lnTo>
                    <a:pt x="148283" y="216687"/>
                  </a:lnTo>
                  <a:lnTo>
                    <a:pt x="144602" y="212978"/>
                  </a:lnTo>
                  <a:lnTo>
                    <a:pt x="144639" y="199656"/>
                  </a:lnTo>
                  <a:lnTo>
                    <a:pt x="144473" y="199656"/>
                  </a:lnTo>
                  <a:lnTo>
                    <a:pt x="147787" y="196367"/>
                  </a:lnTo>
                  <a:close/>
                </a:path>
                <a:path w="278765" h="257175">
                  <a:moveTo>
                    <a:pt x="204304" y="196367"/>
                  </a:moveTo>
                  <a:lnTo>
                    <a:pt x="184148" y="196367"/>
                  </a:lnTo>
                  <a:lnTo>
                    <a:pt x="187073" y="199313"/>
                  </a:lnTo>
                  <a:lnTo>
                    <a:pt x="187375" y="199656"/>
                  </a:lnTo>
                  <a:lnTo>
                    <a:pt x="187325" y="212978"/>
                  </a:lnTo>
                  <a:lnTo>
                    <a:pt x="187465" y="212978"/>
                  </a:lnTo>
                  <a:lnTo>
                    <a:pt x="183742" y="216687"/>
                  </a:lnTo>
                  <a:lnTo>
                    <a:pt x="204469" y="216687"/>
                  </a:lnTo>
                  <a:lnTo>
                    <a:pt x="201090" y="213283"/>
                  </a:lnTo>
                  <a:lnTo>
                    <a:pt x="201002" y="199656"/>
                  </a:lnTo>
                  <a:lnTo>
                    <a:pt x="204304" y="196367"/>
                  </a:lnTo>
                  <a:close/>
                </a:path>
                <a:path w="278765" h="257175">
                  <a:moveTo>
                    <a:pt x="277962" y="196367"/>
                  </a:moveTo>
                  <a:lnTo>
                    <a:pt x="240322" y="196367"/>
                  </a:lnTo>
                  <a:lnTo>
                    <a:pt x="243587" y="199656"/>
                  </a:lnTo>
                  <a:lnTo>
                    <a:pt x="243687" y="213283"/>
                  </a:lnTo>
                  <a:lnTo>
                    <a:pt x="240258" y="216687"/>
                  </a:lnTo>
                  <a:lnTo>
                    <a:pt x="277899" y="216687"/>
                  </a:lnTo>
                  <a:lnTo>
                    <a:pt x="277962" y="196367"/>
                  </a:lnTo>
                  <a:close/>
                </a:path>
                <a:path w="278765" h="257175">
                  <a:moveTo>
                    <a:pt x="91258" y="196367"/>
                  </a:moveTo>
                  <a:lnTo>
                    <a:pt x="74166" y="196367"/>
                  </a:lnTo>
                  <a:lnTo>
                    <a:pt x="76937" y="199148"/>
                  </a:lnTo>
                  <a:lnTo>
                    <a:pt x="77024" y="212978"/>
                  </a:lnTo>
                  <a:lnTo>
                    <a:pt x="88251" y="212978"/>
                  </a:lnTo>
                  <a:lnTo>
                    <a:pt x="88290" y="199313"/>
                  </a:lnTo>
                  <a:lnTo>
                    <a:pt x="91258" y="196367"/>
                  </a:lnTo>
                  <a:close/>
                </a:path>
                <a:path w="278765" h="257175">
                  <a:moveTo>
                    <a:pt x="91358" y="165950"/>
                  </a:moveTo>
                  <a:lnTo>
                    <a:pt x="74265" y="165950"/>
                  </a:lnTo>
                  <a:lnTo>
                    <a:pt x="77026" y="168732"/>
                  </a:lnTo>
                  <a:lnTo>
                    <a:pt x="77076" y="182397"/>
                  </a:lnTo>
                  <a:lnTo>
                    <a:pt x="73188" y="186270"/>
                  </a:lnTo>
                  <a:lnTo>
                    <a:pt x="92186" y="186270"/>
                  </a:lnTo>
                  <a:lnTo>
                    <a:pt x="88341" y="182397"/>
                  </a:lnTo>
                  <a:lnTo>
                    <a:pt x="88379" y="168897"/>
                  </a:lnTo>
                  <a:lnTo>
                    <a:pt x="91358" y="165950"/>
                  </a:lnTo>
                  <a:close/>
                </a:path>
                <a:path w="278765" h="257175">
                  <a:moveTo>
                    <a:pt x="147877" y="165950"/>
                  </a:moveTo>
                  <a:lnTo>
                    <a:pt x="128051" y="165950"/>
                  </a:lnTo>
                  <a:lnTo>
                    <a:pt x="130976" y="168897"/>
                  </a:lnTo>
                  <a:lnTo>
                    <a:pt x="131013" y="182575"/>
                  </a:lnTo>
                  <a:lnTo>
                    <a:pt x="127303" y="186270"/>
                  </a:lnTo>
                  <a:lnTo>
                    <a:pt x="148372" y="186270"/>
                  </a:lnTo>
                  <a:lnTo>
                    <a:pt x="144703" y="182575"/>
                  </a:lnTo>
                  <a:lnTo>
                    <a:pt x="144741" y="169075"/>
                  </a:lnTo>
                  <a:lnTo>
                    <a:pt x="147877" y="165950"/>
                  </a:lnTo>
                  <a:close/>
                </a:path>
                <a:path w="278765" h="257175">
                  <a:moveTo>
                    <a:pt x="204418" y="165950"/>
                  </a:moveTo>
                  <a:lnTo>
                    <a:pt x="184225" y="165950"/>
                  </a:lnTo>
                  <a:lnTo>
                    <a:pt x="187338" y="169075"/>
                  </a:lnTo>
                  <a:lnTo>
                    <a:pt x="187388" y="182740"/>
                  </a:lnTo>
                  <a:lnTo>
                    <a:pt x="183831" y="186270"/>
                  </a:lnTo>
                  <a:lnTo>
                    <a:pt x="204558" y="186270"/>
                  </a:lnTo>
                  <a:lnTo>
                    <a:pt x="201053" y="182740"/>
                  </a:lnTo>
                  <a:lnTo>
                    <a:pt x="201091" y="169252"/>
                  </a:lnTo>
                  <a:lnTo>
                    <a:pt x="204418" y="165950"/>
                  </a:lnTo>
                  <a:close/>
                </a:path>
                <a:path w="278765" h="257175">
                  <a:moveTo>
                    <a:pt x="278046" y="169379"/>
                  </a:moveTo>
                  <a:lnTo>
                    <a:pt x="243814" y="169379"/>
                  </a:lnTo>
                  <a:lnTo>
                    <a:pt x="243776" y="182879"/>
                  </a:lnTo>
                  <a:lnTo>
                    <a:pt x="240347" y="186270"/>
                  </a:lnTo>
                  <a:lnTo>
                    <a:pt x="277994" y="186270"/>
                  </a:lnTo>
                  <a:lnTo>
                    <a:pt x="278046" y="169379"/>
                  </a:lnTo>
                  <a:close/>
                </a:path>
                <a:path w="278765" h="257175">
                  <a:moveTo>
                    <a:pt x="278057" y="165950"/>
                  </a:moveTo>
                  <a:lnTo>
                    <a:pt x="240411" y="165950"/>
                  </a:lnTo>
                  <a:lnTo>
                    <a:pt x="243688" y="169252"/>
                  </a:lnTo>
                  <a:lnTo>
                    <a:pt x="278046" y="169252"/>
                  </a:lnTo>
                  <a:lnTo>
                    <a:pt x="278057" y="165950"/>
                  </a:lnTo>
                  <a:close/>
                </a:path>
                <a:path w="278765" h="257175">
                  <a:moveTo>
                    <a:pt x="278447" y="39979"/>
                  </a:moveTo>
                  <a:lnTo>
                    <a:pt x="239663" y="46617"/>
                  </a:lnTo>
                  <a:lnTo>
                    <a:pt x="206554" y="65204"/>
                  </a:lnTo>
                  <a:lnTo>
                    <a:pt x="181487" y="93379"/>
                  </a:lnTo>
                  <a:lnTo>
                    <a:pt x="166827" y="128777"/>
                  </a:lnTo>
                  <a:lnTo>
                    <a:pt x="278172" y="128777"/>
                  </a:lnTo>
                  <a:lnTo>
                    <a:pt x="278283" y="93025"/>
                  </a:lnTo>
                  <a:lnTo>
                    <a:pt x="278394" y="57073"/>
                  </a:lnTo>
                  <a:lnTo>
                    <a:pt x="278447" y="39979"/>
                  </a:lnTo>
                  <a:close/>
                </a:path>
                <a:path w="278765" h="257175">
                  <a:moveTo>
                    <a:pt x="164312" y="39636"/>
                  </a:moveTo>
                  <a:lnTo>
                    <a:pt x="125533" y="46272"/>
                  </a:lnTo>
                  <a:lnTo>
                    <a:pt x="92424" y="64855"/>
                  </a:lnTo>
                  <a:lnTo>
                    <a:pt x="67354" y="93025"/>
                  </a:lnTo>
                  <a:lnTo>
                    <a:pt x="52692" y="128422"/>
                  </a:lnTo>
                  <a:lnTo>
                    <a:pt x="164046" y="128422"/>
                  </a:lnTo>
                  <a:lnTo>
                    <a:pt x="164152" y="93025"/>
                  </a:lnTo>
                  <a:lnTo>
                    <a:pt x="164260" y="57073"/>
                  </a:lnTo>
                  <a:lnTo>
                    <a:pt x="164312" y="39636"/>
                  </a:lnTo>
                  <a:close/>
                </a:path>
              </a:pathLst>
            </a:custGeom>
            <a:solidFill>
              <a:srgbClr val="0DA541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64908" y="6347180"/>
              <a:ext cx="68823" cy="201333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1360489" y="6497915"/>
              <a:ext cx="278765" cy="257175"/>
            </a:xfrm>
            <a:custGeom>
              <a:avLst/>
              <a:gdLst/>
              <a:ahLst/>
              <a:cxnLst/>
              <a:rect l="l" t="t" r="r" b="b"/>
              <a:pathLst>
                <a:path w="278765" h="257175">
                  <a:moveTo>
                    <a:pt x="5003" y="0"/>
                  </a:moveTo>
                  <a:lnTo>
                    <a:pt x="723" y="0"/>
                  </a:lnTo>
                  <a:lnTo>
                    <a:pt x="671" y="16947"/>
                  </a:lnTo>
                  <a:lnTo>
                    <a:pt x="548" y="57073"/>
                  </a:lnTo>
                  <a:lnTo>
                    <a:pt x="438" y="93025"/>
                  </a:lnTo>
                  <a:lnTo>
                    <a:pt x="329" y="128422"/>
                  </a:lnTo>
                  <a:lnTo>
                    <a:pt x="214" y="165950"/>
                  </a:lnTo>
                  <a:lnTo>
                    <a:pt x="121" y="196367"/>
                  </a:lnTo>
                  <a:lnTo>
                    <a:pt x="0" y="235826"/>
                  </a:lnTo>
                  <a:lnTo>
                    <a:pt x="257721" y="256667"/>
                  </a:lnTo>
                  <a:lnTo>
                    <a:pt x="265538" y="255117"/>
                  </a:lnTo>
                  <a:lnTo>
                    <a:pt x="271927" y="250839"/>
                  </a:lnTo>
                  <a:lnTo>
                    <a:pt x="276243" y="244477"/>
                  </a:lnTo>
                  <a:lnTo>
                    <a:pt x="277837" y="236677"/>
                  </a:lnTo>
                  <a:lnTo>
                    <a:pt x="277899" y="216687"/>
                  </a:lnTo>
                  <a:lnTo>
                    <a:pt x="38326" y="216687"/>
                  </a:lnTo>
                  <a:lnTo>
                    <a:pt x="34631" y="212979"/>
                  </a:lnTo>
                  <a:lnTo>
                    <a:pt x="34301" y="212979"/>
                  </a:lnTo>
                  <a:lnTo>
                    <a:pt x="34340" y="199148"/>
                  </a:lnTo>
                  <a:lnTo>
                    <a:pt x="37142" y="196367"/>
                  </a:lnTo>
                  <a:lnTo>
                    <a:pt x="277962" y="196367"/>
                  </a:lnTo>
                  <a:lnTo>
                    <a:pt x="277994" y="186270"/>
                  </a:lnTo>
                  <a:lnTo>
                    <a:pt x="38400" y="186270"/>
                  </a:lnTo>
                  <a:lnTo>
                    <a:pt x="34555" y="182397"/>
                  </a:lnTo>
                  <a:lnTo>
                    <a:pt x="34429" y="168732"/>
                  </a:lnTo>
                  <a:lnTo>
                    <a:pt x="37242" y="165950"/>
                  </a:lnTo>
                  <a:lnTo>
                    <a:pt x="278057" y="165950"/>
                  </a:lnTo>
                  <a:lnTo>
                    <a:pt x="278172" y="128778"/>
                  </a:lnTo>
                  <a:lnTo>
                    <a:pt x="164045" y="128778"/>
                  </a:lnTo>
                  <a:lnTo>
                    <a:pt x="164046" y="128422"/>
                  </a:lnTo>
                  <a:lnTo>
                    <a:pt x="49911" y="128422"/>
                  </a:lnTo>
                  <a:lnTo>
                    <a:pt x="50021" y="93025"/>
                  </a:lnTo>
                  <a:lnTo>
                    <a:pt x="50126" y="59347"/>
                  </a:lnTo>
                  <a:lnTo>
                    <a:pt x="46621" y="57073"/>
                  </a:lnTo>
                  <a:lnTo>
                    <a:pt x="32726" y="45784"/>
                  </a:lnTo>
                  <a:lnTo>
                    <a:pt x="20959" y="32308"/>
                  </a:lnTo>
                  <a:lnTo>
                    <a:pt x="11619" y="16947"/>
                  </a:lnTo>
                  <a:lnTo>
                    <a:pt x="5003" y="0"/>
                  </a:lnTo>
                  <a:close/>
                </a:path>
                <a:path w="278765" h="257175">
                  <a:moveTo>
                    <a:pt x="88416" y="212979"/>
                  </a:moveTo>
                  <a:lnTo>
                    <a:pt x="76820" y="212979"/>
                  </a:lnTo>
                  <a:lnTo>
                    <a:pt x="73084" y="216687"/>
                  </a:lnTo>
                  <a:lnTo>
                    <a:pt x="92111" y="216687"/>
                  </a:lnTo>
                  <a:lnTo>
                    <a:pt x="88416" y="212979"/>
                  </a:lnTo>
                  <a:close/>
                </a:path>
                <a:path w="278765" h="257175">
                  <a:moveTo>
                    <a:pt x="147787" y="196367"/>
                  </a:moveTo>
                  <a:lnTo>
                    <a:pt x="127951" y="196367"/>
                  </a:lnTo>
                  <a:lnTo>
                    <a:pt x="130722" y="199148"/>
                  </a:lnTo>
                  <a:lnTo>
                    <a:pt x="131013" y="199313"/>
                  </a:lnTo>
                  <a:lnTo>
                    <a:pt x="130936" y="212979"/>
                  </a:lnTo>
                  <a:lnTo>
                    <a:pt x="127200" y="216687"/>
                  </a:lnTo>
                  <a:lnTo>
                    <a:pt x="148283" y="216687"/>
                  </a:lnTo>
                  <a:lnTo>
                    <a:pt x="144602" y="212979"/>
                  </a:lnTo>
                  <a:lnTo>
                    <a:pt x="144639" y="199656"/>
                  </a:lnTo>
                  <a:lnTo>
                    <a:pt x="144473" y="199656"/>
                  </a:lnTo>
                  <a:lnTo>
                    <a:pt x="147787" y="196367"/>
                  </a:lnTo>
                  <a:close/>
                </a:path>
                <a:path w="278765" h="257175">
                  <a:moveTo>
                    <a:pt x="204304" y="196367"/>
                  </a:moveTo>
                  <a:lnTo>
                    <a:pt x="184148" y="196367"/>
                  </a:lnTo>
                  <a:lnTo>
                    <a:pt x="187073" y="199313"/>
                  </a:lnTo>
                  <a:lnTo>
                    <a:pt x="187375" y="199656"/>
                  </a:lnTo>
                  <a:lnTo>
                    <a:pt x="187325" y="212979"/>
                  </a:lnTo>
                  <a:lnTo>
                    <a:pt x="187465" y="212979"/>
                  </a:lnTo>
                  <a:lnTo>
                    <a:pt x="183742" y="216687"/>
                  </a:lnTo>
                  <a:lnTo>
                    <a:pt x="204469" y="216687"/>
                  </a:lnTo>
                  <a:lnTo>
                    <a:pt x="201078" y="213283"/>
                  </a:lnTo>
                  <a:lnTo>
                    <a:pt x="201002" y="199656"/>
                  </a:lnTo>
                  <a:lnTo>
                    <a:pt x="204304" y="196367"/>
                  </a:lnTo>
                  <a:close/>
                </a:path>
                <a:path w="278765" h="257175">
                  <a:moveTo>
                    <a:pt x="277962" y="196367"/>
                  </a:moveTo>
                  <a:lnTo>
                    <a:pt x="240322" y="196367"/>
                  </a:lnTo>
                  <a:lnTo>
                    <a:pt x="243587" y="199656"/>
                  </a:lnTo>
                  <a:lnTo>
                    <a:pt x="243687" y="213283"/>
                  </a:lnTo>
                  <a:lnTo>
                    <a:pt x="240258" y="216687"/>
                  </a:lnTo>
                  <a:lnTo>
                    <a:pt x="277899" y="216687"/>
                  </a:lnTo>
                  <a:lnTo>
                    <a:pt x="277962" y="196367"/>
                  </a:lnTo>
                  <a:close/>
                </a:path>
                <a:path w="278765" h="257175">
                  <a:moveTo>
                    <a:pt x="91258" y="196367"/>
                  </a:moveTo>
                  <a:lnTo>
                    <a:pt x="74166" y="196367"/>
                  </a:lnTo>
                  <a:lnTo>
                    <a:pt x="76937" y="199148"/>
                  </a:lnTo>
                  <a:lnTo>
                    <a:pt x="77024" y="212979"/>
                  </a:lnTo>
                  <a:lnTo>
                    <a:pt x="88251" y="212979"/>
                  </a:lnTo>
                  <a:lnTo>
                    <a:pt x="88290" y="199313"/>
                  </a:lnTo>
                  <a:lnTo>
                    <a:pt x="91258" y="196367"/>
                  </a:lnTo>
                  <a:close/>
                </a:path>
                <a:path w="278765" h="257175">
                  <a:moveTo>
                    <a:pt x="91358" y="165950"/>
                  </a:moveTo>
                  <a:lnTo>
                    <a:pt x="74265" y="165950"/>
                  </a:lnTo>
                  <a:lnTo>
                    <a:pt x="77026" y="168732"/>
                  </a:lnTo>
                  <a:lnTo>
                    <a:pt x="77076" y="182397"/>
                  </a:lnTo>
                  <a:lnTo>
                    <a:pt x="73188" y="186270"/>
                  </a:lnTo>
                  <a:lnTo>
                    <a:pt x="92186" y="186270"/>
                  </a:lnTo>
                  <a:lnTo>
                    <a:pt x="88341" y="182397"/>
                  </a:lnTo>
                  <a:lnTo>
                    <a:pt x="88379" y="168897"/>
                  </a:lnTo>
                  <a:lnTo>
                    <a:pt x="91358" y="165950"/>
                  </a:lnTo>
                  <a:close/>
                </a:path>
                <a:path w="278765" h="257175">
                  <a:moveTo>
                    <a:pt x="147877" y="165950"/>
                  </a:moveTo>
                  <a:lnTo>
                    <a:pt x="128051" y="165950"/>
                  </a:lnTo>
                  <a:lnTo>
                    <a:pt x="130976" y="168897"/>
                  </a:lnTo>
                  <a:lnTo>
                    <a:pt x="131013" y="182575"/>
                  </a:lnTo>
                  <a:lnTo>
                    <a:pt x="127303" y="186270"/>
                  </a:lnTo>
                  <a:lnTo>
                    <a:pt x="148373" y="186270"/>
                  </a:lnTo>
                  <a:lnTo>
                    <a:pt x="144691" y="182575"/>
                  </a:lnTo>
                  <a:lnTo>
                    <a:pt x="144741" y="169075"/>
                  </a:lnTo>
                  <a:lnTo>
                    <a:pt x="147877" y="165950"/>
                  </a:lnTo>
                  <a:close/>
                </a:path>
                <a:path w="278765" h="257175">
                  <a:moveTo>
                    <a:pt x="204418" y="165950"/>
                  </a:moveTo>
                  <a:lnTo>
                    <a:pt x="184225" y="165950"/>
                  </a:lnTo>
                  <a:lnTo>
                    <a:pt x="187338" y="169075"/>
                  </a:lnTo>
                  <a:lnTo>
                    <a:pt x="187388" y="182740"/>
                  </a:lnTo>
                  <a:lnTo>
                    <a:pt x="183831" y="186270"/>
                  </a:lnTo>
                  <a:lnTo>
                    <a:pt x="204558" y="186270"/>
                  </a:lnTo>
                  <a:lnTo>
                    <a:pt x="201053" y="182740"/>
                  </a:lnTo>
                  <a:lnTo>
                    <a:pt x="201091" y="169252"/>
                  </a:lnTo>
                  <a:lnTo>
                    <a:pt x="204418" y="165950"/>
                  </a:lnTo>
                  <a:close/>
                </a:path>
                <a:path w="278765" h="257175">
                  <a:moveTo>
                    <a:pt x="278046" y="169379"/>
                  </a:moveTo>
                  <a:lnTo>
                    <a:pt x="243814" y="169379"/>
                  </a:lnTo>
                  <a:lnTo>
                    <a:pt x="243776" y="182880"/>
                  </a:lnTo>
                  <a:lnTo>
                    <a:pt x="240347" y="186270"/>
                  </a:lnTo>
                  <a:lnTo>
                    <a:pt x="277994" y="186270"/>
                  </a:lnTo>
                  <a:lnTo>
                    <a:pt x="278046" y="169379"/>
                  </a:lnTo>
                  <a:close/>
                </a:path>
                <a:path w="278765" h="257175">
                  <a:moveTo>
                    <a:pt x="278057" y="165950"/>
                  </a:moveTo>
                  <a:lnTo>
                    <a:pt x="240411" y="165950"/>
                  </a:lnTo>
                  <a:lnTo>
                    <a:pt x="243688" y="169252"/>
                  </a:lnTo>
                  <a:lnTo>
                    <a:pt x="278046" y="169252"/>
                  </a:lnTo>
                  <a:lnTo>
                    <a:pt x="278057" y="165950"/>
                  </a:lnTo>
                  <a:close/>
                </a:path>
                <a:path w="278765" h="257175">
                  <a:moveTo>
                    <a:pt x="278447" y="39979"/>
                  </a:moveTo>
                  <a:lnTo>
                    <a:pt x="239663" y="46617"/>
                  </a:lnTo>
                  <a:lnTo>
                    <a:pt x="206554" y="65204"/>
                  </a:lnTo>
                  <a:lnTo>
                    <a:pt x="181487" y="93379"/>
                  </a:lnTo>
                  <a:lnTo>
                    <a:pt x="166827" y="128778"/>
                  </a:lnTo>
                  <a:lnTo>
                    <a:pt x="278172" y="128778"/>
                  </a:lnTo>
                  <a:lnTo>
                    <a:pt x="278283" y="93025"/>
                  </a:lnTo>
                  <a:lnTo>
                    <a:pt x="278394" y="57073"/>
                  </a:lnTo>
                  <a:lnTo>
                    <a:pt x="278447" y="39979"/>
                  </a:lnTo>
                  <a:close/>
                </a:path>
                <a:path w="278765" h="257175">
                  <a:moveTo>
                    <a:pt x="164312" y="39636"/>
                  </a:moveTo>
                  <a:lnTo>
                    <a:pt x="125533" y="46272"/>
                  </a:lnTo>
                  <a:lnTo>
                    <a:pt x="92424" y="64855"/>
                  </a:lnTo>
                  <a:lnTo>
                    <a:pt x="67354" y="93025"/>
                  </a:lnTo>
                  <a:lnTo>
                    <a:pt x="52692" y="128422"/>
                  </a:lnTo>
                  <a:lnTo>
                    <a:pt x="164046" y="128422"/>
                  </a:lnTo>
                  <a:lnTo>
                    <a:pt x="164152" y="93025"/>
                  </a:lnTo>
                  <a:lnTo>
                    <a:pt x="164260" y="57073"/>
                  </a:lnTo>
                  <a:lnTo>
                    <a:pt x="164312" y="39636"/>
                  </a:lnTo>
                  <a:close/>
                </a:path>
              </a:pathLst>
            </a:custGeom>
            <a:solidFill>
              <a:srgbClr val="0DA541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1153889" y="3194088"/>
              <a:ext cx="225425" cy="80010"/>
            </a:xfrm>
            <a:custGeom>
              <a:avLst/>
              <a:gdLst/>
              <a:ahLst/>
              <a:cxnLst/>
              <a:rect l="l" t="t" r="r" b="b"/>
              <a:pathLst>
                <a:path w="225425" h="80010">
                  <a:moveTo>
                    <a:pt x="225310" y="0"/>
                  </a:moveTo>
                  <a:lnTo>
                    <a:pt x="0" y="0"/>
                  </a:lnTo>
                  <a:lnTo>
                    <a:pt x="0" y="79857"/>
                  </a:lnTo>
                  <a:lnTo>
                    <a:pt x="225310" y="79857"/>
                  </a:lnTo>
                  <a:lnTo>
                    <a:pt x="225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34325" y="2890197"/>
              <a:ext cx="68822" cy="20133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129905" y="3040932"/>
              <a:ext cx="278765" cy="257175"/>
            </a:xfrm>
            <a:custGeom>
              <a:avLst/>
              <a:gdLst/>
              <a:ahLst/>
              <a:cxnLst/>
              <a:rect l="l" t="t" r="r" b="b"/>
              <a:pathLst>
                <a:path w="278765" h="257175">
                  <a:moveTo>
                    <a:pt x="5003" y="0"/>
                  </a:moveTo>
                  <a:lnTo>
                    <a:pt x="723" y="0"/>
                  </a:lnTo>
                  <a:lnTo>
                    <a:pt x="671" y="16947"/>
                  </a:lnTo>
                  <a:lnTo>
                    <a:pt x="548" y="57073"/>
                  </a:lnTo>
                  <a:lnTo>
                    <a:pt x="438" y="93025"/>
                  </a:lnTo>
                  <a:lnTo>
                    <a:pt x="329" y="128422"/>
                  </a:lnTo>
                  <a:lnTo>
                    <a:pt x="214" y="165950"/>
                  </a:lnTo>
                  <a:lnTo>
                    <a:pt x="121" y="196367"/>
                  </a:lnTo>
                  <a:lnTo>
                    <a:pt x="0" y="235826"/>
                  </a:lnTo>
                  <a:lnTo>
                    <a:pt x="257721" y="256666"/>
                  </a:lnTo>
                  <a:lnTo>
                    <a:pt x="265538" y="255117"/>
                  </a:lnTo>
                  <a:lnTo>
                    <a:pt x="271927" y="250839"/>
                  </a:lnTo>
                  <a:lnTo>
                    <a:pt x="276243" y="244477"/>
                  </a:lnTo>
                  <a:lnTo>
                    <a:pt x="277837" y="236677"/>
                  </a:lnTo>
                  <a:lnTo>
                    <a:pt x="277899" y="216687"/>
                  </a:lnTo>
                  <a:lnTo>
                    <a:pt x="38326" y="216687"/>
                  </a:lnTo>
                  <a:lnTo>
                    <a:pt x="34631" y="212978"/>
                  </a:lnTo>
                  <a:lnTo>
                    <a:pt x="34301" y="212978"/>
                  </a:lnTo>
                  <a:lnTo>
                    <a:pt x="34340" y="199148"/>
                  </a:lnTo>
                  <a:lnTo>
                    <a:pt x="37142" y="196367"/>
                  </a:lnTo>
                  <a:lnTo>
                    <a:pt x="277962" y="196367"/>
                  </a:lnTo>
                  <a:lnTo>
                    <a:pt x="277994" y="186270"/>
                  </a:lnTo>
                  <a:lnTo>
                    <a:pt x="38400" y="186270"/>
                  </a:lnTo>
                  <a:lnTo>
                    <a:pt x="34555" y="182397"/>
                  </a:lnTo>
                  <a:lnTo>
                    <a:pt x="34429" y="168732"/>
                  </a:lnTo>
                  <a:lnTo>
                    <a:pt x="37242" y="165950"/>
                  </a:lnTo>
                  <a:lnTo>
                    <a:pt x="278057" y="165950"/>
                  </a:lnTo>
                  <a:lnTo>
                    <a:pt x="278172" y="128777"/>
                  </a:lnTo>
                  <a:lnTo>
                    <a:pt x="164045" y="128777"/>
                  </a:lnTo>
                  <a:lnTo>
                    <a:pt x="164046" y="128422"/>
                  </a:lnTo>
                  <a:lnTo>
                    <a:pt x="49911" y="128422"/>
                  </a:lnTo>
                  <a:lnTo>
                    <a:pt x="50021" y="93025"/>
                  </a:lnTo>
                  <a:lnTo>
                    <a:pt x="50126" y="59347"/>
                  </a:lnTo>
                  <a:lnTo>
                    <a:pt x="46621" y="57073"/>
                  </a:lnTo>
                  <a:lnTo>
                    <a:pt x="32726" y="45784"/>
                  </a:lnTo>
                  <a:lnTo>
                    <a:pt x="20959" y="32308"/>
                  </a:lnTo>
                  <a:lnTo>
                    <a:pt x="11619" y="16947"/>
                  </a:lnTo>
                  <a:lnTo>
                    <a:pt x="5003" y="0"/>
                  </a:lnTo>
                  <a:close/>
                </a:path>
                <a:path w="278765" h="257175">
                  <a:moveTo>
                    <a:pt x="88416" y="212978"/>
                  </a:moveTo>
                  <a:lnTo>
                    <a:pt x="76820" y="212978"/>
                  </a:lnTo>
                  <a:lnTo>
                    <a:pt x="73084" y="216687"/>
                  </a:lnTo>
                  <a:lnTo>
                    <a:pt x="92111" y="216687"/>
                  </a:lnTo>
                  <a:lnTo>
                    <a:pt x="88416" y="212978"/>
                  </a:lnTo>
                  <a:close/>
                </a:path>
                <a:path w="278765" h="257175">
                  <a:moveTo>
                    <a:pt x="147787" y="196367"/>
                  </a:moveTo>
                  <a:lnTo>
                    <a:pt x="127951" y="196367"/>
                  </a:lnTo>
                  <a:lnTo>
                    <a:pt x="130722" y="199148"/>
                  </a:lnTo>
                  <a:lnTo>
                    <a:pt x="131013" y="199313"/>
                  </a:lnTo>
                  <a:lnTo>
                    <a:pt x="130936" y="212978"/>
                  </a:lnTo>
                  <a:lnTo>
                    <a:pt x="127200" y="216687"/>
                  </a:lnTo>
                  <a:lnTo>
                    <a:pt x="148283" y="216687"/>
                  </a:lnTo>
                  <a:lnTo>
                    <a:pt x="144602" y="212978"/>
                  </a:lnTo>
                  <a:lnTo>
                    <a:pt x="144639" y="199656"/>
                  </a:lnTo>
                  <a:lnTo>
                    <a:pt x="144473" y="199656"/>
                  </a:lnTo>
                  <a:lnTo>
                    <a:pt x="147787" y="196367"/>
                  </a:lnTo>
                  <a:close/>
                </a:path>
                <a:path w="278765" h="257175">
                  <a:moveTo>
                    <a:pt x="204304" y="196367"/>
                  </a:moveTo>
                  <a:lnTo>
                    <a:pt x="184148" y="196367"/>
                  </a:lnTo>
                  <a:lnTo>
                    <a:pt x="187073" y="199313"/>
                  </a:lnTo>
                  <a:lnTo>
                    <a:pt x="187375" y="199656"/>
                  </a:lnTo>
                  <a:lnTo>
                    <a:pt x="187325" y="212978"/>
                  </a:lnTo>
                  <a:lnTo>
                    <a:pt x="187465" y="212978"/>
                  </a:lnTo>
                  <a:lnTo>
                    <a:pt x="183742" y="216687"/>
                  </a:lnTo>
                  <a:lnTo>
                    <a:pt x="204482" y="216687"/>
                  </a:lnTo>
                  <a:lnTo>
                    <a:pt x="201091" y="213283"/>
                  </a:lnTo>
                  <a:lnTo>
                    <a:pt x="201002" y="199656"/>
                  </a:lnTo>
                  <a:lnTo>
                    <a:pt x="204304" y="196367"/>
                  </a:lnTo>
                  <a:close/>
                </a:path>
                <a:path w="278765" h="257175">
                  <a:moveTo>
                    <a:pt x="277962" y="196367"/>
                  </a:moveTo>
                  <a:lnTo>
                    <a:pt x="240322" y="196367"/>
                  </a:lnTo>
                  <a:lnTo>
                    <a:pt x="243587" y="199656"/>
                  </a:lnTo>
                  <a:lnTo>
                    <a:pt x="243687" y="213283"/>
                  </a:lnTo>
                  <a:lnTo>
                    <a:pt x="240258" y="216687"/>
                  </a:lnTo>
                  <a:lnTo>
                    <a:pt x="277899" y="216687"/>
                  </a:lnTo>
                  <a:lnTo>
                    <a:pt x="277962" y="196367"/>
                  </a:lnTo>
                  <a:close/>
                </a:path>
                <a:path w="278765" h="257175">
                  <a:moveTo>
                    <a:pt x="91258" y="196367"/>
                  </a:moveTo>
                  <a:lnTo>
                    <a:pt x="74166" y="196367"/>
                  </a:lnTo>
                  <a:lnTo>
                    <a:pt x="76937" y="199148"/>
                  </a:lnTo>
                  <a:lnTo>
                    <a:pt x="77024" y="212978"/>
                  </a:lnTo>
                  <a:lnTo>
                    <a:pt x="88251" y="212978"/>
                  </a:lnTo>
                  <a:lnTo>
                    <a:pt x="88290" y="199313"/>
                  </a:lnTo>
                  <a:lnTo>
                    <a:pt x="91258" y="196367"/>
                  </a:lnTo>
                  <a:close/>
                </a:path>
                <a:path w="278765" h="257175">
                  <a:moveTo>
                    <a:pt x="91358" y="165950"/>
                  </a:moveTo>
                  <a:lnTo>
                    <a:pt x="74265" y="165950"/>
                  </a:lnTo>
                  <a:lnTo>
                    <a:pt x="77026" y="168732"/>
                  </a:lnTo>
                  <a:lnTo>
                    <a:pt x="77076" y="182397"/>
                  </a:lnTo>
                  <a:lnTo>
                    <a:pt x="73188" y="186270"/>
                  </a:lnTo>
                  <a:lnTo>
                    <a:pt x="92186" y="186270"/>
                  </a:lnTo>
                  <a:lnTo>
                    <a:pt x="88341" y="182397"/>
                  </a:lnTo>
                  <a:lnTo>
                    <a:pt x="88379" y="168897"/>
                  </a:lnTo>
                  <a:lnTo>
                    <a:pt x="91358" y="165950"/>
                  </a:lnTo>
                  <a:close/>
                </a:path>
                <a:path w="278765" h="257175">
                  <a:moveTo>
                    <a:pt x="147877" y="165950"/>
                  </a:moveTo>
                  <a:lnTo>
                    <a:pt x="128051" y="165950"/>
                  </a:lnTo>
                  <a:lnTo>
                    <a:pt x="130976" y="168897"/>
                  </a:lnTo>
                  <a:lnTo>
                    <a:pt x="131013" y="182575"/>
                  </a:lnTo>
                  <a:lnTo>
                    <a:pt x="127303" y="186270"/>
                  </a:lnTo>
                  <a:lnTo>
                    <a:pt x="148385" y="186270"/>
                  </a:lnTo>
                  <a:lnTo>
                    <a:pt x="144703" y="182575"/>
                  </a:lnTo>
                  <a:lnTo>
                    <a:pt x="144741" y="169075"/>
                  </a:lnTo>
                  <a:lnTo>
                    <a:pt x="147877" y="165950"/>
                  </a:lnTo>
                  <a:close/>
                </a:path>
                <a:path w="278765" h="257175">
                  <a:moveTo>
                    <a:pt x="204418" y="165950"/>
                  </a:moveTo>
                  <a:lnTo>
                    <a:pt x="184225" y="165950"/>
                  </a:lnTo>
                  <a:lnTo>
                    <a:pt x="187338" y="169075"/>
                  </a:lnTo>
                  <a:lnTo>
                    <a:pt x="187388" y="182740"/>
                  </a:lnTo>
                  <a:lnTo>
                    <a:pt x="183831" y="186270"/>
                  </a:lnTo>
                  <a:lnTo>
                    <a:pt x="204558" y="186270"/>
                  </a:lnTo>
                  <a:lnTo>
                    <a:pt x="201053" y="182740"/>
                  </a:lnTo>
                  <a:lnTo>
                    <a:pt x="201091" y="169252"/>
                  </a:lnTo>
                  <a:lnTo>
                    <a:pt x="204418" y="165950"/>
                  </a:lnTo>
                  <a:close/>
                </a:path>
                <a:path w="278765" h="257175">
                  <a:moveTo>
                    <a:pt x="278046" y="169379"/>
                  </a:moveTo>
                  <a:lnTo>
                    <a:pt x="243814" y="169379"/>
                  </a:lnTo>
                  <a:lnTo>
                    <a:pt x="243776" y="182879"/>
                  </a:lnTo>
                  <a:lnTo>
                    <a:pt x="240347" y="186270"/>
                  </a:lnTo>
                  <a:lnTo>
                    <a:pt x="277994" y="186270"/>
                  </a:lnTo>
                  <a:lnTo>
                    <a:pt x="278046" y="169379"/>
                  </a:lnTo>
                  <a:close/>
                </a:path>
                <a:path w="278765" h="257175">
                  <a:moveTo>
                    <a:pt x="278057" y="165950"/>
                  </a:moveTo>
                  <a:lnTo>
                    <a:pt x="240411" y="165950"/>
                  </a:lnTo>
                  <a:lnTo>
                    <a:pt x="243688" y="169252"/>
                  </a:lnTo>
                  <a:lnTo>
                    <a:pt x="278046" y="169252"/>
                  </a:lnTo>
                  <a:lnTo>
                    <a:pt x="278057" y="165950"/>
                  </a:lnTo>
                  <a:close/>
                </a:path>
                <a:path w="278765" h="257175">
                  <a:moveTo>
                    <a:pt x="278447" y="39979"/>
                  </a:moveTo>
                  <a:lnTo>
                    <a:pt x="239663" y="46617"/>
                  </a:lnTo>
                  <a:lnTo>
                    <a:pt x="206554" y="65204"/>
                  </a:lnTo>
                  <a:lnTo>
                    <a:pt x="181487" y="93379"/>
                  </a:lnTo>
                  <a:lnTo>
                    <a:pt x="166827" y="128777"/>
                  </a:lnTo>
                  <a:lnTo>
                    <a:pt x="278172" y="128777"/>
                  </a:lnTo>
                  <a:lnTo>
                    <a:pt x="278283" y="93025"/>
                  </a:lnTo>
                  <a:lnTo>
                    <a:pt x="278394" y="57073"/>
                  </a:lnTo>
                  <a:lnTo>
                    <a:pt x="278447" y="39979"/>
                  </a:lnTo>
                  <a:close/>
                </a:path>
                <a:path w="278765" h="257175">
                  <a:moveTo>
                    <a:pt x="164312" y="39636"/>
                  </a:moveTo>
                  <a:lnTo>
                    <a:pt x="125533" y="46272"/>
                  </a:lnTo>
                  <a:lnTo>
                    <a:pt x="92424" y="64855"/>
                  </a:lnTo>
                  <a:lnTo>
                    <a:pt x="67354" y="93025"/>
                  </a:lnTo>
                  <a:lnTo>
                    <a:pt x="52692" y="128422"/>
                  </a:lnTo>
                  <a:lnTo>
                    <a:pt x="164046" y="128422"/>
                  </a:lnTo>
                  <a:lnTo>
                    <a:pt x="164152" y="93025"/>
                  </a:lnTo>
                  <a:lnTo>
                    <a:pt x="164260" y="57073"/>
                  </a:lnTo>
                  <a:lnTo>
                    <a:pt x="164312" y="39636"/>
                  </a:lnTo>
                  <a:close/>
                </a:path>
              </a:pathLst>
            </a:custGeom>
            <a:solidFill>
              <a:srgbClr val="0DA541"/>
            </a:solidFill>
          </p:spPr>
          <p:txBody>
            <a:bodyPr wrap="square" lIns="0" tIns="0" rIns="0" bIns="0" rtlCol="0"/>
            <a:lstStyle/>
            <a:p>
              <a:pPr defTabSz="514350" hangingPunct="1"/>
              <a:endParaRPr sz="1013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6" name="object 24">
            <a:extLst>
              <a:ext uri="{FF2B5EF4-FFF2-40B4-BE49-F238E27FC236}">
                <a16:creationId xmlns:a16="http://schemas.microsoft.com/office/drawing/2014/main" id="{97A47C1F-DE5F-8D24-44A0-DD4AED657F08}"/>
              </a:ext>
            </a:extLst>
          </p:cNvPr>
          <p:cNvSpPr txBox="1"/>
          <p:nvPr/>
        </p:nvSpPr>
        <p:spPr>
          <a:xfrm>
            <a:off x="672734" y="1963688"/>
            <a:ext cx="2012394" cy="323671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 marR="2858" algn="l" defTabSz="514350" hangingPunct="1">
              <a:lnSpc>
                <a:spcPct val="149100"/>
              </a:lnSpc>
              <a:spcBef>
                <a:spcPts val="53"/>
              </a:spcBef>
            </a:pPr>
            <a:r>
              <a:rPr sz="1575" spc="-48" dirty="0">
                <a:solidFill>
                  <a:srgbClr val="27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  <a:r>
              <a:rPr sz="1575" spc="-82" dirty="0">
                <a:solidFill>
                  <a:srgbClr val="27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75" spc="-31" dirty="0">
                <a:solidFill>
                  <a:srgbClr val="273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sz="157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grou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 xmlns="3c527bfc-89bd-412f-8386-c8c2bee35622">CBE JU general presentation</Event>
    <Date xmlns="3c527bfc-89bd-412f-8386-c8c2bee35622">2023-07-18T22:00:00+00:00</Date>
    <Speaker xmlns="3c527bfc-89bd-412f-8386-c8c2bee35622" xsi:nil="true"/>
    <TaxCatchAll xmlns="1cc0978e-db05-4edd-8034-7418f07071d6" xsi:nil="true"/>
    <lcf76f155ced4ddcb4097134ff3c332f xmlns="3c527bfc-89bd-412f-8386-c8c2bee3562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148097E6FC24EB6EFB57D2D489102" ma:contentTypeVersion="16" ma:contentTypeDescription="Create a new document." ma:contentTypeScope="" ma:versionID="20d84067858226c2a893e71a9743632d">
  <xsd:schema xmlns:xsd="http://www.w3.org/2001/XMLSchema" xmlns:xs="http://www.w3.org/2001/XMLSchema" xmlns:p="http://schemas.microsoft.com/office/2006/metadata/properties" xmlns:ns2="3c527bfc-89bd-412f-8386-c8c2bee35622" xmlns:ns3="1cc0978e-db05-4edd-8034-7418f07071d6" targetNamespace="http://schemas.microsoft.com/office/2006/metadata/properties" ma:root="true" ma:fieldsID="d03e36ac51e30582bcf693312d915e04" ns2:_="" ns3:_="">
    <xsd:import namespace="3c527bfc-89bd-412f-8386-c8c2bee35622"/>
    <xsd:import namespace="1cc0978e-db05-4edd-8034-7418f07071d6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Event" minOccurs="0"/>
                <xsd:element ref="ns2:Speak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27bfc-89bd-412f-8386-c8c2bee35622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Only" ma:internalName="Date">
      <xsd:simpleType>
        <xsd:restriction base="dms:DateTime"/>
      </xsd:simpleType>
    </xsd:element>
    <xsd:element name="Event" ma:index="9" nillable="true" ma:displayName="Event/topic" ma:format="Dropdown" ma:internalName="Event">
      <xsd:simpleType>
        <xsd:restriction base="dms:Note">
          <xsd:maxLength value="255"/>
        </xsd:restriction>
      </xsd:simpleType>
    </xsd:element>
    <xsd:element name="Speaker" ma:index="10" nillable="true" ma:displayName="Speaker" ma:format="Dropdown" ma:internalName="Speaker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56b32bd-502c-4b31-810a-badfae7d79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0978e-db05-4edd-8034-7418f07071d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29ed16-becd-496b-8878-cb54875e7c4c}" ma:internalName="TaxCatchAll" ma:showField="CatchAllData" ma:web="1cc0978e-db05-4edd-8034-7418f0707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0C0A30-3ABC-4464-A124-269A77BC1E4F}">
  <ds:schemaRefs>
    <ds:schemaRef ds:uri="c7c0f05d-28a0-4418-bd8d-2a3a39709572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1cc0978e-db05-4edd-8034-7418f07071d6"/>
    <ds:schemaRef ds:uri="3c527bfc-89bd-412f-8386-c8c2bee35622"/>
  </ds:schemaRefs>
</ds:datastoreItem>
</file>

<file path=customXml/itemProps2.xml><?xml version="1.0" encoding="utf-8"?>
<ds:datastoreItem xmlns:ds="http://schemas.openxmlformats.org/officeDocument/2006/customXml" ds:itemID="{526409DC-6F8C-466A-9085-EF648E2C1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527bfc-89bd-412f-8386-c8c2bee35622"/>
    <ds:schemaRef ds:uri="1cc0978e-db05-4edd-8034-7418f0707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C8605B-9885-4835-BF49-5BEABCC54B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449</Words>
  <Application>Microsoft Office PowerPoint</Application>
  <PresentationFormat>On-screen Show (16:9)</PresentationFormat>
  <Paragraphs>188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Helvetica Neue Medium</vt:lpstr>
      <vt:lpstr>Lucida Sans Unicode</vt:lpstr>
      <vt:lpstr>Oakes Grotesk</vt:lpstr>
      <vt:lpstr>21_BasicWhite</vt:lpstr>
      <vt:lpstr>Office Theme</vt:lpstr>
      <vt:lpstr>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CBE JU-funded Innovation 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GIACOMUZZI-MOORE Nicolo (CBE)</dc:creator>
  <cp:lastModifiedBy>ZICMANE Elina (CBE)</cp:lastModifiedBy>
  <cp:revision>218</cp:revision>
  <dcterms:modified xsi:type="dcterms:W3CDTF">2025-09-11T07:29:43Z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0x010100B07148097E6FC24EB6EFB57D2D489102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