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71" r:id="rId5"/>
    <p:sldId id="2393" r:id="rId6"/>
    <p:sldId id="2147477179" r:id="rId7"/>
    <p:sldId id="290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688"/>
    <a:srgbClr val="00AD3B"/>
    <a:srgbClr val="FFB400"/>
    <a:srgbClr val="A6D7B3"/>
    <a:srgbClr val="FFD77E"/>
    <a:srgbClr val="2FC06F"/>
    <a:srgbClr val="A9CDF0"/>
    <a:srgbClr val="C8E0F3"/>
    <a:srgbClr val="FEB69A"/>
    <a:srgbClr val="FFD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4" y="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1503-3BF5-274C-BA0B-5A993FB0FEB5}" type="datetimeFigureOut">
              <a:rPr lang="en-PT" smtClean="0"/>
              <a:t>07/03/2026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A962-CD6F-D14B-A023-F8FF1B979E7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47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B1E87-7B25-284F-8BCD-464A3878A10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904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E9766F-1B6E-FD56-95E4-2B2717098326}"/>
              </a:ext>
            </a:extLst>
          </p:cNvPr>
          <p:cNvSpPr/>
          <p:nvPr userDrawn="1"/>
        </p:nvSpPr>
        <p:spPr>
          <a:xfrm>
            <a:off x="7326" y="-20339"/>
            <a:ext cx="20104100" cy="11308557"/>
          </a:xfrm>
          <a:prstGeom prst="rect">
            <a:avLst/>
          </a:prstGeom>
          <a:solidFill>
            <a:srgbClr val="2A3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um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5D19E7-C732-7154-8305-C3603C072132}"/>
              </a:ext>
            </a:extLst>
          </p:cNvPr>
          <p:cNvSpPr/>
          <p:nvPr userDrawn="1"/>
        </p:nvSpPr>
        <p:spPr>
          <a:xfrm>
            <a:off x="7326" y="-20339"/>
            <a:ext cx="20104100" cy="11308557"/>
          </a:xfrm>
          <a:prstGeom prst="rect">
            <a:avLst/>
          </a:prstGeom>
          <a:solidFill>
            <a:srgbClr val="607E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>
            <a:extLst>
              <a:ext uri="{FF2B5EF4-FFF2-40B4-BE49-F238E27FC236}">
                <a16:creationId xmlns:a16="http://schemas.microsoft.com/office/drawing/2014/main" id="{6833B89C-BE6F-E9F7-6B7A-4305712166AC}"/>
              </a:ext>
            </a:extLst>
          </p:cNvPr>
          <p:cNvSpPr/>
          <p:nvPr userDrawn="1"/>
        </p:nvSpPr>
        <p:spPr>
          <a:xfrm>
            <a:off x="1" y="2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2F9B15AF-1D51-DEAE-B248-3B9167683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249" y="4435475"/>
            <a:ext cx="8382000" cy="2736844"/>
          </a:xfrm>
          <a:prstGeom prst="rect">
            <a:avLst/>
          </a:prstGeom>
        </p:spPr>
        <p:txBody>
          <a:bodyPr/>
          <a:lstStyle>
            <a:lvl1pPr>
              <a:defRPr sz="8001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pt-PT" err="1"/>
              <a:t>Main</a:t>
            </a:r>
            <a:r>
              <a:rPr lang="pt-PT"/>
              <a:t> </a:t>
            </a:r>
            <a:r>
              <a:rPr lang="pt-PT" err="1"/>
              <a:t>Heading</a:t>
            </a:r>
            <a:r>
              <a:rPr lang="pt-PT"/>
              <a:t>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16" name="Marcador de Posição da Imagem 15">
            <a:extLst>
              <a:ext uri="{FF2B5EF4-FFF2-40B4-BE49-F238E27FC236}">
                <a16:creationId xmlns:a16="http://schemas.microsoft.com/office/drawing/2014/main" id="{08B80E5E-28FB-1F06-F55E-31248E8AE1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52450" y="-967614"/>
            <a:ext cx="13227958" cy="13244577"/>
          </a:xfrm>
          <a:prstGeom prst="ellipse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E47025-5744-E2A8-F00B-AB479545E1A2}"/>
              </a:ext>
            </a:extLst>
          </p:cNvPr>
          <p:cNvSpPr/>
          <p:nvPr userDrawn="1"/>
        </p:nvSpPr>
        <p:spPr>
          <a:xfrm>
            <a:off x="1233581" y="-2390138"/>
            <a:ext cx="4801448" cy="4780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5709C-ECB9-2B93-16A3-0575579BF6F4}"/>
              </a:ext>
            </a:extLst>
          </p:cNvPr>
          <p:cNvSpPr/>
          <p:nvPr userDrawn="1"/>
        </p:nvSpPr>
        <p:spPr>
          <a:xfrm>
            <a:off x="642789" y="-2978325"/>
            <a:ext cx="5983033" cy="5956650"/>
          </a:xfrm>
          <a:prstGeom prst="ellipse">
            <a:avLst/>
          </a:prstGeom>
          <a:noFill/>
          <a:ln w="22225">
            <a:solidFill>
              <a:srgbClr val="212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D6EE9E-E3AF-56B8-39E3-8259D6CF7553}"/>
              </a:ext>
            </a:extLst>
          </p:cNvPr>
          <p:cNvSpPr/>
          <p:nvPr userDrawn="1"/>
        </p:nvSpPr>
        <p:spPr>
          <a:xfrm>
            <a:off x="642789" y="8503659"/>
            <a:ext cx="5983033" cy="5956650"/>
          </a:xfrm>
          <a:prstGeom prst="ellipse">
            <a:avLst/>
          </a:prstGeom>
          <a:noFill/>
          <a:ln w="22225">
            <a:solidFill>
              <a:srgbClr val="212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96911A-8C06-2CAD-3ABE-DE76CCE3FB99}"/>
              </a:ext>
            </a:extLst>
          </p:cNvPr>
          <p:cNvSpPr/>
          <p:nvPr userDrawn="1"/>
        </p:nvSpPr>
        <p:spPr>
          <a:xfrm>
            <a:off x="1859592" y="9715099"/>
            <a:ext cx="3549424" cy="3533773"/>
          </a:xfrm>
          <a:prstGeom prst="ellipse">
            <a:avLst/>
          </a:prstGeom>
          <a:noFill/>
          <a:ln w="22225">
            <a:solidFill>
              <a:srgbClr val="212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A84CD48-F56D-D0C4-7710-22ED8CA7A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2" y="299079"/>
            <a:ext cx="3286579" cy="149866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02C0716-F51B-5146-8E91-4FF2D0FF3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0" y="9921875"/>
            <a:ext cx="3368072" cy="9271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450A5D-3A96-639B-E4AC-52F7B0134A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884" y="10061893"/>
            <a:ext cx="3084798" cy="6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g object 16">
            <a:extLst>
              <a:ext uri="{FF2B5EF4-FFF2-40B4-BE49-F238E27FC236}">
                <a16:creationId xmlns:a16="http://schemas.microsoft.com/office/drawing/2014/main" id="{F7FCEB21-AFE7-1521-06BC-84DBB03EE2A9}"/>
              </a:ext>
            </a:extLst>
          </p:cNvPr>
          <p:cNvSpPr/>
          <p:nvPr userDrawn="1"/>
        </p:nvSpPr>
        <p:spPr>
          <a:xfrm>
            <a:off x="1" y="2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233A1F9-5EAE-4FAF-3231-49B917718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" y="-236"/>
            <a:ext cx="20104811" cy="11308953"/>
          </a:xfrm>
          <a:prstGeom prst="rect">
            <a:avLst/>
          </a:prstGeom>
        </p:spPr>
      </p:pic>
      <p:pic>
        <p:nvPicPr>
          <p:cNvPr id="125" name="Imagem 124">
            <a:extLst>
              <a:ext uri="{FF2B5EF4-FFF2-40B4-BE49-F238E27FC236}">
                <a16:creationId xmlns:a16="http://schemas.microsoft.com/office/drawing/2014/main" id="{2F1935A8-CE11-4725-4A6B-7782A46AA5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388" y="757803"/>
            <a:ext cx="2615191" cy="1192517"/>
          </a:xfrm>
          <a:prstGeom prst="rect">
            <a:avLst/>
          </a:prstGeom>
        </p:spPr>
      </p:pic>
      <p:sp>
        <p:nvSpPr>
          <p:cNvPr id="15" name="Atraso 18">
            <a:extLst>
              <a:ext uri="{FF2B5EF4-FFF2-40B4-BE49-F238E27FC236}">
                <a16:creationId xmlns:a16="http://schemas.microsoft.com/office/drawing/2014/main" id="{37965718-F61B-4EBA-15E2-C7E0A1B0DEED}"/>
              </a:ext>
            </a:extLst>
          </p:cNvPr>
          <p:cNvSpPr/>
          <p:nvPr userDrawn="1"/>
        </p:nvSpPr>
        <p:spPr>
          <a:xfrm rot="10800000">
            <a:off x="18723819" y="10150475"/>
            <a:ext cx="1380281" cy="697374"/>
          </a:xfrm>
          <a:custGeom>
            <a:avLst/>
            <a:gdLst>
              <a:gd name="connsiteX0" fmla="*/ 0 w 685800"/>
              <a:gd name="connsiteY0" fmla="*/ 0 h 685800"/>
              <a:gd name="connsiteX1" fmla="*/ 342900 w 685800"/>
              <a:gd name="connsiteY1" fmla="*/ 0 h 685800"/>
              <a:gd name="connsiteX2" fmla="*/ 685800 w 685800"/>
              <a:gd name="connsiteY2" fmla="*/ 342900 h 685800"/>
              <a:gd name="connsiteX3" fmla="*/ 342900 w 685800"/>
              <a:gd name="connsiteY3" fmla="*/ 685800 h 685800"/>
              <a:gd name="connsiteX4" fmla="*/ 0 w 685800"/>
              <a:gd name="connsiteY4" fmla="*/ 685800 h 685800"/>
              <a:gd name="connsiteX5" fmla="*/ 0 w 685800"/>
              <a:gd name="connsiteY5" fmla="*/ 0 h 685800"/>
              <a:gd name="connsiteX0" fmla="*/ 694481 w 1380281"/>
              <a:gd name="connsiteY0" fmla="*/ 0 h 685800"/>
              <a:gd name="connsiteX1" fmla="*/ 1037381 w 1380281"/>
              <a:gd name="connsiteY1" fmla="*/ 0 h 685800"/>
              <a:gd name="connsiteX2" fmla="*/ 1380281 w 1380281"/>
              <a:gd name="connsiteY2" fmla="*/ 342900 h 685800"/>
              <a:gd name="connsiteX3" fmla="*/ 1037381 w 1380281"/>
              <a:gd name="connsiteY3" fmla="*/ 685800 h 685800"/>
              <a:gd name="connsiteX4" fmla="*/ 0 w 1380281"/>
              <a:gd name="connsiteY4" fmla="*/ 685800 h 685800"/>
              <a:gd name="connsiteX5" fmla="*/ 694481 w 1380281"/>
              <a:gd name="connsiteY5" fmla="*/ 0 h 685800"/>
              <a:gd name="connsiteX0" fmla="*/ 0 w 1391856"/>
              <a:gd name="connsiteY0" fmla="*/ 0 h 685800"/>
              <a:gd name="connsiteX1" fmla="*/ 1048956 w 1391856"/>
              <a:gd name="connsiteY1" fmla="*/ 0 h 685800"/>
              <a:gd name="connsiteX2" fmla="*/ 1391856 w 1391856"/>
              <a:gd name="connsiteY2" fmla="*/ 342900 h 685800"/>
              <a:gd name="connsiteX3" fmla="*/ 1048956 w 1391856"/>
              <a:gd name="connsiteY3" fmla="*/ 685800 h 685800"/>
              <a:gd name="connsiteX4" fmla="*/ 11575 w 1391856"/>
              <a:gd name="connsiteY4" fmla="*/ 685800 h 685800"/>
              <a:gd name="connsiteX5" fmla="*/ 0 w 1391856"/>
              <a:gd name="connsiteY5" fmla="*/ 0 h 685800"/>
              <a:gd name="connsiteX0" fmla="*/ 0 w 1380281"/>
              <a:gd name="connsiteY0" fmla="*/ 0 h 697374"/>
              <a:gd name="connsiteX1" fmla="*/ 1037381 w 1380281"/>
              <a:gd name="connsiteY1" fmla="*/ 11574 h 697374"/>
              <a:gd name="connsiteX2" fmla="*/ 1380281 w 1380281"/>
              <a:gd name="connsiteY2" fmla="*/ 354474 h 697374"/>
              <a:gd name="connsiteX3" fmla="*/ 1037381 w 1380281"/>
              <a:gd name="connsiteY3" fmla="*/ 697374 h 697374"/>
              <a:gd name="connsiteX4" fmla="*/ 0 w 1380281"/>
              <a:gd name="connsiteY4" fmla="*/ 697374 h 697374"/>
              <a:gd name="connsiteX5" fmla="*/ 0 w 1380281"/>
              <a:gd name="connsiteY5" fmla="*/ 0 h 69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0281" h="697374">
                <a:moveTo>
                  <a:pt x="0" y="0"/>
                </a:moveTo>
                <a:lnTo>
                  <a:pt x="1037381" y="11574"/>
                </a:lnTo>
                <a:cubicBezTo>
                  <a:pt x="1226759" y="11574"/>
                  <a:pt x="1380281" y="165096"/>
                  <a:pt x="1380281" y="354474"/>
                </a:cubicBezTo>
                <a:cubicBezTo>
                  <a:pt x="1380281" y="543852"/>
                  <a:pt x="1226759" y="697374"/>
                  <a:pt x="1037381" y="697374"/>
                </a:cubicBezTo>
                <a:lnTo>
                  <a:pt x="0" y="697374"/>
                </a:lnTo>
                <a:lnTo>
                  <a:pt x="0" y="0"/>
                </a:lnTo>
                <a:close/>
              </a:path>
            </a:pathLst>
          </a:custGeom>
          <a:solidFill>
            <a:srgbClr val="F9D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rgbClr val="F9D26F"/>
                </a:solidFill>
              </a:rPr>
              <a:t>a</a:t>
            </a:r>
          </a:p>
        </p:txBody>
      </p:sp>
      <p:sp>
        <p:nvSpPr>
          <p:cNvPr id="6" name="Forma Livre 5">
            <a:extLst>
              <a:ext uri="{FF2B5EF4-FFF2-40B4-BE49-F238E27FC236}">
                <a16:creationId xmlns:a16="http://schemas.microsoft.com/office/drawing/2014/main" id="{D5616E87-A2CA-586D-A0D3-5CC63A292FB0}"/>
              </a:ext>
            </a:extLst>
          </p:cNvPr>
          <p:cNvSpPr/>
          <p:nvPr userDrawn="1"/>
        </p:nvSpPr>
        <p:spPr>
          <a:xfrm>
            <a:off x="252000" y="1080000"/>
            <a:ext cx="554691" cy="1047750"/>
          </a:xfrm>
          <a:custGeom>
            <a:avLst/>
            <a:gdLst>
              <a:gd name="connsiteX0" fmla="*/ 38100 w 685800"/>
              <a:gd name="connsiteY0" fmla="*/ 0 h 1295400"/>
              <a:gd name="connsiteX1" fmla="*/ 685800 w 685800"/>
              <a:gd name="connsiteY1" fmla="*/ 647700 h 1295400"/>
              <a:gd name="connsiteX2" fmla="*/ 38100 w 685800"/>
              <a:gd name="connsiteY2" fmla="*/ 1295400 h 1295400"/>
              <a:gd name="connsiteX3" fmla="*/ 0 w 685800"/>
              <a:gd name="connsiteY3" fmla="*/ 1291559 h 1295400"/>
              <a:gd name="connsiteX4" fmla="*/ 0 w 685800"/>
              <a:gd name="connsiteY4" fmla="*/ 3841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295400">
                <a:moveTo>
                  <a:pt x="38100" y="0"/>
                </a:moveTo>
                <a:cubicBezTo>
                  <a:pt x="395815" y="0"/>
                  <a:pt x="685800" y="289985"/>
                  <a:pt x="685800" y="647700"/>
                </a:cubicBezTo>
                <a:cubicBezTo>
                  <a:pt x="685800" y="1005415"/>
                  <a:pt x="395815" y="1295400"/>
                  <a:pt x="38100" y="1295400"/>
                </a:cubicBezTo>
                <a:lnTo>
                  <a:pt x="0" y="1291559"/>
                </a:lnTo>
                <a:lnTo>
                  <a:pt x="0" y="3841"/>
                </a:lnTo>
                <a:close/>
              </a:path>
            </a:pathLst>
          </a:custGeom>
          <a:solidFill>
            <a:srgbClr val="F9D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4F98A66E-47A6-09FC-4397-D722236180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891251" y="10328275"/>
            <a:ext cx="903328" cy="381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2">
              <a:lnSpc>
                <a:spcPts val="2985"/>
              </a:lnSpc>
            </a:pPr>
            <a:fld id="{81D60167-4931-47E6-BA6A-407CBD079E47}" type="slidenum">
              <a:rPr lang="pt-PT" spc="-25" smtClean="0"/>
              <a:pPr marL="38102">
                <a:lnSpc>
                  <a:spcPts val="2985"/>
                </a:lnSpc>
              </a:pPr>
              <a:t>‹#›</a:t>
            </a:fld>
            <a:endParaRPr lang="pt-PT" spc="-25"/>
          </a:p>
        </p:txBody>
      </p:sp>
      <p:sp>
        <p:nvSpPr>
          <p:cNvPr id="11" name="Marcador de Posição do Texto 47">
            <a:extLst>
              <a:ext uri="{FF2B5EF4-FFF2-40B4-BE49-F238E27FC236}">
                <a16:creationId xmlns:a16="http://schemas.microsoft.com/office/drawing/2014/main" id="{F0E230E5-A0B9-6192-4EB4-78DC7718B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2435" y="3231754"/>
            <a:ext cx="14103924" cy="6542997"/>
          </a:xfrm>
          <a:prstGeom prst="rect">
            <a:avLst/>
          </a:prstGeom>
        </p:spPr>
        <p:txBody>
          <a:bodyPr/>
          <a:lstStyle>
            <a:lvl1pPr marL="0" marR="0" indent="0" algn="l" defTabSz="9144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122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err="1"/>
              <a:t>Insert</a:t>
            </a:r>
            <a:r>
              <a:rPr lang="pt-PT"/>
              <a:t> </a:t>
            </a:r>
            <a:r>
              <a:rPr lang="pt-PT" err="1"/>
              <a:t>text</a:t>
            </a:r>
            <a:endParaRPr lang="pt-PT"/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9C09631C-666A-3B0B-B357-2A3789085E13}"/>
              </a:ext>
            </a:extLst>
          </p:cNvPr>
          <p:cNvCxnSpPr>
            <a:cxnSpLocks/>
          </p:cNvCxnSpPr>
          <p:nvPr userDrawn="1"/>
        </p:nvCxnSpPr>
        <p:spPr>
          <a:xfrm>
            <a:off x="1229096" y="1897413"/>
            <a:ext cx="13648267" cy="0"/>
          </a:xfrm>
          <a:prstGeom prst="line">
            <a:avLst/>
          </a:prstGeom>
          <a:ln w="317500" cap="rnd">
            <a:solidFill>
              <a:srgbClr val="F9D26F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older 2">
            <a:extLst>
              <a:ext uri="{FF2B5EF4-FFF2-40B4-BE49-F238E27FC236}">
                <a16:creationId xmlns:a16="http://schemas.microsoft.com/office/drawing/2014/main" id="{07BA2564-3742-7EF5-5616-3BB65872C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849" y="1235075"/>
            <a:ext cx="14073510" cy="76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5101" b="1" i="0">
                <a:solidFill>
                  <a:srgbClr val="2C3583"/>
                </a:solidFill>
                <a:latin typeface="Arial"/>
                <a:cs typeface="Arial"/>
              </a:defRPr>
            </a:lvl1pPr>
          </a:lstStyle>
          <a:p>
            <a:r>
              <a:rPr lang="pt-PT" err="1"/>
              <a:t>Heading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865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FEE0BAF6-7247-54A9-0CFA-51F882BA1564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68BA7E-C7F9-4C3C-6F47-344184DF3741}"/>
              </a:ext>
            </a:extLst>
          </p:cNvPr>
          <p:cNvSpPr/>
          <p:nvPr userDrawn="1"/>
        </p:nvSpPr>
        <p:spPr>
          <a:xfrm>
            <a:off x="642789" y="-3124748"/>
            <a:ext cx="5983033" cy="5956650"/>
          </a:xfrm>
          <a:prstGeom prst="ellipse">
            <a:avLst/>
          </a:prstGeom>
          <a:noFill/>
          <a:ln w="25400">
            <a:solidFill>
              <a:srgbClr val="212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2287F1-C08F-4424-385A-86A3DA6CE6BD}"/>
              </a:ext>
            </a:extLst>
          </p:cNvPr>
          <p:cNvSpPr/>
          <p:nvPr userDrawn="1"/>
        </p:nvSpPr>
        <p:spPr>
          <a:xfrm>
            <a:off x="1859592" y="-1913308"/>
            <a:ext cx="3549424" cy="3533773"/>
          </a:xfrm>
          <a:prstGeom prst="ellipse">
            <a:avLst/>
          </a:prstGeom>
          <a:noFill/>
          <a:ln w="25400">
            <a:solidFill>
              <a:srgbClr val="212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5794CD0-5150-4C85-C455-0C3B57C3B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29" y="9921875"/>
            <a:ext cx="3368072" cy="9271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6B9EA4B-448A-601B-754A-2E0E101BFC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363" y="10061893"/>
            <a:ext cx="3084798" cy="644810"/>
          </a:xfrm>
          <a:prstGeom prst="rect">
            <a:avLst/>
          </a:prstGeom>
        </p:spPr>
      </p:pic>
      <p:sp>
        <p:nvSpPr>
          <p:cNvPr id="21" name="Marcador de Posição da Imagem 15">
            <a:extLst>
              <a:ext uri="{FF2B5EF4-FFF2-40B4-BE49-F238E27FC236}">
                <a16:creationId xmlns:a16="http://schemas.microsoft.com/office/drawing/2014/main" id="{8D975922-A6E8-3C4C-A074-EA727CBF8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53255" y="-2481943"/>
            <a:ext cx="9393457" cy="9405258"/>
          </a:xfrm>
          <a:prstGeom prst="ellipse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5CE48ED-7519-90FD-D2A6-BFA7D4E3C295}"/>
              </a:ext>
            </a:extLst>
          </p:cNvPr>
          <p:cNvSpPr/>
          <p:nvPr userDrawn="1"/>
        </p:nvSpPr>
        <p:spPr>
          <a:xfrm>
            <a:off x="11990178" y="-3420314"/>
            <a:ext cx="11253099" cy="11253099"/>
          </a:xfrm>
          <a:prstGeom prst="ellipse">
            <a:avLst/>
          </a:prstGeom>
          <a:noFill/>
          <a:ln w="1905000">
            <a:solidFill>
              <a:srgbClr val="60B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60BE7A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3E94D26-3C3D-5711-E985-8D202F60C4D8}"/>
              </a:ext>
            </a:extLst>
          </p:cNvPr>
          <p:cNvSpPr txBox="1"/>
          <p:nvPr userDrawn="1"/>
        </p:nvSpPr>
        <p:spPr>
          <a:xfrm>
            <a:off x="5326811" y="8893259"/>
            <a:ext cx="2350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pt-P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pt-P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FBCF927-B839-5741-B8FF-9FE35BCC34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" y="9623425"/>
            <a:ext cx="350519" cy="35051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91BB8340-67CA-E6BC-E5EA-0859CF7A92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78" y="9617903"/>
            <a:ext cx="359992" cy="35999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F9A6BBAE-8836-2C64-8D32-A50BCAB60A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78" y="9623123"/>
            <a:ext cx="359992" cy="359992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6F2F08AB-4430-0B2B-82B0-98400DC1EEBF}"/>
              </a:ext>
            </a:extLst>
          </p:cNvPr>
          <p:cNvCxnSpPr>
            <a:cxnSpLocks/>
          </p:cNvCxnSpPr>
          <p:nvPr userDrawn="1"/>
        </p:nvCxnSpPr>
        <p:spPr>
          <a:xfrm>
            <a:off x="896112" y="9994392"/>
            <a:ext cx="2350008" cy="0"/>
          </a:xfrm>
          <a:prstGeom prst="line">
            <a:avLst/>
          </a:prstGeom>
          <a:ln w="76200">
            <a:solidFill>
              <a:srgbClr val="60B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6CCD2434-FF67-EDF4-DC44-F3A9CB856231}"/>
              </a:ext>
            </a:extLst>
          </p:cNvPr>
          <p:cNvCxnSpPr>
            <a:cxnSpLocks/>
          </p:cNvCxnSpPr>
          <p:nvPr userDrawn="1"/>
        </p:nvCxnSpPr>
        <p:spPr>
          <a:xfrm>
            <a:off x="899287" y="10432542"/>
            <a:ext cx="2350008" cy="0"/>
          </a:xfrm>
          <a:prstGeom prst="line">
            <a:avLst/>
          </a:prstGeom>
          <a:ln w="76200">
            <a:solidFill>
              <a:srgbClr val="60B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24A3291-9526-C323-3138-954BEF73BA48}"/>
              </a:ext>
            </a:extLst>
          </p:cNvPr>
          <p:cNvSpPr txBox="1"/>
          <p:nvPr userDrawn="1"/>
        </p:nvSpPr>
        <p:spPr>
          <a:xfrm>
            <a:off x="845388" y="8922833"/>
            <a:ext cx="4157932" cy="163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err="1">
                <a:solidFill>
                  <a:schemeClr val="bg1"/>
                </a:solidFill>
              </a:rPr>
              <a:t>Contact</a:t>
            </a:r>
            <a:r>
              <a:rPr lang="pt-PT" sz="2000" b="1">
                <a:solidFill>
                  <a:schemeClr val="bg1"/>
                </a:solidFill>
              </a:rPr>
              <a:t> </a:t>
            </a:r>
            <a:r>
              <a:rPr lang="pt-PT" sz="2000" b="1" err="1">
                <a:solidFill>
                  <a:schemeClr val="bg1"/>
                </a:solidFill>
              </a:rPr>
              <a:t>us</a:t>
            </a:r>
            <a:endParaRPr lang="pt-PT" sz="2000" b="1">
              <a:solidFill>
                <a:schemeClr val="bg1"/>
              </a:solidFill>
            </a:endParaRPr>
          </a:p>
          <a:p>
            <a:endParaRPr lang="pt-PT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2000" b="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info@cbe.europa.eu</a:t>
            </a:r>
          </a:p>
          <a:p>
            <a:pPr>
              <a:lnSpc>
                <a:spcPct val="150000"/>
              </a:lnSpc>
            </a:pPr>
            <a:r>
              <a:rPr lang="pt-PT" sz="2000" b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www.cbe.europa.eu</a:t>
            </a:r>
            <a:endParaRPr lang="pt-PT" sz="20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0168093E-F859-9AC6-2999-37AD98441836}"/>
              </a:ext>
            </a:extLst>
          </p:cNvPr>
          <p:cNvGrpSpPr/>
          <p:nvPr userDrawn="1"/>
        </p:nvGrpSpPr>
        <p:grpSpPr>
          <a:xfrm>
            <a:off x="4425210" y="4199900"/>
            <a:ext cx="5025420" cy="3115300"/>
            <a:chOff x="4525223" y="4199900"/>
            <a:chExt cx="5025420" cy="31153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320D8C2-AED5-AC11-F625-92CC0703802B}"/>
                </a:ext>
              </a:extLst>
            </p:cNvPr>
            <p:cNvSpPr/>
            <p:nvPr userDrawn="1"/>
          </p:nvSpPr>
          <p:spPr>
            <a:xfrm>
              <a:off x="4525223" y="4201706"/>
              <a:ext cx="3113494" cy="3113494"/>
            </a:xfrm>
            <a:prstGeom prst="ellipse">
              <a:avLst/>
            </a:prstGeom>
            <a:solidFill>
              <a:srgbClr val="9FC5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81892D6E-361C-EE43-5CCC-68D44151A26A}"/>
                </a:ext>
              </a:extLst>
            </p:cNvPr>
            <p:cNvSpPr/>
            <p:nvPr userDrawn="1"/>
          </p:nvSpPr>
          <p:spPr>
            <a:xfrm>
              <a:off x="6029739" y="4206222"/>
              <a:ext cx="2015666" cy="3108977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B980F0-A5FF-53CD-AE23-17E137188DB7}"/>
                </a:ext>
              </a:extLst>
            </p:cNvPr>
            <p:cNvSpPr/>
            <p:nvPr userDrawn="1"/>
          </p:nvSpPr>
          <p:spPr>
            <a:xfrm>
              <a:off x="6436456" y="4199900"/>
              <a:ext cx="3114187" cy="3114187"/>
            </a:xfrm>
            <a:prstGeom prst="ellipse">
              <a:avLst/>
            </a:prstGeom>
            <a:solidFill>
              <a:srgbClr val="9FC5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7" name="Retângulo 46">
            <a:extLst>
              <a:ext uri="{FF2B5EF4-FFF2-40B4-BE49-F238E27FC236}">
                <a16:creationId xmlns:a16="http://schemas.microsoft.com/office/drawing/2014/main" id="{0CB37D72-1C05-55EB-DA55-0CCD8BEF5B85}"/>
              </a:ext>
            </a:extLst>
          </p:cNvPr>
          <p:cNvSpPr/>
          <p:nvPr userDrawn="1"/>
        </p:nvSpPr>
        <p:spPr>
          <a:xfrm>
            <a:off x="1" y="4179718"/>
            <a:ext cx="2882348" cy="310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EC05307-A883-F227-B7E9-D15DE7D94E90}"/>
              </a:ext>
            </a:extLst>
          </p:cNvPr>
          <p:cNvSpPr/>
          <p:nvPr userDrawn="1"/>
        </p:nvSpPr>
        <p:spPr>
          <a:xfrm>
            <a:off x="1315000" y="4180114"/>
            <a:ext cx="3109965" cy="3109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v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C25EAAA8-49AA-65C2-BACB-D6823324A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0" y="4979167"/>
            <a:ext cx="3286579" cy="149866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0C972714-809B-1EFD-7315-E843252F3C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5181599"/>
            <a:ext cx="1838325" cy="1838325"/>
          </a:xfrm>
          <a:prstGeom prst="rect">
            <a:avLst/>
          </a:prstGeom>
        </p:spPr>
      </p:pic>
      <p:sp>
        <p:nvSpPr>
          <p:cNvPr id="57" name="Terminador 56">
            <a:extLst>
              <a:ext uri="{FF2B5EF4-FFF2-40B4-BE49-F238E27FC236}">
                <a16:creationId xmlns:a16="http://schemas.microsoft.com/office/drawing/2014/main" id="{640C896C-52AB-B700-E1C3-6C1521DB8A5A}"/>
              </a:ext>
            </a:extLst>
          </p:cNvPr>
          <p:cNvSpPr/>
          <p:nvPr userDrawn="1"/>
        </p:nvSpPr>
        <p:spPr>
          <a:xfrm>
            <a:off x="6057900" y="4483100"/>
            <a:ext cx="1804276" cy="508000"/>
          </a:xfrm>
          <a:prstGeom prst="flowChartTerminator">
            <a:avLst/>
          </a:prstGeom>
          <a:solidFill>
            <a:srgbClr val="F9D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411B942A-C749-4992-4DCE-94118CF5120C}"/>
              </a:ext>
            </a:extLst>
          </p:cNvPr>
          <p:cNvSpPr txBox="1"/>
          <p:nvPr userDrawn="1"/>
        </p:nvSpPr>
        <p:spPr>
          <a:xfrm>
            <a:off x="5796711" y="4562018"/>
            <a:ext cx="2350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err="1">
                <a:solidFill>
                  <a:srgbClr val="212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  <a:endParaRPr lang="pt-PT" sz="1800" b="1">
              <a:solidFill>
                <a:srgbClr val="212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0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6DAA598-BA11-F26E-FFE8-FC663495DF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/>
        </p:blipFill>
        <p:spPr>
          <a:xfrm>
            <a:off x="13490121" y="-62739"/>
            <a:ext cx="13227958" cy="13244577"/>
          </a:xfr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4E274596-C1E3-26DC-A2DA-C2C830B34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765" y="3822705"/>
            <a:ext cx="10469700" cy="2736844"/>
          </a:xfrm>
        </p:spPr>
        <p:txBody>
          <a:bodyPr/>
          <a:lstStyle/>
          <a:p>
            <a:pPr marL="12700" marR="5080">
              <a:lnSpc>
                <a:spcPct val="100400"/>
              </a:lnSpc>
              <a:spcBef>
                <a:spcPts val="55"/>
              </a:spcBef>
            </a:pPr>
            <a:r>
              <a:rPr lang="en-GB" dirty="0">
                <a:latin typeface="Arial Black" panose="020B0A04020102020204" pitchFamily="34" charset="0"/>
              </a:rPr>
              <a:t>What are the </a:t>
            </a:r>
            <a:r>
              <a:rPr lang="en-US" sz="80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main</a:t>
            </a:r>
            <a:r>
              <a:rPr lang="en-US" sz="8000" spc="-2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8000" spc="-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feedstock </a:t>
            </a:r>
            <a:r>
              <a:rPr lang="en-US" sz="80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</a:t>
            </a:r>
            <a:r>
              <a:rPr lang="en-US" sz="8000" spc="10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applications</a:t>
            </a:r>
            <a:r>
              <a:rPr lang="en-US" sz="8000" spc="28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8000" spc="-2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</a:t>
            </a:r>
          </a:p>
          <a:p>
            <a:pPr marL="12700" marR="5080">
              <a:lnSpc>
                <a:spcPct val="100400"/>
              </a:lnSpc>
              <a:spcBef>
                <a:spcPts val="55"/>
              </a:spcBef>
            </a:pPr>
            <a:r>
              <a:rPr lang="en-US" sz="80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CBE</a:t>
            </a:r>
            <a:r>
              <a:rPr lang="en-US" sz="8000" spc="-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</a:t>
            </a:r>
            <a:r>
              <a:rPr lang="en-US" sz="8000" spc="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8000" spc="-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projects?</a:t>
            </a:r>
            <a:endParaRPr lang="en-US" sz="8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55BC3C-9078-D50C-671D-3ED3D26B0C14}"/>
              </a:ext>
            </a:extLst>
          </p:cNvPr>
          <p:cNvSpPr/>
          <p:nvPr/>
        </p:nvSpPr>
        <p:spPr>
          <a:xfrm>
            <a:off x="14149016" y="-62739"/>
            <a:ext cx="11434825" cy="1143482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8F0886-3E50-183E-A0D6-F13833B3C373}"/>
              </a:ext>
            </a:extLst>
          </p:cNvPr>
          <p:cNvSpPr/>
          <p:nvPr/>
        </p:nvSpPr>
        <p:spPr>
          <a:xfrm>
            <a:off x="13557251" y="1082675"/>
            <a:ext cx="1904999" cy="1904999"/>
          </a:xfrm>
          <a:prstGeom prst="ellipse">
            <a:avLst/>
          </a:prstGeom>
          <a:noFill/>
          <a:ln w="635000">
            <a:solidFill>
              <a:srgbClr val="2122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3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BEC16-C7B4-E000-3562-D4A526E4CB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2">
              <a:lnSpc>
                <a:spcPts val="2985"/>
              </a:lnSpc>
            </a:pPr>
            <a:fld id="{81D60167-4931-47E6-BA6A-407CBD079E47}" type="slidenum">
              <a:rPr lang="pt-PT" spc="-25" smtClean="0"/>
              <a:pPr marL="38102">
                <a:lnSpc>
                  <a:spcPts val="2985"/>
                </a:lnSpc>
              </a:pPr>
              <a:t>2</a:t>
            </a:fld>
            <a:endParaRPr lang="pt-PT" spc="-25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A27131-BA24-E583-5209-09C3138E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CBE JU 2025 projects: </a:t>
            </a:r>
            <a:r>
              <a:rPr lang="pt-PT"/>
              <a:t>Main feedstock used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8991-23DC-6BFF-E57E-CD5818473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74" y="3724398"/>
            <a:ext cx="17566551" cy="4610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75686-287D-D484-1E78-0AE88B4FB0A2}"/>
              </a:ext>
            </a:extLst>
          </p:cNvPr>
          <p:cNvSpPr txBox="1"/>
          <p:nvPr/>
        </p:nvSpPr>
        <p:spPr>
          <a:xfrm>
            <a:off x="11708444" y="414454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accent1"/>
                </a:solidFill>
              </a:rPr>
              <a:t>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641F3-69B1-DD60-6184-E9F0301FE306}"/>
              </a:ext>
            </a:extLst>
          </p:cNvPr>
          <p:cNvSpPr txBox="1"/>
          <p:nvPr/>
        </p:nvSpPr>
        <p:spPr>
          <a:xfrm>
            <a:off x="17852213" y="647315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17515-37CC-D13F-7A0B-C74D95B3333A}"/>
              </a:ext>
            </a:extLst>
          </p:cNvPr>
          <p:cNvSpPr txBox="1"/>
          <p:nvPr/>
        </p:nvSpPr>
        <p:spPr>
          <a:xfrm>
            <a:off x="9028572" y="4175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038FA-807A-0355-143E-168373C5AD10}"/>
              </a:ext>
            </a:extLst>
          </p:cNvPr>
          <p:cNvSpPr txBox="1"/>
          <p:nvPr/>
        </p:nvSpPr>
        <p:spPr>
          <a:xfrm>
            <a:off x="5900774" y="58592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C9885F-E33B-136D-BE23-B92FB31FFB61}"/>
              </a:ext>
            </a:extLst>
          </p:cNvPr>
          <p:cNvSpPr/>
          <p:nvPr/>
        </p:nvSpPr>
        <p:spPr>
          <a:xfrm>
            <a:off x="1528997" y="8335141"/>
            <a:ext cx="16923895" cy="1515441"/>
          </a:xfrm>
          <a:prstGeom prst="roundRect">
            <a:avLst/>
          </a:prstGeom>
          <a:solidFill>
            <a:srgbClr val="FFB9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02060"/>
                </a:solidFill>
              </a:rPr>
              <a:t>MIXED feedstock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0F605-375C-D63A-7F3B-82BAD506DCD4}"/>
              </a:ext>
            </a:extLst>
          </p:cNvPr>
          <p:cNvSpPr txBox="1"/>
          <p:nvPr/>
        </p:nvSpPr>
        <p:spPr>
          <a:xfrm>
            <a:off x="17460118" y="8484703"/>
            <a:ext cx="612668" cy="707886"/>
          </a:xfrm>
          <a:prstGeom prst="rect">
            <a:avLst/>
          </a:prstGeom>
          <a:solidFill>
            <a:srgbClr val="FFB99A"/>
          </a:solidFill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accent1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48899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2E9A-40FE-C32F-C940-CF4D7B51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F5C79-5EA1-7030-D60C-6CB903BB34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2">
              <a:lnSpc>
                <a:spcPts val="2985"/>
              </a:lnSpc>
            </a:pPr>
            <a:fld id="{81D60167-4931-47E6-BA6A-407CBD079E47}" type="slidenum">
              <a:rPr lang="pt-PT" spc="-25" smtClean="0"/>
              <a:pPr marL="38102">
                <a:lnSpc>
                  <a:spcPts val="2985"/>
                </a:lnSpc>
              </a:pPr>
              <a:t>3</a:t>
            </a:fld>
            <a:endParaRPr lang="pt-PT" spc="-25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93AE9F-7C82-218B-AAAF-E54CD285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CBE JU projects: </a:t>
            </a:r>
            <a:r>
              <a:rPr lang="pt-PT"/>
              <a:t>Main areas of application </a:t>
            </a:r>
            <a:endParaRPr lang="en-GB"/>
          </a:p>
        </p:txBody>
      </p:sp>
      <p:sp>
        <p:nvSpPr>
          <p:cNvPr id="127" name="Flowchart: Delay 126">
            <a:extLst>
              <a:ext uri="{FF2B5EF4-FFF2-40B4-BE49-F238E27FC236}">
                <a16:creationId xmlns:a16="http://schemas.microsoft.com/office/drawing/2014/main" id="{BFBD5CF4-73A6-87BE-8BD1-8BEA21ABC296}"/>
              </a:ext>
            </a:extLst>
          </p:cNvPr>
          <p:cNvSpPr/>
          <p:nvPr/>
        </p:nvSpPr>
        <p:spPr>
          <a:xfrm rot="16200000">
            <a:off x="5386250" y="-2798701"/>
            <a:ext cx="8744722" cy="187709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F6690BB-C0CD-3F1B-3AD1-FF0B48301A91}"/>
              </a:ext>
            </a:extLst>
          </p:cNvPr>
          <p:cNvGrpSpPr/>
          <p:nvPr/>
        </p:nvGrpSpPr>
        <p:grpSpPr>
          <a:xfrm>
            <a:off x="10326925" y="5979331"/>
            <a:ext cx="3278870" cy="3155177"/>
            <a:chOff x="6944239" y="1781128"/>
            <a:chExt cx="3746312" cy="3746418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5B381DE-B1A0-FB60-9B4C-F4EAD73EFD6C}"/>
                </a:ext>
              </a:extLst>
            </p:cNvPr>
            <p:cNvGrpSpPr/>
            <p:nvPr/>
          </p:nvGrpSpPr>
          <p:grpSpPr>
            <a:xfrm>
              <a:off x="6944239" y="1781128"/>
              <a:ext cx="3746312" cy="3746418"/>
              <a:chOff x="6944239" y="1781128"/>
              <a:chExt cx="3746312" cy="3746418"/>
            </a:xfrm>
          </p:grpSpPr>
          <p:sp>
            <p:nvSpPr>
              <p:cNvPr id="152" name="Freeform 506">
                <a:extLst>
                  <a:ext uri="{FF2B5EF4-FFF2-40B4-BE49-F238E27FC236}">
                    <a16:creationId xmlns:a16="http://schemas.microsoft.com/office/drawing/2014/main" id="{CD595454-4962-5C21-96DA-B2C33EC00E5C}"/>
                  </a:ext>
                </a:extLst>
              </p:cNvPr>
              <p:cNvSpPr/>
              <p:nvPr/>
            </p:nvSpPr>
            <p:spPr>
              <a:xfrm>
                <a:off x="6944239" y="1781128"/>
                <a:ext cx="3746312" cy="3149041"/>
              </a:xfrm>
              <a:custGeom>
                <a:avLst/>
                <a:gdLst>
                  <a:gd name="csX0" fmla="*/ 3244429 w 3746312"/>
                  <a:gd name="csY0" fmla="*/ 3149042 h 3149041"/>
                  <a:gd name="csX1" fmla="*/ 3746313 w 3746312"/>
                  <a:gd name="csY1" fmla="*/ 1873157 h 3149041"/>
                  <a:gd name="csX2" fmla="*/ 1873157 w 3746312"/>
                  <a:gd name="csY2" fmla="*/ 0 h 3149041"/>
                  <a:gd name="csX3" fmla="*/ 0 w 3746312"/>
                  <a:gd name="csY3" fmla="*/ 1873157 h 3149041"/>
                  <a:gd name="csX4" fmla="*/ 501884 w 3746312"/>
                  <a:gd name="csY4" fmla="*/ 3149042 h 3149041"/>
                  <a:gd name="csX5" fmla="*/ 3244639 w 3746312"/>
                  <a:gd name="csY5" fmla="*/ 3149042 h 31490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746312" h="3149041">
                    <a:moveTo>
                      <a:pt x="3244429" y="3149042"/>
                    </a:moveTo>
                    <a:cubicBezTo>
                      <a:pt x="3555749" y="2814557"/>
                      <a:pt x="3746313" y="2366131"/>
                      <a:pt x="3746313" y="1873157"/>
                    </a:cubicBezTo>
                    <a:cubicBezTo>
                      <a:pt x="3746313" y="838675"/>
                      <a:pt x="2907638" y="0"/>
                      <a:pt x="1873157" y="0"/>
                    </a:cubicBezTo>
                    <a:cubicBezTo>
                      <a:pt x="838675" y="0"/>
                      <a:pt x="0" y="838675"/>
                      <a:pt x="0" y="1873157"/>
                    </a:cubicBezTo>
                    <a:cubicBezTo>
                      <a:pt x="0" y="2366131"/>
                      <a:pt x="190565" y="2814557"/>
                      <a:pt x="501884" y="3149042"/>
                    </a:cubicBezTo>
                    <a:lnTo>
                      <a:pt x="3244639" y="3149042"/>
                    </a:lnTo>
                    <a:close/>
                  </a:path>
                </a:pathLst>
              </a:custGeom>
              <a:solidFill>
                <a:srgbClr val="59B472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507">
                <a:extLst>
                  <a:ext uri="{FF2B5EF4-FFF2-40B4-BE49-F238E27FC236}">
                    <a16:creationId xmlns:a16="http://schemas.microsoft.com/office/drawing/2014/main" id="{E4DA4098-EDAC-5A60-44A4-A17C38AA01FD}"/>
                  </a:ext>
                </a:extLst>
              </p:cNvPr>
              <p:cNvSpPr/>
              <p:nvPr/>
            </p:nvSpPr>
            <p:spPr>
              <a:xfrm>
                <a:off x="7445914" y="4930170"/>
                <a:ext cx="2742754" cy="597376"/>
              </a:xfrm>
              <a:custGeom>
                <a:avLst/>
                <a:gdLst>
                  <a:gd name="csX0" fmla="*/ 2742755 w 2742754"/>
                  <a:gd name="csY0" fmla="*/ 0 h 597376"/>
                  <a:gd name="csX1" fmla="*/ 0 w 2742754"/>
                  <a:gd name="csY1" fmla="*/ 0 h 597376"/>
                  <a:gd name="csX2" fmla="*/ 1371377 w 2742754"/>
                  <a:gd name="csY2" fmla="*/ 597377 h 597376"/>
                  <a:gd name="csX3" fmla="*/ 2742755 w 2742754"/>
                  <a:gd name="csY3" fmla="*/ 0 h 597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742754" h="597376">
                    <a:moveTo>
                      <a:pt x="2742755" y="0"/>
                    </a:moveTo>
                    <a:lnTo>
                      <a:pt x="0" y="0"/>
                    </a:lnTo>
                    <a:cubicBezTo>
                      <a:pt x="342032" y="367399"/>
                      <a:pt x="829766" y="597377"/>
                      <a:pt x="1371377" y="597377"/>
                    </a:cubicBezTo>
                    <a:cubicBezTo>
                      <a:pt x="1912989" y="597377"/>
                      <a:pt x="2400723" y="367503"/>
                      <a:pt x="2742755" y="0"/>
                    </a:cubicBezTo>
                    <a:close/>
                  </a:path>
                </a:pathLst>
              </a:custGeom>
              <a:solidFill>
                <a:srgbClr val="C2EFCC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2069928-14AF-8865-4049-6C6437BEECA7}"/>
                </a:ext>
              </a:extLst>
            </p:cNvPr>
            <p:cNvSpPr txBox="1"/>
            <p:nvPr/>
          </p:nvSpPr>
          <p:spPr>
            <a:xfrm>
              <a:off x="8070613" y="4863709"/>
              <a:ext cx="1186543" cy="52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>
                  <a:ln/>
                  <a:solidFill>
                    <a:srgbClr val="59B47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3</a:t>
              </a:r>
              <a:r>
                <a:rPr kumimoji="0" lang="en-PT" sz="2812" b="1" i="0" u="none" strike="noStrike" kern="0" cap="none" spc="0" normalizeH="0" baseline="0" noProof="0">
                  <a:ln/>
                  <a:solidFill>
                    <a:srgbClr val="59B47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BE15696-FC2F-1B01-88B4-DD6FEC867D9E}"/>
                </a:ext>
              </a:extLst>
            </p:cNvPr>
            <p:cNvSpPr txBox="1"/>
            <p:nvPr/>
          </p:nvSpPr>
          <p:spPr>
            <a:xfrm>
              <a:off x="7608456" y="3939560"/>
              <a:ext cx="1008609" cy="35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737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C935D45-A535-2DF1-34F1-E64B00F7E05C}"/>
                </a:ext>
              </a:extLst>
            </p:cNvPr>
            <p:cNvSpPr txBox="1"/>
            <p:nvPr/>
          </p:nvSpPr>
          <p:spPr>
            <a:xfrm>
              <a:off x="7541056" y="3025150"/>
              <a:ext cx="970137" cy="1023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5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18</a:t>
              </a:r>
              <a:endParaRPr kumimoji="0" lang="en-PT" sz="6052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23FF44D-3C5F-E660-7855-F4155F466326}"/>
                </a:ext>
              </a:extLst>
            </p:cNvPr>
            <p:cNvSpPr txBox="1"/>
            <p:nvPr/>
          </p:nvSpPr>
          <p:spPr>
            <a:xfrm>
              <a:off x="7547660" y="2782839"/>
              <a:ext cx="2296173" cy="53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2400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AGRICULTURE</a:t>
              </a:r>
            </a:p>
          </p:txBody>
        </p:sp>
        <p:grpSp>
          <p:nvGrpSpPr>
            <p:cNvPr id="134" name="Graphic 490">
              <a:extLst>
                <a:ext uri="{FF2B5EF4-FFF2-40B4-BE49-F238E27FC236}">
                  <a16:creationId xmlns:a16="http://schemas.microsoft.com/office/drawing/2014/main" id="{98CC841B-7EA4-EFE9-BC92-1583231AB1B8}"/>
                </a:ext>
              </a:extLst>
            </p:cNvPr>
            <p:cNvGrpSpPr/>
            <p:nvPr/>
          </p:nvGrpSpPr>
          <p:grpSpPr>
            <a:xfrm>
              <a:off x="8882221" y="3206803"/>
              <a:ext cx="1120030" cy="998423"/>
              <a:chOff x="8947804" y="3277133"/>
              <a:chExt cx="1120030" cy="998423"/>
            </a:xfrm>
            <a:solidFill>
              <a:srgbClr val="C2EFCC"/>
            </a:solidFill>
          </p:grpSpPr>
          <p:grpSp>
            <p:nvGrpSpPr>
              <p:cNvPr id="135" name="Graphic 490">
                <a:extLst>
                  <a:ext uri="{FF2B5EF4-FFF2-40B4-BE49-F238E27FC236}">
                    <a16:creationId xmlns:a16="http://schemas.microsoft.com/office/drawing/2014/main" id="{6B16E432-0E0C-FC92-64E4-DBECDBD9200E}"/>
                  </a:ext>
                </a:extLst>
              </p:cNvPr>
              <p:cNvGrpSpPr/>
              <p:nvPr/>
            </p:nvGrpSpPr>
            <p:grpSpPr>
              <a:xfrm>
                <a:off x="9292142" y="3277133"/>
                <a:ext cx="425694" cy="868549"/>
                <a:chOff x="9292142" y="3277133"/>
                <a:chExt cx="425694" cy="868549"/>
              </a:xfrm>
              <a:solidFill>
                <a:srgbClr val="C2EFCC"/>
              </a:solidFill>
            </p:grpSpPr>
            <p:sp>
              <p:nvSpPr>
                <p:cNvPr id="147" name="Rounded Rectangle 553">
                  <a:extLst>
                    <a:ext uri="{FF2B5EF4-FFF2-40B4-BE49-F238E27FC236}">
                      <a16:creationId xmlns:a16="http://schemas.microsoft.com/office/drawing/2014/main" id="{41B1963C-6D94-8B8D-351C-8D84A4492012}"/>
                    </a:ext>
                  </a:extLst>
                </p:cNvPr>
                <p:cNvSpPr/>
                <p:nvPr/>
              </p:nvSpPr>
              <p:spPr>
                <a:xfrm>
                  <a:off x="9475848" y="3277133"/>
                  <a:ext cx="62159" cy="868549"/>
                </a:xfrm>
                <a:prstGeom prst="roundRect">
                  <a:avLst>
                    <a:gd name="adj" fmla="val 22934"/>
                  </a:avLst>
                </a:pr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Freeform 554">
                  <a:extLst>
                    <a:ext uri="{FF2B5EF4-FFF2-40B4-BE49-F238E27FC236}">
                      <a16:creationId xmlns:a16="http://schemas.microsoft.com/office/drawing/2014/main" id="{BF846FA6-AA41-16CD-9F3F-44675A4C8267}"/>
                    </a:ext>
                  </a:extLst>
                </p:cNvPr>
                <p:cNvSpPr/>
                <p:nvPr/>
              </p:nvSpPr>
              <p:spPr>
                <a:xfrm>
                  <a:off x="9524171" y="3290445"/>
                  <a:ext cx="193665" cy="184395"/>
                </a:xfrm>
                <a:custGeom>
                  <a:avLst/>
                  <a:gdLst>
                    <a:gd name="csX0" fmla="*/ 165094 w 193665"/>
                    <a:gd name="csY0" fmla="*/ 0 h 184395"/>
                    <a:gd name="csX1" fmla="*/ 156918 w 193665"/>
                    <a:gd name="csY1" fmla="*/ 157022 h 184395"/>
                    <a:gd name="csX2" fmla="*/ 0 w 193665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5" h="184395">
                      <a:moveTo>
                        <a:pt x="165094" y="0"/>
                      </a:moveTo>
                      <a:cubicBezTo>
                        <a:pt x="206184" y="46331"/>
                        <a:pt x="202515" y="116666"/>
                        <a:pt x="156918" y="157022"/>
                      </a:cubicBezTo>
                      <a:cubicBezTo>
                        <a:pt x="111320" y="197378"/>
                        <a:pt x="41090" y="192557"/>
                        <a:pt x="0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Freeform 555">
                  <a:extLst>
                    <a:ext uri="{FF2B5EF4-FFF2-40B4-BE49-F238E27FC236}">
                      <a16:creationId xmlns:a16="http://schemas.microsoft.com/office/drawing/2014/main" id="{C46D3EB6-FDCE-E344-D6AF-5615C475226A}"/>
                    </a:ext>
                  </a:extLst>
                </p:cNvPr>
                <p:cNvSpPr/>
                <p:nvPr/>
              </p:nvSpPr>
              <p:spPr>
                <a:xfrm>
                  <a:off x="9292142" y="3388663"/>
                  <a:ext cx="193664" cy="184395"/>
                </a:xfrm>
                <a:custGeom>
                  <a:avLst/>
                  <a:gdLst>
                    <a:gd name="csX0" fmla="*/ 28571 w 193664"/>
                    <a:gd name="csY0" fmla="*/ 0 h 184395"/>
                    <a:gd name="csX1" fmla="*/ 36747 w 193664"/>
                    <a:gd name="csY1" fmla="*/ 157022 h 184395"/>
                    <a:gd name="csX2" fmla="*/ 193665 w 193664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4" h="184395">
                      <a:moveTo>
                        <a:pt x="28571" y="0"/>
                      </a:moveTo>
                      <a:cubicBezTo>
                        <a:pt x="-12518" y="46331"/>
                        <a:pt x="-8850" y="116666"/>
                        <a:pt x="36747" y="157022"/>
                      </a:cubicBezTo>
                      <a:cubicBezTo>
                        <a:pt x="82345" y="197378"/>
                        <a:pt x="152575" y="192557"/>
                        <a:pt x="193665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Freeform 556">
                  <a:extLst>
                    <a:ext uri="{FF2B5EF4-FFF2-40B4-BE49-F238E27FC236}">
                      <a16:creationId xmlns:a16="http://schemas.microsoft.com/office/drawing/2014/main" id="{3AB7CC8A-F39F-1B43-B12B-26826FE22BF5}"/>
                    </a:ext>
                  </a:extLst>
                </p:cNvPr>
                <p:cNvSpPr/>
                <p:nvPr/>
              </p:nvSpPr>
              <p:spPr>
                <a:xfrm>
                  <a:off x="9524171" y="3564658"/>
                  <a:ext cx="193665" cy="184395"/>
                </a:xfrm>
                <a:custGeom>
                  <a:avLst/>
                  <a:gdLst>
                    <a:gd name="csX0" fmla="*/ 165094 w 193665"/>
                    <a:gd name="csY0" fmla="*/ 0 h 184395"/>
                    <a:gd name="csX1" fmla="*/ 156918 w 193665"/>
                    <a:gd name="csY1" fmla="*/ 157022 h 184395"/>
                    <a:gd name="csX2" fmla="*/ 0 w 193665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5" h="184395">
                      <a:moveTo>
                        <a:pt x="165094" y="0"/>
                      </a:moveTo>
                      <a:cubicBezTo>
                        <a:pt x="206184" y="46331"/>
                        <a:pt x="202515" y="116666"/>
                        <a:pt x="156918" y="157022"/>
                      </a:cubicBezTo>
                      <a:cubicBezTo>
                        <a:pt x="111320" y="197378"/>
                        <a:pt x="41090" y="192557"/>
                        <a:pt x="0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Freeform 557">
                  <a:extLst>
                    <a:ext uri="{FF2B5EF4-FFF2-40B4-BE49-F238E27FC236}">
                      <a16:creationId xmlns:a16="http://schemas.microsoft.com/office/drawing/2014/main" id="{1666ECB4-FF9A-07EB-8FFD-BC7496C6F219}"/>
                    </a:ext>
                  </a:extLst>
                </p:cNvPr>
                <p:cNvSpPr/>
                <p:nvPr/>
              </p:nvSpPr>
              <p:spPr>
                <a:xfrm>
                  <a:off x="9292142" y="3662875"/>
                  <a:ext cx="193664" cy="184395"/>
                </a:xfrm>
                <a:custGeom>
                  <a:avLst/>
                  <a:gdLst>
                    <a:gd name="csX0" fmla="*/ 28571 w 193664"/>
                    <a:gd name="csY0" fmla="*/ 0 h 184395"/>
                    <a:gd name="csX1" fmla="*/ 36747 w 193664"/>
                    <a:gd name="csY1" fmla="*/ 157022 h 184395"/>
                    <a:gd name="csX2" fmla="*/ 193665 w 193664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4" h="184395">
                      <a:moveTo>
                        <a:pt x="28571" y="0"/>
                      </a:moveTo>
                      <a:cubicBezTo>
                        <a:pt x="-12518" y="46331"/>
                        <a:pt x="-8850" y="116666"/>
                        <a:pt x="36747" y="157022"/>
                      </a:cubicBezTo>
                      <a:cubicBezTo>
                        <a:pt x="82345" y="197378"/>
                        <a:pt x="152575" y="192557"/>
                        <a:pt x="193665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6" name="Graphic 490">
                <a:extLst>
                  <a:ext uri="{FF2B5EF4-FFF2-40B4-BE49-F238E27FC236}">
                    <a16:creationId xmlns:a16="http://schemas.microsoft.com/office/drawing/2014/main" id="{A2B775F9-FFCF-A2D4-9569-EC3F5C138B81}"/>
                  </a:ext>
                </a:extLst>
              </p:cNvPr>
              <p:cNvGrpSpPr/>
              <p:nvPr/>
            </p:nvGrpSpPr>
            <p:grpSpPr>
              <a:xfrm>
                <a:off x="8947804" y="3661722"/>
                <a:ext cx="425694" cy="483855"/>
                <a:chOff x="8947804" y="3661722"/>
                <a:chExt cx="425694" cy="483855"/>
              </a:xfrm>
              <a:solidFill>
                <a:srgbClr val="C2EFCC"/>
              </a:solidFill>
            </p:grpSpPr>
            <p:sp>
              <p:nvSpPr>
                <p:cNvPr id="144" name="Rounded Rectangle 559">
                  <a:extLst>
                    <a:ext uri="{FF2B5EF4-FFF2-40B4-BE49-F238E27FC236}">
                      <a16:creationId xmlns:a16="http://schemas.microsoft.com/office/drawing/2014/main" id="{46B4C76E-EF92-2174-F0FA-9EE922501FEC}"/>
                    </a:ext>
                  </a:extLst>
                </p:cNvPr>
                <p:cNvSpPr/>
                <p:nvPr/>
              </p:nvSpPr>
              <p:spPr>
                <a:xfrm>
                  <a:off x="9131406" y="3661722"/>
                  <a:ext cx="51676" cy="483855"/>
                </a:xfrm>
                <a:prstGeom prst="roundRect">
                  <a:avLst>
                    <a:gd name="adj" fmla="val 22920"/>
                  </a:avLst>
                </a:pr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560">
                  <a:extLst>
                    <a:ext uri="{FF2B5EF4-FFF2-40B4-BE49-F238E27FC236}">
                      <a16:creationId xmlns:a16="http://schemas.microsoft.com/office/drawing/2014/main" id="{31C048B7-BAED-6544-E4AD-C08ACEA8CCE5}"/>
                    </a:ext>
                  </a:extLst>
                </p:cNvPr>
                <p:cNvSpPr/>
                <p:nvPr/>
              </p:nvSpPr>
              <p:spPr>
                <a:xfrm>
                  <a:off x="9179833" y="3884572"/>
                  <a:ext cx="193664" cy="184395"/>
                </a:xfrm>
                <a:custGeom>
                  <a:avLst/>
                  <a:gdLst>
                    <a:gd name="csX0" fmla="*/ 165094 w 193664"/>
                    <a:gd name="csY0" fmla="*/ 0 h 184395"/>
                    <a:gd name="csX1" fmla="*/ 156917 w 193664"/>
                    <a:gd name="csY1" fmla="*/ 157022 h 184395"/>
                    <a:gd name="csX2" fmla="*/ 0 w 193664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4" h="184395">
                      <a:moveTo>
                        <a:pt x="165094" y="0"/>
                      </a:moveTo>
                      <a:cubicBezTo>
                        <a:pt x="206183" y="46331"/>
                        <a:pt x="202515" y="116666"/>
                        <a:pt x="156917" y="157022"/>
                      </a:cubicBezTo>
                      <a:cubicBezTo>
                        <a:pt x="111320" y="197379"/>
                        <a:pt x="41090" y="192557"/>
                        <a:pt x="0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Freeform 561">
                  <a:extLst>
                    <a:ext uri="{FF2B5EF4-FFF2-40B4-BE49-F238E27FC236}">
                      <a16:creationId xmlns:a16="http://schemas.microsoft.com/office/drawing/2014/main" id="{532F833A-9D21-7BE7-524F-FEBD06EF44EB}"/>
                    </a:ext>
                  </a:extLst>
                </p:cNvPr>
                <p:cNvSpPr/>
                <p:nvPr/>
              </p:nvSpPr>
              <p:spPr>
                <a:xfrm>
                  <a:off x="8947804" y="3662875"/>
                  <a:ext cx="193664" cy="184395"/>
                </a:xfrm>
                <a:custGeom>
                  <a:avLst/>
                  <a:gdLst>
                    <a:gd name="csX0" fmla="*/ 28571 w 193664"/>
                    <a:gd name="csY0" fmla="*/ 0 h 184395"/>
                    <a:gd name="csX1" fmla="*/ 36747 w 193664"/>
                    <a:gd name="csY1" fmla="*/ 157022 h 184395"/>
                    <a:gd name="csX2" fmla="*/ 193665 w 193664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4" h="184395">
                      <a:moveTo>
                        <a:pt x="28571" y="0"/>
                      </a:moveTo>
                      <a:cubicBezTo>
                        <a:pt x="-12519" y="46331"/>
                        <a:pt x="-8850" y="116666"/>
                        <a:pt x="36747" y="157022"/>
                      </a:cubicBezTo>
                      <a:cubicBezTo>
                        <a:pt x="82344" y="197378"/>
                        <a:pt x="152575" y="192557"/>
                        <a:pt x="193665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7" name="Graphic 490">
                <a:extLst>
                  <a:ext uri="{FF2B5EF4-FFF2-40B4-BE49-F238E27FC236}">
                    <a16:creationId xmlns:a16="http://schemas.microsoft.com/office/drawing/2014/main" id="{C5B6B93C-256B-B155-901C-9F69BC432576}"/>
                  </a:ext>
                </a:extLst>
              </p:cNvPr>
              <p:cNvGrpSpPr/>
              <p:nvPr/>
            </p:nvGrpSpPr>
            <p:grpSpPr>
              <a:xfrm>
                <a:off x="9642140" y="3661827"/>
                <a:ext cx="425694" cy="483855"/>
                <a:chOff x="9642140" y="3661827"/>
                <a:chExt cx="425694" cy="483855"/>
              </a:xfrm>
              <a:solidFill>
                <a:srgbClr val="C2EFCC"/>
              </a:solidFill>
            </p:grpSpPr>
            <p:sp>
              <p:nvSpPr>
                <p:cNvPr id="141" name="Rounded Rectangle 563">
                  <a:extLst>
                    <a:ext uri="{FF2B5EF4-FFF2-40B4-BE49-F238E27FC236}">
                      <a16:creationId xmlns:a16="http://schemas.microsoft.com/office/drawing/2014/main" id="{35575120-E323-5440-3A3E-269D9BD8421D}"/>
                    </a:ext>
                  </a:extLst>
                </p:cNvPr>
                <p:cNvSpPr/>
                <p:nvPr/>
              </p:nvSpPr>
              <p:spPr>
                <a:xfrm rot="-10800000">
                  <a:off x="9832450" y="3661827"/>
                  <a:ext cx="51676" cy="483855"/>
                </a:xfrm>
                <a:prstGeom prst="roundRect">
                  <a:avLst>
                    <a:gd name="adj" fmla="val 22920"/>
                  </a:avLst>
                </a:pr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564">
                  <a:extLst>
                    <a:ext uri="{FF2B5EF4-FFF2-40B4-BE49-F238E27FC236}">
                      <a16:creationId xmlns:a16="http://schemas.microsoft.com/office/drawing/2014/main" id="{42E6BD00-16F7-B535-EB7B-9D38E31AB448}"/>
                    </a:ext>
                  </a:extLst>
                </p:cNvPr>
                <p:cNvSpPr/>
                <p:nvPr/>
              </p:nvSpPr>
              <p:spPr>
                <a:xfrm>
                  <a:off x="9642140" y="3884572"/>
                  <a:ext cx="193665" cy="184395"/>
                </a:xfrm>
                <a:custGeom>
                  <a:avLst/>
                  <a:gdLst>
                    <a:gd name="csX0" fmla="*/ 28572 w 193665"/>
                    <a:gd name="csY0" fmla="*/ 0 h 184395"/>
                    <a:gd name="csX1" fmla="*/ 36747 w 193665"/>
                    <a:gd name="csY1" fmla="*/ 157022 h 184395"/>
                    <a:gd name="csX2" fmla="*/ 193665 w 193665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5" h="184395">
                      <a:moveTo>
                        <a:pt x="28572" y="0"/>
                      </a:moveTo>
                      <a:cubicBezTo>
                        <a:pt x="-12519" y="46331"/>
                        <a:pt x="-8850" y="116666"/>
                        <a:pt x="36747" y="157022"/>
                      </a:cubicBezTo>
                      <a:cubicBezTo>
                        <a:pt x="82345" y="197379"/>
                        <a:pt x="152575" y="192557"/>
                        <a:pt x="193665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Freeform 565">
                  <a:extLst>
                    <a:ext uri="{FF2B5EF4-FFF2-40B4-BE49-F238E27FC236}">
                      <a16:creationId xmlns:a16="http://schemas.microsoft.com/office/drawing/2014/main" id="{B77C1573-7B37-674A-C280-82A7E49B892A}"/>
                    </a:ext>
                  </a:extLst>
                </p:cNvPr>
                <p:cNvSpPr/>
                <p:nvPr/>
              </p:nvSpPr>
              <p:spPr>
                <a:xfrm>
                  <a:off x="9874169" y="3662875"/>
                  <a:ext cx="193664" cy="184395"/>
                </a:xfrm>
                <a:custGeom>
                  <a:avLst/>
                  <a:gdLst>
                    <a:gd name="csX0" fmla="*/ 165094 w 193664"/>
                    <a:gd name="csY0" fmla="*/ 0 h 184395"/>
                    <a:gd name="csX1" fmla="*/ 156918 w 193664"/>
                    <a:gd name="csY1" fmla="*/ 157022 h 184395"/>
                    <a:gd name="csX2" fmla="*/ 0 w 193664"/>
                    <a:gd name="csY2" fmla="*/ 146226 h 18439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93664" h="184395">
                      <a:moveTo>
                        <a:pt x="165094" y="0"/>
                      </a:moveTo>
                      <a:cubicBezTo>
                        <a:pt x="206183" y="46331"/>
                        <a:pt x="202515" y="116666"/>
                        <a:pt x="156918" y="157022"/>
                      </a:cubicBezTo>
                      <a:cubicBezTo>
                        <a:pt x="111320" y="197378"/>
                        <a:pt x="41090" y="192557"/>
                        <a:pt x="0" y="146226"/>
                      </a:cubicBezTo>
                    </a:path>
                  </a:pathLst>
                </a:custGeom>
                <a:solidFill>
                  <a:srgbClr val="C2EFCC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8" name="Freeform 566">
                <a:extLst>
                  <a:ext uri="{FF2B5EF4-FFF2-40B4-BE49-F238E27FC236}">
                    <a16:creationId xmlns:a16="http://schemas.microsoft.com/office/drawing/2014/main" id="{7F7BDA30-8015-232E-0C3D-CAE530CDE065}"/>
                  </a:ext>
                </a:extLst>
              </p:cNvPr>
              <p:cNvSpPr/>
              <p:nvPr/>
            </p:nvSpPr>
            <p:spPr>
              <a:xfrm>
                <a:off x="9296394" y="4061406"/>
                <a:ext cx="428299" cy="214150"/>
              </a:xfrm>
              <a:custGeom>
                <a:avLst/>
                <a:gdLst>
                  <a:gd name="csX0" fmla="*/ 0 w 428299"/>
                  <a:gd name="csY0" fmla="*/ 214150 h 214150"/>
                  <a:gd name="csX1" fmla="*/ 214150 w 428299"/>
                  <a:gd name="csY1" fmla="*/ 0 h 214150"/>
                  <a:gd name="csX2" fmla="*/ 428300 w 428299"/>
                  <a:gd name="csY2" fmla="*/ 214150 h 2141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28299" h="214150">
                    <a:moveTo>
                      <a:pt x="0" y="214150"/>
                    </a:moveTo>
                    <a:cubicBezTo>
                      <a:pt x="0" y="95911"/>
                      <a:pt x="95912" y="0"/>
                      <a:pt x="214150" y="0"/>
                    </a:cubicBezTo>
                    <a:cubicBezTo>
                      <a:pt x="332389" y="0"/>
                      <a:pt x="428300" y="95911"/>
                      <a:pt x="428300" y="214150"/>
                    </a:cubicBezTo>
                  </a:path>
                </a:pathLst>
              </a:custGeom>
              <a:solidFill>
                <a:srgbClr val="C2EFCC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567">
                <a:extLst>
                  <a:ext uri="{FF2B5EF4-FFF2-40B4-BE49-F238E27FC236}">
                    <a16:creationId xmlns:a16="http://schemas.microsoft.com/office/drawing/2014/main" id="{E7B1CDF4-C10E-4E48-137D-D51CC87AC9BD}"/>
                  </a:ext>
                </a:extLst>
              </p:cNvPr>
              <p:cNvSpPr/>
              <p:nvPr/>
            </p:nvSpPr>
            <p:spPr>
              <a:xfrm>
                <a:off x="9000903" y="4120106"/>
                <a:ext cx="310899" cy="155450"/>
              </a:xfrm>
              <a:custGeom>
                <a:avLst/>
                <a:gdLst>
                  <a:gd name="csX0" fmla="*/ 0 w 310899"/>
                  <a:gd name="csY0" fmla="*/ 155450 h 155450"/>
                  <a:gd name="csX1" fmla="*/ 155450 w 310899"/>
                  <a:gd name="csY1" fmla="*/ 0 h 155450"/>
                  <a:gd name="csX2" fmla="*/ 310900 w 310899"/>
                  <a:gd name="csY2" fmla="*/ 155450 h 155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10899" h="155450">
                    <a:moveTo>
                      <a:pt x="0" y="155450"/>
                    </a:moveTo>
                    <a:cubicBezTo>
                      <a:pt x="0" y="69602"/>
                      <a:pt x="69602" y="0"/>
                      <a:pt x="155450" y="0"/>
                    </a:cubicBezTo>
                    <a:cubicBezTo>
                      <a:pt x="241299" y="0"/>
                      <a:pt x="310900" y="69602"/>
                      <a:pt x="310900" y="155450"/>
                    </a:cubicBezTo>
                  </a:path>
                </a:pathLst>
              </a:custGeom>
              <a:solidFill>
                <a:srgbClr val="C2EFCC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568">
                <a:extLst>
                  <a:ext uri="{FF2B5EF4-FFF2-40B4-BE49-F238E27FC236}">
                    <a16:creationId xmlns:a16="http://schemas.microsoft.com/office/drawing/2014/main" id="{1E62C9F5-3D97-D284-79B3-C9ED8C7A5225}"/>
                  </a:ext>
                </a:extLst>
              </p:cNvPr>
              <p:cNvSpPr/>
              <p:nvPr/>
            </p:nvSpPr>
            <p:spPr>
              <a:xfrm>
                <a:off x="9705302" y="4120106"/>
                <a:ext cx="310899" cy="155450"/>
              </a:xfrm>
              <a:custGeom>
                <a:avLst/>
                <a:gdLst>
                  <a:gd name="csX0" fmla="*/ 0 w 310899"/>
                  <a:gd name="csY0" fmla="*/ 155450 h 155450"/>
                  <a:gd name="csX1" fmla="*/ 155450 w 310899"/>
                  <a:gd name="csY1" fmla="*/ 0 h 155450"/>
                  <a:gd name="csX2" fmla="*/ 310900 w 310899"/>
                  <a:gd name="csY2" fmla="*/ 155450 h 155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10899" h="155450">
                    <a:moveTo>
                      <a:pt x="0" y="155450"/>
                    </a:moveTo>
                    <a:cubicBezTo>
                      <a:pt x="0" y="69602"/>
                      <a:pt x="69602" y="0"/>
                      <a:pt x="155450" y="0"/>
                    </a:cubicBezTo>
                    <a:cubicBezTo>
                      <a:pt x="241298" y="0"/>
                      <a:pt x="310900" y="69602"/>
                      <a:pt x="310900" y="155450"/>
                    </a:cubicBezTo>
                  </a:path>
                </a:pathLst>
              </a:custGeom>
              <a:solidFill>
                <a:srgbClr val="C2EFCC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5F71E37-797D-74D0-83E1-BAE7EEEEAB33}"/>
              </a:ext>
            </a:extLst>
          </p:cNvPr>
          <p:cNvGrpSpPr/>
          <p:nvPr/>
        </p:nvGrpSpPr>
        <p:grpSpPr>
          <a:xfrm>
            <a:off x="6071944" y="6518088"/>
            <a:ext cx="4387723" cy="4319528"/>
            <a:chOff x="12748314" y="7187174"/>
            <a:chExt cx="3903545" cy="39035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D4041E9-6F9F-2037-9655-D7A3B08FF439}"/>
                </a:ext>
              </a:extLst>
            </p:cNvPr>
            <p:cNvGrpSpPr/>
            <p:nvPr/>
          </p:nvGrpSpPr>
          <p:grpSpPr>
            <a:xfrm>
              <a:off x="12748314" y="7187174"/>
              <a:ext cx="3903545" cy="3903545"/>
              <a:chOff x="12748314" y="7187174"/>
              <a:chExt cx="3903545" cy="3903545"/>
            </a:xfrm>
          </p:grpSpPr>
          <p:sp>
            <p:nvSpPr>
              <p:cNvPr id="165" name="Freeform 500">
                <a:extLst>
                  <a:ext uri="{FF2B5EF4-FFF2-40B4-BE49-F238E27FC236}">
                    <a16:creationId xmlns:a16="http://schemas.microsoft.com/office/drawing/2014/main" id="{DB2CC4E1-A542-76D3-20AC-C9D29808A55A}"/>
                  </a:ext>
                </a:extLst>
              </p:cNvPr>
              <p:cNvSpPr/>
              <p:nvPr/>
            </p:nvSpPr>
            <p:spPr>
              <a:xfrm>
                <a:off x="12748314" y="7187174"/>
                <a:ext cx="3903545" cy="3306168"/>
              </a:xfrm>
              <a:custGeom>
                <a:avLst/>
                <a:gdLst>
                  <a:gd name="csX0" fmla="*/ 3357007 w 3903545"/>
                  <a:gd name="csY0" fmla="*/ 3306169 h 3306168"/>
                  <a:gd name="csX1" fmla="*/ 3903546 w 3903545"/>
                  <a:gd name="csY1" fmla="*/ 1951773 h 3306168"/>
                  <a:gd name="csX2" fmla="*/ 1951772 w 3903545"/>
                  <a:gd name="csY2" fmla="*/ 0 h 3306168"/>
                  <a:gd name="csX3" fmla="*/ 0 w 3903545"/>
                  <a:gd name="csY3" fmla="*/ 1951773 h 3306168"/>
                  <a:gd name="csX4" fmla="*/ 546538 w 3903545"/>
                  <a:gd name="csY4" fmla="*/ 3306169 h 3306168"/>
                  <a:gd name="csX5" fmla="*/ 3356902 w 3903545"/>
                  <a:gd name="csY5" fmla="*/ 3306169 h 3306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903545" h="3306168">
                    <a:moveTo>
                      <a:pt x="3357007" y="3306169"/>
                    </a:moveTo>
                    <a:cubicBezTo>
                      <a:pt x="3695369" y="2955227"/>
                      <a:pt x="3903546" y="2477871"/>
                      <a:pt x="3903546" y="1951773"/>
                    </a:cubicBezTo>
                    <a:cubicBezTo>
                      <a:pt x="3903546" y="873895"/>
                      <a:pt x="3029754" y="0"/>
                      <a:pt x="1951772" y="0"/>
                    </a:cubicBezTo>
                    <a:cubicBezTo>
                      <a:pt x="873790" y="0"/>
                      <a:pt x="0" y="873790"/>
                      <a:pt x="0" y="1951773"/>
                    </a:cubicBezTo>
                    <a:cubicBezTo>
                      <a:pt x="0" y="2477766"/>
                      <a:pt x="208175" y="2955122"/>
                      <a:pt x="546538" y="3306169"/>
                    </a:cubicBezTo>
                    <a:lnTo>
                      <a:pt x="3356902" y="3306169"/>
                    </a:lnTo>
                    <a:close/>
                  </a:path>
                </a:pathLst>
              </a:custGeom>
              <a:solidFill>
                <a:srgbClr val="FEAD2E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501">
                <a:extLst>
                  <a:ext uri="{FF2B5EF4-FFF2-40B4-BE49-F238E27FC236}">
                    <a16:creationId xmlns:a16="http://schemas.microsoft.com/office/drawing/2014/main" id="{8B966A70-419A-6CA0-590A-D1D492F6C2A1}"/>
                  </a:ext>
                </a:extLst>
              </p:cNvPr>
              <p:cNvSpPr/>
              <p:nvPr/>
            </p:nvSpPr>
            <p:spPr>
              <a:xfrm>
                <a:off x="13294958" y="10493342"/>
                <a:ext cx="2810468" cy="597377"/>
              </a:xfrm>
              <a:custGeom>
                <a:avLst/>
                <a:gdLst>
                  <a:gd name="csX0" fmla="*/ 2810364 w 2810468"/>
                  <a:gd name="csY0" fmla="*/ 0 h 597377"/>
                  <a:gd name="csX1" fmla="*/ 0 w 2810468"/>
                  <a:gd name="csY1" fmla="*/ 0 h 597377"/>
                  <a:gd name="csX2" fmla="*/ 1405234 w 2810468"/>
                  <a:gd name="csY2" fmla="*/ 597377 h 597377"/>
                  <a:gd name="csX3" fmla="*/ 2810469 w 2810468"/>
                  <a:gd name="csY3" fmla="*/ 0 h 5973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810468" h="597377">
                    <a:moveTo>
                      <a:pt x="2810364" y="0"/>
                    </a:moveTo>
                    <a:lnTo>
                      <a:pt x="0" y="0"/>
                    </a:lnTo>
                    <a:cubicBezTo>
                      <a:pt x="355030" y="368237"/>
                      <a:pt x="853349" y="597377"/>
                      <a:pt x="1405234" y="597377"/>
                    </a:cubicBezTo>
                    <a:cubicBezTo>
                      <a:pt x="1957118" y="597377"/>
                      <a:pt x="2455439" y="368237"/>
                      <a:pt x="2810469" y="0"/>
                    </a:cubicBezTo>
                    <a:close/>
                  </a:path>
                </a:pathLst>
              </a:custGeom>
              <a:solidFill>
                <a:srgbClr val="FADB8D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92FC97D-4BF2-B529-6E20-4B404F0B1A4B}"/>
                </a:ext>
              </a:extLst>
            </p:cNvPr>
            <p:cNvSpPr txBox="1"/>
            <p:nvPr/>
          </p:nvSpPr>
          <p:spPr>
            <a:xfrm>
              <a:off x="13414208" y="8704171"/>
              <a:ext cx="1123982" cy="1193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48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grpSp>
          <p:nvGrpSpPr>
            <p:cNvPr id="157" name="Graphic 490">
              <a:extLst>
                <a:ext uri="{FF2B5EF4-FFF2-40B4-BE49-F238E27FC236}">
                  <a16:creationId xmlns:a16="http://schemas.microsoft.com/office/drawing/2014/main" id="{99B7EFA5-425A-91C0-F06D-A65019A82DB7}"/>
                </a:ext>
              </a:extLst>
            </p:cNvPr>
            <p:cNvGrpSpPr/>
            <p:nvPr/>
          </p:nvGrpSpPr>
          <p:grpSpPr>
            <a:xfrm>
              <a:off x="14893796" y="8737271"/>
              <a:ext cx="1105864" cy="1126200"/>
              <a:chOff x="14882321" y="8595556"/>
              <a:chExt cx="1105864" cy="1126200"/>
            </a:xfrm>
            <a:solidFill>
              <a:srgbClr val="FADB8D"/>
            </a:solidFill>
          </p:grpSpPr>
          <p:grpSp>
            <p:nvGrpSpPr>
              <p:cNvPr id="161" name="Graphic 490">
                <a:extLst>
                  <a:ext uri="{FF2B5EF4-FFF2-40B4-BE49-F238E27FC236}">
                    <a16:creationId xmlns:a16="http://schemas.microsoft.com/office/drawing/2014/main" id="{CB8E4F50-1572-5E5F-6352-8DA414BDE27F}"/>
                  </a:ext>
                </a:extLst>
              </p:cNvPr>
              <p:cNvGrpSpPr/>
              <p:nvPr/>
            </p:nvGrpSpPr>
            <p:grpSpPr>
              <a:xfrm>
                <a:off x="15287666" y="8595556"/>
                <a:ext cx="311703" cy="323268"/>
                <a:chOff x="15287666" y="8595556"/>
                <a:chExt cx="311703" cy="323268"/>
              </a:xfrm>
              <a:solidFill>
                <a:srgbClr val="FADB8D"/>
              </a:solidFill>
            </p:grpSpPr>
            <p:sp>
              <p:nvSpPr>
                <p:cNvPr id="163" name="Freeform 572">
                  <a:extLst>
                    <a:ext uri="{FF2B5EF4-FFF2-40B4-BE49-F238E27FC236}">
                      <a16:creationId xmlns:a16="http://schemas.microsoft.com/office/drawing/2014/main" id="{F965E47B-C7CD-D43D-8B79-28A9DE2F71FE}"/>
                    </a:ext>
                  </a:extLst>
                </p:cNvPr>
                <p:cNvSpPr/>
                <p:nvPr/>
              </p:nvSpPr>
              <p:spPr>
                <a:xfrm>
                  <a:off x="15287666" y="8595556"/>
                  <a:ext cx="161634" cy="323268"/>
                </a:xfrm>
                <a:custGeom>
                  <a:avLst/>
                  <a:gdLst>
                    <a:gd name="csX0" fmla="*/ 161635 w 161634"/>
                    <a:gd name="csY0" fmla="*/ 323269 h 323268"/>
                    <a:gd name="csX1" fmla="*/ 0 w 161634"/>
                    <a:gd name="csY1" fmla="*/ 161634 h 323268"/>
                    <a:gd name="csX2" fmla="*/ 161635 w 161634"/>
                    <a:gd name="csY2" fmla="*/ 0 h 32326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61634" h="323268">
                      <a:moveTo>
                        <a:pt x="161635" y="323269"/>
                      </a:moveTo>
                      <a:cubicBezTo>
                        <a:pt x="72327" y="323269"/>
                        <a:pt x="0" y="250837"/>
                        <a:pt x="0" y="161634"/>
                      </a:cubicBezTo>
                      <a:cubicBezTo>
                        <a:pt x="0" y="72431"/>
                        <a:pt x="72432" y="0"/>
                        <a:pt x="161635" y="0"/>
                      </a:cubicBezTo>
                    </a:path>
                  </a:pathLst>
                </a:custGeom>
                <a:solidFill>
                  <a:srgbClr val="FADB8D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573">
                  <a:extLst>
                    <a:ext uri="{FF2B5EF4-FFF2-40B4-BE49-F238E27FC236}">
                      <a16:creationId xmlns:a16="http://schemas.microsoft.com/office/drawing/2014/main" id="{E9A802B6-2635-DE1C-C9A4-A4812BB4EB70}"/>
                    </a:ext>
                  </a:extLst>
                </p:cNvPr>
                <p:cNvSpPr/>
                <p:nvPr/>
              </p:nvSpPr>
              <p:spPr>
                <a:xfrm>
                  <a:off x="15457790" y="8602264"/>
                  <a:ext cx="141578" cy="184031"/>
                </a:xfrm>
                <a:custGeom>
                  <a:avLst/>
                  <a:gdLst>
                    <a:gd name="csX0" fmla="*/ 88470 w 141578"/>
                    <a:gd name="csY0" fmla="*/ 0 h 184031"/>
                    <a:gd name="csX1" fmla="*/ 130922 w 141578"/>
                    <a:gd name="csY1" fmla="*/ 130922 h 184031"/>
                    <a:gd name="csX2" fmla="*/ 0 w 141578"/>
                    <a:gd name="csY2" fmla="*/ 173375 h 1840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41578" h="184031">
                      <a:moveTo>
                        <a:pt x="88470" y="0"/>
                      </a:moveTo>
                      <a:cubicBezTo>
                        <a:pt x="136373" y="24424"/>
                        <a:pt x="155346" y="83019"/>
                        <a:pt x="130922" y="130922"/>
                      </a:cubicBezTo>
                      <a:cubicBezTo>
                        <a:pt x="106499" y="178825"/>
                        <a:pt x="47904" y="197798"/>
                        <a:pt x="0" y="173375"/>
                      </a:cubicBezTo>
                    </a:path>
                  </a:pathLst>
                </a:custGeom>
                <a:solidFill>
                  <a:srgbClr val="FADB8D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2" name="Freeform 574">
                <a:extLst>
                  <a:ext uri="{FF2B5EF4-FFF2-40B4-BE49-F238E27FC236}">
                    <a16:creationId xmlns:a16="http://schemas.microsoft.com/office/drawing/2014/main" id="{C1A884FC-1BF3-F41A-D72A-78DB33F890A2}"/>
                  </a:ext>
                </a:extLst>
              </p:cNvPr>
              <p:cNvSpPr/>
              <p:nvPr/>
            </p:nvSpPr>
            <p:spPr>
              <a:xfrm>
                <a:off x="14882321" y="8890419"/>
                <a:ext cx="1105864" cy="831337"/>
              </a:xfrm>
              <a:custGeom>
                <a:avLst/>
                <a:gdLst>
                  <a:gd name="csX0" fmla="*/ 1105865 w 1105864"/>
                  <a:gd name="csY0" fmla="*/ 278405 h 831337"/>
                  <a:gd name="csX1" fmla="*/ 1105865 w 1105864"/>
                  <a:gd name="csY1" fmla="*/ 276414 h 831337"/>
                  <a:gd name="csX2" fmla="*/ 829451 w 1105864"/>
                  <a:gd name="csY2" fmla="*/ 0 h 831337"/>
                  <a:gd name="csX3" fmla="*/ 553037 w 1105864"/>
                  <a:gd name="csY3" fmla="*/ 276414 h 831337"/>
                  <a:gd name="csX4" fmla="*/ 553037 w 1105864"/>
                  <a:gd name="csY4" fmla="*/ 278405 h 831337"/>
                  <a:gd name="csX5" fmla="*/ 552827 w 1105864"/>
                  <a:gd name="csY5" fmla="*/ 278405 h 831337"/>
                  <a:gd name="csX6" fmla="*/ 552827 w 1105864"/>
                  <a:gd name="csY6" fmla="*/ 276414 h 831337"/>
                  <a:gd name="csX7" fmla="*/ 276414 w 1105864"/>
                  <a:gd name="csY7" fmla="*/ 0 h 831337"/>
                  <a:gd name="csX8" fmla="*/ 0 w 1105864"/>
                  <a:gd name="csY8" fmla="*/ 276414 h 831337"/>
                  <a:gd name="csX9" fmla="*/ 0 w 1105864"/>
                  <a:gd name="csY9" fmla="*/ 278405 h 831337"/>
                  <a:gd name="csX10" fmla="*/ 0 w 1105864"/>
                  <a:gd name="csY10" fmla="*/ 278405 h 831337"/>
                  <a:gd name="csX11" fmla="*/ 552932 w 1105864"/>
                  <a:gd name="csY11" fmla="*/ 831338 h 831337"/>
                  <a:gd name="csX12" fmla="*/ 1105865 w 1105864"/>
                  <a:gd name="csY12" fmla="*/ 278405 h 831337"/>
                  <a:gd name="csX13" fmla="*/ 1105655 w 1105864"/>
                  <a:gd name="csY13" fmla="*/ 278405 h 831337"/>
                  <a:gd name="csX14" fmla="*/ 553037 w 1105864"/>
                  <a:gd name="csY14" fmla="*/ 638047 h 831337"/>
                  <a:gd name="csX15" fmla="*/ 506392 w 1105864"/>
                  <a:gd name="csY15" fmla="*/ 591402 h 831337"/>
                  <a:gd name="csX16" fmla="*/ 553037 w 1105864"/>
                  <a:gd name="csY16" fmla="*/ 544756 h 831337"/>
                  <a:gd name="csX17" fmla="*/ 599684 w 1105864"/>
                  <a:gd name="csY17" fmla="*/ 591402 h 831337"/>
                  <a:gd name="csX18" fmla="*/ 553037 w 1105864"/>
                  <a:gd name="csY18" fmla="*/ 638047 h 831337"/>
                  <a:gd name="csX19" fmla="*/ 553037 w 1105864"/>
                  <a:gd name="csY19" fmla="*/ 470752 h 831337"/>
                  <a:gd name="csX20" fmla="*/ 506392 w 1105864"/>
                  <a:gd name="csY20" fmla="*/ 424107 h 831337"/>
                  <a:gd name="csX21" fmla="*/ 553037 w 1105864"/>
                  <a:gd name="csY21" fmla="*/ 377461 h 831337"/>
                  <a:gd name="csX22" fmla="*/ 599684 w 1105864"/>
                  <a:gd name="csY22" fmla="*/ 424107 h 831337"/>
                  <a:gd name="csX23" fmla="*/ 553037 w 1105864"/>
                  <a:gd name="csY23" fmla="*/ 470752 h 831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1105864" h="831337">
                    <a:moveTo>
                      <a:pt x="1105865" y="278405"/>
                    </a:moveTo>
                    <a:cubicBezTo>
                      <a:pt x="1105865" y="277776"/>
                      <a:pt x="1105865" y="277148"/>
                      <a:pt x="1105865" y="276414"/>
                    </a:cubicBezTo>
                    <a:cubicBezTo>
                      <a:pt x="1105865" y="123689"/>
                      <a:pt x="982071" y="0"/>
                      <a:pt x="829451" y="0"/>
                    </a:cubicBezTo>
                    <a:cubicBezTo>
                      <a:pt x="676832" y="0"/>
                      <a:pt x="553037" y="123794"/>
                      <a:pt x="553037" y="276414"/>
                    </a:cubicBezTo>
                    <a:cubicBezTo>
                      <a:pt x="553037" y="277043"/>
                      <a:pt x="553037" y="277672"/>
                      <a:pt x="553037" y="278405"/>
                    </a:cubicBezTo>
                    <a:lnTo>
                      <a:pt x="552827" y="278405"/>
                    </a:lnTo>
                    <a:cubicBezTo>
                      <a:pt x="552827" y="277776"/>
                      <a:pt x="552827" y="277148"/>
                      <a:pt x="552827" y="276414"/>
                    </a:cubicBezTo>
                    <a:cubicBezTo>
                      <a:pt x="552827" y="123689"/>
                      <a:pt x="429034" y="0"/>
                      <a:pt x="276414" y="0"/>
                    </a:cubicBezTo>
                    <a:cubicBezTo>
                      <a:pt x="123795" y="0"/>
                      <a:pt x="0" y="123794"/>
                      <a:pt x="0" y="276414"/>
                    </a:cubicBezTo>
                    <a:cubicBezTo>
                      <a:pt x="0" y="277043"/>
                      <a:pt x="0" y="277672"/>
                      <a:pt x="0" y="278405"/>
                    </a:cubicBezTo>
                    <a:lnTo>
                      <a:pt x="0" y="278405"/>
                    </a:lnTo>
                    <a:cubicBezTo>
                      <a:pt x="0" y="583750"/>
                      <a:pt x="247588" y="831338"/>
                      <a:pt x="552932" y="831338"/>
                    </a:cubicBezTo>
                    <a:cubicBezTo>
                      <a:pt x="858277" y="831338"/>
                      <a:pt x="1105865" y="583750"/>
                      <a:pt x="1105865" y="278405"/>
                    </a:cubicBezTo>
                    <a:lnTo>
                      <a:pt x="1105655" y="278405"/>
                    </a:lnTo>
                    <a:close/>
                    <a:moveTo>
                      <a:pt x="553037" y="638047"/>
                    </a:moveTo>
                    <a:cubicBezTo>
                      <a:pt x="527252" y="638047"/>
                      <a:pt x="506392" y="617188"/>
                      <a:pt x="506392" y="591402"/>
                    </a:cubicBezTo>
                    <a:cubicBezTo>
                      <a:pt x="506392" y="565615"/>
                      <a:pt x="527252" y="544756"/>
                      <a:pt x="553037" y="544756"/>
                    </a:cubicBezTo>
                    <a:cubicBezTo>
                      <a:pt x="578824" y="544756"/>
                      <a:pt x="599684" y="565615"/>
                      <a:pt x="599684" y="591402"/>
                    </a:cubicBezTo>
                    <a:cubicBezTo>
                      <a:pt x="599684" y="617188"/>
                      <a:pt x="578824" y="638047"/>
                      <a:pt x="553037" y="638047"/>
                    </a:cubicBezTo>
                    <a:close/>
                    <a:moveTo>
                      <a:pt x="553037" y="470752"/>
                    </a:moveTo>
                    <a:cubicBezTo>
                      <a:pt x="527252" y="470752"/>
                      <a:pt x="506392" y="449893"/>
                      <a:pt x="506392" y="424107"/>
                    </a:cubicBezTo>
                    <a:cubicBezTo>
                      <a:pt x="506392" y="398321"/>
                      <a:pt x="527252" y="377461"/>
                      <a:pt x="553037" y="377461"/>
                    </a:cubicBezTo>
                    <a:cubicBezTo>
                      <a:pt x="578824" y="377461"/>
                      <a:pt x="599684" y="398321"/>
                      <a:pt x="599684" y="424107"/>
                    </a:cubicBezTo>
                    <a:cubicBezTo>
                      <a:pt x="599684" y="449893"/>
                      <a:pt x="578824" y="470752"/>
                      <a:pt x="553037" y="470752"/>
                    </a:cubicBezTo>
                    <a:close/>
                  </a:path>
                </a:pathLst>
              </a:custGeom>
              <a:solidFill>
                <a:srgbClr val="FADB8D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7BD8CA2-4776-0558-41AD-4252F535604D}"/>
                </a:ext>
              </a:extLst>
            </p:cNvPr>
            <p:cNvSpPr txBox="1"/>
            <p:nvPr/>
          </p:nvSpPr>
          <p:spPr>
            <a:xfrm>
              <a:off x="13421336" y="8296288"/>
              <a:ext cx="2268615" cy="462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227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FOOD &amp; FEED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A933C60-4C73-AB32-21E0-71F3CEF0741E}"/>
                </a:ext>
              </a:extLst>
            </p:cNvPr>
            <p:cNvSpPr txBox="1"/>
            <p:nvPr/>
          </p:nvSpPr>
          <p:spPr>
            <a:xfrm>
              <a:off x="13464103" y="9506301"/>
              <a:ext cx="1067921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864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17A0FBD-4638-8C6A-33F3-9EF42A5CFD98}"/>
                </a:ext>
              </a:extLst>
            </p:cNvPr>
            <p:cNvSpPr txBox="1"/>
            <p:nvPr/>
          </p:nvSpPr>
          <p:spPr>
            <a:xfrm>
              <a:off x="14100689" y="10511281"/>
              <a:ext cx="1188452" cy="531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>
                  <a:ln/>
                  <a:solidFill>
                    <a:srgbClr val="DB881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5</a:t>
              </a:r>
              <a:r>
                <a:rPr kumimoji="0" lang="en-PT" sz="2812" b="1" i="0" u="none" strike="noStrike" kern="0" cap="none" spc="0" normalizeH="0" baseline="0" noProof="0">
                  <a:ln/>
                  <a:solidFill>
                    <a:srgbClr val="DB881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0B58933-206B-DA99-C21B-89A9CF8C6F34}"/>
              </a:ext>
            </a:extLst>
          </p:cNvPr>
          <p:cNvGrpSpPr/>
          <p:nvPr/>
        </p:nvGrpSpPr>
        <p:grpSpPr>
          <a:xfrm>
            <a:off x="8051800" y="2702720"/>
            <a:ext cx="3638261" cy="3604713"/>
            <a:chOff x="10336465" y="3444960"/>
            <a:chExt cx="4299770" cy="4331501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10496C0-A6FC-99F6-715E-9A5798EEE4A7}"/>
                </a:ext>
              </a:extLst>
            </p:cNvPr>
            <p:cNvGrpSpPr/>
            <p:nvPr/>
          </p:nvGrpSpPr>
          <p:grpSpPr>
            <a:xfrm>
              <a:off x="10336465" y="3444960"/>
              <a:ext cx="4299770" cy="4299665"/>
              <a:chOff x="10336465" y="3444960"/>
              <a:chExt cx="4299770" cy="4299665"/>
            </a:xfrm>
          </p:grpSpPr>
          <p:sp>
            <p:nvSpPr>
              <p:cNvPr id="178" name="Freeform 502">
                <a:extLst>
                  <a:ext uri="{FF2B5EF4-FFF2-40B4-BE49-F238E27FC236}">
                    <a16:creationId xmlns:a16="http://schemas.microsoft.com/office/drawing/2014/main" id="{2D84EDD8-FE63-DD40-0FB4-424B77D2D391}"/>
                  </a:ext>
                </a:extLst>
              </p:cNvPr>
              <p:cNvSpPr/>
              <p:nvPr/>
            </p:nvSpPr>
            <p:spPr>
              <a:xfrm>
                <a:off x="10336465" y="3444960"/>
                <a:ext cx="4299770" cy="3711303"/>
              </a:xfrm>
              <a:custGeom>
                <a:avLst/>
                <a:gdLst>
                  <a:gd name="csX0" fmla="*/ 672324 w 4299770"/>
                  <a:gd name="csY0" fmla="*/ 3711304 h 3711303"/>
                  <a:gd name="csX1" fmla="*/ 3627552 w 4299770"/>
                  <a:gd name="csY1" fmla="*/ 3711304 h 3711303"/>
                  <a:gd name="csX2" fmla="*/ 4299771 w 4299770"/>
                  <a:gd name="csY2" fmla="*/ 2149885 h 3711303"/>
                  <a:gd name="csX3" fmla="*/ 2149885 w 4299770"/>
                  <a:gd name="csY3" fmla="*/ 0 h 3711303"/>
                  <a:gd name="csX4" fmla="*/ 0 w 4299770"/>
                  <a:gd name="csY4" fmla="*/ 2149885 h 3711303"/>
                  <a:gd name="csX5" fmla="*/ 672219 w 4299770"/>
                  <a:gd name="csY5" fmla="*/ 3711304 h 37113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4299770" h="3711303">
                    <a:moveTo>
                      <a:pt x="672324" y="3711304"/>
                    </a:moveTo>
                    <a:lnTo>
                      <a:pt x="3627552" y="3711304"/>
                    </a:lnTo>
                    <a:cubicBezTo>
                      <a:pt x="4041491" y="3319481"/>
                      <a:pt x="4299771" y="2764872"/>
                      <a:pt x="4299771" y="2149885"/>
                    </a:cubicBezTo>
                    <a:cubicBezTo>
                      <a:pt x="4299771" y="962574"/>
                      <a:pt x="3337301" y="0"/>
                      <a:pt x="2149885" y="0"/>
                    </a:cubicBezTo>
                    <a:cubicBezTo>
                      <a:pt x="962470" y="0"/>
                      <a:pt x="0" y="962469"/>
                      <a:pt x="0" y="2149885"/>
                    </a:cubicBezTo>
                    <a:cubicBezTo>
                      <a:pt x="0" y="2764872"/>
                      <a:pt x="258280" y="3319481"/>
                      <a:pt x="672219" y="3711304"/>
                    </a:cubicBezTo>
                    <a:close/>
                  </a:path>
                </a:pathLst>
              </a:custGeom>
              <a:solidFill>
                <a:srgbClr val="67B3FB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503">
                <a:extLst>
                  <a:ext uri="{FF2B5EF4-FFF2-40B4-BE49-F238E27FC236}">
                    <a16:creationId xmlns:a16="http://schemas.microsoft.com/office/drawing/2014/main" id="{9403B05F-A15C-F429-D48B-FFAB99670AD6}"/>
                  </a:ext>
                </a:extLst>
              </p:cNvPr>
              <p:cNvSpPr/>
              <p:nvPr/>
            </p:nvSpPr>
            <p:spPr>
              <a:xfrm>
                <a:off x="11008789" y="7156263"/>
                <a:ext cx="2955332" cy="588362"/>
              </a:xfrm>
              <a:custGeom>
                <a:avLst/>
                <a:gdLst>
                  <a:gd name="csX0" fmla="*/ 0 w 2955332"/>
                  <a:gd name="csY0" fmla="*/ 0 h 588362"/>
                  <a:gd name="csX1" fmla="*/ 1477666 w 2955332"/>
                  <a:gd name="csY1" fmla="*/ 588362 h 588362"/>
                  <a:gd name="csX2" fmla="*/ 2955333 w 2955332"/>
                  <a:gd name="csY2" fmla="*/ 0 h 588362"/>
                  <a:gd name="csX3" fmla="*/ 105 w 2955332"/>
                  <a:gd name="csY3" fmla="*/ 0 h 5883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955332" h="588362">
                    <a:moveTo>
                      <a:pt x="0" y="0"/>
                    </a:moveTo>
                    <a:cubicBezTo>
                      <a:pt x="385218" y="364673"/>
                      <a:pt x="905342" y="588362"/>
                      <a:pt x="1477666" y="588362"/>
                    </a:cubicBezTo>
                    <a:cubicBezTo>
                      <a:pt x="2049991" y="588362"/>
                      <a:pt x="2570114" y="364673"/>
                      <a:pt x="2955333" y="0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B5DEF7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7F88B2C-840A-9BBE-6142-E51012C6ADAE}"/>
                </a:ext>
              </a:extLst>
            </p:cNvPr>
            <p:cNvSpPr txBox="1"/>
            <p:nvPr/>
          </p:nvSpPr>
          <p:spPr>
            <a:xfrm>
              <a:off x="11311514" y="6084589"/>
              <a:ext cx="1067921" cy="3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864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4FCD0CA-8384-617E-FA42-C672CC6F0D1F}"/>
                </a:ext>
              </a:extLst>
            </p:cNvPr>
            <p:cNvSpPr txBox="1"/>
            <p:nvPr/>
          </p:nvSpPr>
          <p:spPr>
            <a:xfrm>
              <a:off x="11267347" y="4983686"/>
              <a:ext cx="1086262" cy="1128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27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244DECA-B068-C907-0FB9-A3755BB37D3C}"/>
                </a:ext>
              </a:extLst>
            </p:cNvPr>
            <p:cNvSpPr txBox="1"/>
            <p:nvPr/>
          </p:nvSpPr>
          <p:spPr>
            <a:xfrm>
              <a:off x="11331668" y="4451773"/>
              <a:ext cx="2121716" cy="58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2400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PACKAGING</a:t>
              </a:r>
            </a:p>
          </p:txBody>
        </p:sp>
        <p:grpSp>
          <p:nvGrpSpPr>
            <p:cNvPr id="172" name="Graphic 490">
              <a:extLst>
                <a:ext uri="{FF2B5EF4-FFF2-40B4-BE49-F238E27FC236}">
                  <a16:creationId xmlns:a16="http://schemas.microsoft.com/office/drawing/2014/main" id="{BCBEC896-AC13-D6A6-20CB-1051B2D37A53}"/>
                </a:ext>
              </a:extLst>
            </p:cNvPr>
            <p:cNvGrpSpPr/>
            <p:nvPr/>
          </p:nvGrpSpPr>
          <p:grpSpPr>
            <a:xfrm>
              <a:off x="12694735" y="5253232"/>
              <a:ext cx="830500" cy="1073579"/>
              <a:chOff x="12687468" y="5196201"/>
              <a:chExt cx="830500" cy="1073579"/>
            </a:xfrm>
          </p:grpSpPr>
          <p:sp>
            <p:nvSpPr>
              <p:cNvPr id="174" name="Freeform 608">
                <a:extLst>
                  <a:ext uri="{FF2B5EF4-FFF2-40B4-BE49-F238E27FC236}">
                    <a16:creationId xmlns:a16="http://schemas.microsoft.com/office/drawing/2014/main" id="{8F1012DA-F0BE-BEF2-233B-DE9434134C95}"/>
                  </a:ext>
                </a:extLst>
              </p:cNvPr>
              <p:cNvSpPr/>
              <p:nvPr/>
            </p:nvSpPr>
            <p:spPr>
              <a:xfrm>
                <a:off x="12687468" y="5196201"/>
                <a:ext cx="830500" cy="1073579"/>
              </a:xfrm>
              <a:custGeom>
                <a:avLst/>
                <a:gdLst>
                  <a:gd name="csX0" fmla="*/ 642660 w 830500"/>
                  <a:gd name="csY0" fmla="*/ 151257 h 1073579"/>
                  <a:gd name="csX1" fmla="*/ 666350 w 830500"/>
                  <a:gd name="csY1" fmla="*/ 90356 h 1073579"/>
                  <a:gd name="csX2" fmla="*/ 576099 w 830500"/>
                  <a:gd name="csY2" fmla="*/ 0 h 1073579"/>
                  <a:gd name="csX3" fmla="*/ 254297 w 830500"/>
                  <a:gd name="csY3" fmla="*/ 0 h 1073579"/>
                  <a:gd name="csX4" fmla="*/ 164046 w 830500"/>
                  <a:gd name="csY4" fmla="*/ 90356 h 1073579"/>
                  <a:gd name="csX5" fmla="*/ 187840 w 830500"/>
                  <a:gd name="csY5" fmla="*/ 151257 h 1073579"/>
                  <a:gd name="csX6" fmla="*/ 0 w 830500"/>
                  <a:gd name="csY6" fmla="*/ 498635 h 1073579"/>
                  <a:gd name="csX7" fmla="*/ 0 w 830500"/>
                  <a:gd name="csY7" fmla="*/ 951778 h 1073579"/>
                  <a:gd name="csX8" fmla="*/ 121802 w 830500"/>
                  <a:gd name="csY8" fmla="*/ 1073580 h 1073579"/>
                  <a:gd name="csX9" fmla="*/ 708698 w 830500"/>
                  <a:gd name="csY9" fmla="*/ 1073580 h 1073579"/>
                  <a:gd name="csX10" fmla="*/ 830500 w 830500"/>
                  <a:gd name="csY10" fmla="*/ 951778 h 1073579"/>
                  <a:gd name="csX11" fmla="*/ 830500 w 830500"/>
                  <a:gd name="csY11" fmla="*/ 498635 h 1073579"/>
                  <a:gd name="csX12" fmla="*/ 642660 w 830500"/>
                  <a:gd name="csY12" fmla="*/ 151257 h 1073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830500" h="1073579">
                    <a:moveTo>
                      <a:pt x="642660" y="151257"/>
                    </a:moveTo>
                    <a:cubicBezTo>
                      <a:pt x="657335" y="135219"/>
                      <a:pt x="666350" y="113836"/>
                      <a:pt x="666350" y="90356"/>
                    </a:cubicBezTo>
                    <a:cubicBezTo>
                      <a:pt x="666350" y="40461"/>
                      <a:pt x="625889" y="0"/>
                      <a:pt x="576099" y="0"/>
                    </a:cubicBezTo>
                    <a:lnTo>
                      <a:pt x="254297" y="0"/>
                    </a:lnTo>
                    <a:cubicBezTo>
                      <a:pt x="204402" y="0"/>
                      <a:pt x="164046" y="40461"/>
                      <a:pt x="164046" y="90356"/>
                    </a:cubicBezTo>
                    <a:cubicBezTo>
                      <a:pt x="164046" y="113836"/>
                      <a:pt x="173060" y="135115"/>
                      <a:pt x="187840" y="151257"/>
                    </a:cubicBezTo>
                    <a:cubicBezTo>
                      <a:pt x="74738" y="225470"/>
                      <a:pt x="0" y="353248"/>
                      <a:pt x="0" y="498635"/>
                    </a:cubicBezTo>
                    <a:lnTo>
                      <a:pt x="0" y="951778"/>
                    </a:lnTo>
                    <a:cubicBezTo>
                      <a:pt x="0" y="1019073"/>
                      <a:pt x="54508" y="1073580"/>
                      <a:pt x="121802" y="1073580"/>
                    </a:cubicBezTo>
                    <a:lnTo>
                      <a:pt x="708698" y="1073580"/>
                    </a:lnTo>
                    <a:cubicBezTo>
                      <a:pt x="775992" y="1073580"/>
                      <a:pt x="830500" y="1019073"/>
                      <a:pt x="830500" y="951778"/>
                    </a:cubicBezTo>
                    <a:lnTo>
                      <a:pt x="830500" y="498635"/>
                    </a:lnTo>
                    <a:cubicBezTo>
                      <a:pt x="830500" y="353248"/>
                      <a:pt x="755763" y="225470"/>
                      <a:pt x="642660" y="151257"/>
                    </a:cubicBezTo>
                    <a:close/>
                  </a:path>
                </a:pathLst>
              </a:custGeom>
              <a:solidFill>
                <a:srgbClr val="B5DEF7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609">
                <a:extLst>
                  <a:ext uri="{FF2B5EF4-FFF2-40B4-BE49-F238E27FC236}">
                    <a16:creationId xmlns:a16="http://schemas.microsoft.com/office/drawing/2014/main" id="{80516B72-B53D-D67C-34EE-A33E9829AA15}"/>
                  </a:ext>
                </a:extLst>
              </p:cNvPr>
              <p:cNvSpPr/>
              <p:nvPr/>
            </p:nvSpPr>
            <p:spPr>
              <a:xfrm>
                <a:off x="12861262" y="5600288"/>
                <a:ext cx="482806" cy="482806"/>
              </a:xfrm>
              <a:custGeom>
                <a:avLst/>
                <a:gdLst>
                  <a:gd name="csX0" fmla="*/ 482806 w 482806"/>
                  <a:gd name="csY0" fmla="*/ 241403 h 482806"/>
                  <a:gd name="csX1" fmla="*/ 241404 w 482806"/>
                  <a:gd name="csY1" fmla="*/ 482807 h 482806"/>
                  <a:gd name="csX2" fmla="*/ 0 w 482806"/>
                  <a:gd name="csY2" fmla="*/ 241403 h 482806"/>
                  <a:gd name="csX3" fmla="*/ 241404 w 482806"/>
                  <a:gd name="csY3" fmla="*/ 0 h 482806"/>
                  <a:gd name="csX4" fmla="*/ 482806 w 482806"/>
                  <a:gd name="csY4" fmla="*/ 241403 h 482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82806" h="482806">
                    <a:moveTo>
                      <a:pt x="482806" y="241403"/>
                    </a:moveTo>
                    <a:cubicBezTo>
                      <a:pt x="482806" y="374736"/>
                      <a:pt x="374736" y="482807"/>
                      <a:pt x="241404" y="482807"/>
                    </a:cubicBezTo>
                    <a:cubicBezTo>
                      <a:pt x="108070" y="482807"/>
                      <a:pt x="0" y="374736"/>
                      <a:pt x="0" y="241403"/>
                    </a:cubicBezTo>
                    <a:cubicBezTo>
                      <a:pt x="0" y="108071"/>
                      <a:pt x="108070" y="0"/>
                      <a:pt x="241404" y="0"/>
                    </a:cubicBezTo>
                    <a:cubicBezTo>
                      <a:pt x="374736" y="0"/>
                      <a:pt x="482806" y="108071"/>
                      <a:pt x="482806" y="241403"/>
                    </a:cubicBezTo>
                  </a:path>
                </a:pathLst>
              </a:custGeom>
              <a:solidFill>
                <a:srgbClr val="67B3FB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610">
                <a:extLst>
                  <a:ext uri="{FF2B5EF4-FFF2-40B4-BE49-F238E27FC236}">
                    <a16:creationId xmlns:a16="http://schemas.microsoft.com/office/drawing/2014/main" id="{858971AF-DBB5-5A9E-A92A-5F2D8A7BD251}"/>
                  </a:ext>
                </a:extLst>
              </p:cNvPr>
              <p:cNvSpPr/>
              <p:nvPr/>
            </p:nvSpPr>
            <p:spPr>
              <a:xfrm>
                <a:off x="12977701" y="5734878"/>
                <a:ext cx="243307" cy="266682"/>
              </a:xfrm>
              <a:custGeom>
                <a:avLst/>
                <a:gdLst>
                  <a:gd name="csX0" fmla="*/ 243308 w 243307"/>
                  <a:gd name="csY0" fmla="*/ 233856 h 266682"/>
                  <a:gd name="csX1" fmla="*/ 32827 w 243307"/>
                  <a:gd name="csY1" fmla="*/ 210481 h 266682"/>
                  <a:gd name="csX2" fmla="*/ 56202 w 243307"/>
                  <a:gd name="csY2" fmla="*/ 0 h 2666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43307" h="266682">
                    <a:moveTo>
                      <a:pt x="243308" y="233856"/>
                    </a:moveTo>
                    <a:cubicBezTo>
                      <a:pt x="178737" y="285533"/>
                      <a:pt x="84503" y="275051"/>
                      <a:pt x="32827" y="210481"/>
                    </a:cubicBezTo>
                    <a:cubicBezTo>
                      <a:pt x="-18851" y="145912"/>
                      <a:pt x="-8369" y="51677"/>
                      <a:pt x="56202" y="0"/>
                    </a:cubicBezTo>
                  </a:path>
                </a:pathLst>
              </a:custGeom>
              <a:solidFill>
                <a:srgbClr val="B5DEF7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611">
                <a:extLst>
                  <a:ext uri="{FF2B5EF4-FFF2-40B4-BE49-F238E27FC236}">
                    <a16:creationId xmlns:a16="http://schemas.microsoft.com/office/drawing/2014/main" id="{40800C3F-5DE8-EDD8-4D32-E89224BEF10B}"/>
                  </a:ext>
                </a:extLst>
              </p:cNvPr>
              <p:cNvSpPr/>
              <p:nvPr/>
            </p:nvSpPr>
            <p:spPr>
              <a:xfrm>
                <a:off x="13108011" y="5681745"/>
                <a:ext cx="108373" cy="178499"/>
              </a:xfrm>
              <a:custGeom>
                <a:avLst/>
                <a:gdLst>
                  <a:gd name="csX0" fmla="*/ 0 w 108373"/>
                  <a:gd name="csY0" fmla="*/ 1875 h 178499"/>
                  <a:gd name="csX1" fmla="*/ 106499 w 108373"/>
                  <a:gd name="csY1" fmla="*/ 72001 h 178499"/>
                  <a:gd name="csX2" fmla="*/ 36374 w 108373"/>
                  <a:gd name="csY2" fmla="*/ 178499 h 1784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373" h="178499">
                    <a:moveTo>
                      <a:pt x="0" y="1875"/>
                    </a:moveTo>
                    <a:cubicBezTo>
                      <a:pt x="48742" y="-8187"/>
                      <a:pt x="96436" y="23259"/>
                      <a:pt x="106499" y="72001"/>
                    </a:cubicBezTo>
                    <a:cubicBezTo>
                      <a:pt x="116561" y="120743"/>
                      <a:pt x="85115" y="168436"/>
                      <a:pt x="36374" y="178499"/>
                    </a:cubicBezTo>
                  </a:path>
                </a:pathLst>
              </a:custGeom>
              <a:solidFill>
                <a:srgbClr val="B5DEF7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DE8D51D-C95B-775D-D2F4-B8757423AEDB}"/>
                </a:ext>
              </a:extLst>
            </p:cNvPr>
            <p:cNvSpPr txBox="1"/>
            <p:nvPr/>
          </p:nvSpPr>
          <p:spPr>
            <a:xfrm>
              <a:off x="11739673" y="7111919"/>
              <a:ext cx="1494829" cy="664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>
                  <a:ln/>
                  <a:solidFill>
                    <a:srgbClr val="67B3F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1</a:t>
              </a:r>
              <a:r>
                <a:rPr kumimoji="0" lang="en-PT" sz="2812" b="1" i="0" u="none" strike="noStrike" kern="0" cap="none" spc="0" normalizeH="0" baseline="0" noProof="0">
                  <a:ln/>
                  <a:solidFill>
                    <a:srgbClr val="67B3F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7D0EBC5-CE63-855A-B962-B7A470CE8FD2}"/>
              </a:ext>
            </a:extLst>
          </p:cNvPr>
          <p:cNvGrpSpPr/>
          <p:nvPr/>
        </p:nvGrpSpPr>
        <p:grpSpPr>
          <a:xfrm>
            <a:off x="15178319" y="5099089"/>
            <a:ext cx="2968129" cy="2862463"/>
            <a:chOff x="16590757" y="1011821"/>
            <a:chExt cx="2713195" cy="2713194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C1A10822-1D71-7781-6158-61BA5C001972}"/>
                </a:ext>
              </a:extLst>
            </p:cNvPr>
            <p:cNvGrpSpPr/>
            <p:nvPr/>
          </p:nvGrpSpPr>
          <p:grpSpPr>
            <a:xfrm>
              <a:off x="16590757" y="1011821"/>
              <a:ext cx="2713195" cy="2713194"/>
              <a:chOff x="16590757" y="1011821"/>
              <a:chExt cx="2713195" cy="2713194"/>
            </a:xfrm>
          </p:grpSpPr>
          <p:sp>
            <p:nvSpPr>
              <p:cNvPr id="191" name="Freeform 492">
                <a:extLst>
                  <a:ext uri="{FF2B5EF4-FFF2-40B4-BE49-F238E27FC236}">
                    <a16:creationId xmlns:a16="http://schemas.microsoft.com/office/drawing/2014/main" id="{D2067D84-DE1E-B0CB-26D6-278342094D8E}"/>
                  </a:ext>
                </a:extLst>
              </p:cNvPr>
              <p:cNvSpPr/>
              <p:nvPr/>
            </p:nvSpPr>
            <p:spPr>
              <a:xfrm>
                <a:off x="16590757" y="1011821"/>
                <a:ext cx="2713195" cy="2115818"/>
              </a:xfrm>
              <a:custGeom>
                <a:avLst/>
                <a:gdLst>
                  <a:gd name="csX0" fmla="*/ 2481016 w 2713195"/>
                  <a:gd name="csY0" fmla="*/ 2115818 h 2115818"/>
                  <a:gd name="csX1" fmla="*/ 2713196 w 2713195"/>
                  <a:gd name="csY1" fmla="*/ 1356597 h 2115818"/>
                  <a:gd name="csX2" fmla="*/ 1356598 w 2713195"/>
                  <a:gd name="csY2" fmla="*/ 0 h 2115818"/>
                  <a:gd name="csX3" fmla="*/ 0 w 2713195"/>
                  <a:gd name="csY3" fmla="*/ 1356597 h 2115818"/>
                  <a:gd name="csX4" fmla="*/ 232179 w 2713195"/>
                  <a:gd name="csY4" fmla="*/ 2115818 h 2115818"/>
                  <a:gd name="csX5" fmla="*/ 2481016 w 2713195"/>
                  <a:gd name="csY5" fmla="*/ 2115818 h 21158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713195" h="2115818">
                    <a:moveTo>
                      <a:pt x="2481016" y="2115818"/>
                    </a:moveTo>
                    <a:cubicBezTo>
                      <a:pt x="2627661" y="1899153"/>
                      <a:pt x="2713196" y="1637833"/>
                      <a:pt x="2713196" y="1356597"/>
                    </a:cubicBezTo>
                    <a:cubicBezTo>
                      <a:pt x="2713196" y="607335"/>
                      <a:pt x="2105860" y="0"/>
                      <a:pt x="1356598" y="0"/>
                    </a:cubicBezTo>
                    <a:cubicBezTo>
                      <a:pt x="607335" y="0"/>
                      <a:pt x="0" y="607335"/>
                      <a:pt x="0" y="1356597"/>
                    </a:cubicBezTo>
                    <a:cubicBezTo>
                      <a:pt x="0" y="1637938"/>
                      <a:pt x="85639" y="1899153"/>
                      <a:pt x="232179" y="2115818"/>
                    </a:cubicBezTo>
                    <a:lnTo>
                      <a:pt x="2481016" y="2115818"/>
                    </a:lnTo>
                    <a:close/>
                  </a:path>
                </a:pathLst>
              </a:custGeom>
              <a:solidFill>
                <a:srgbClr val="FE6037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493">
                <a:extLst>
                  <a:ext uri="{FF2B5EF4-FFF2-40B4-BE49-F238E27FC236}">
                    <a16:creationId xmlns:a16="http://schemas.microsoft.com/office/drawing/2014/main" id="{0DDA4D62-9CDC-3A8C-45F6-16E6DCD6ECAE}"/>
                  </a:ext>
                </a:extLst>
              </p:cNvPr>
              <p:cNvSpPr/>
              <p:nvPr/>
            </p:nvSpPr>
            <p:spPr>
              <a:xfrm>
                <a:off x="16822937" y="3127639"/>
                <a:ext cx="2248836" cy="597376"/>
              </a:xfrm>
              <a:custGeom>
                <a:avLst/>
                <a:gdLst>
                  <a:gd name="csX0" fmla="*/ 2248837 w 2248836"/>
                  <a:gd name="csY0" fmla="*/ 0 h 597376"/>
                  <a:gd name="csX1" fmla="*/ 0 w 2248836"/>
                  <a:gd name="csY1" fmla="*/ 0 h 597376"/>
                  <a:gd name="csX2" fmla="*/ 1124418 w 2248836"/>
                  <a:gd name="csY2" fmla="*/ 597377 h 597376"/>
                  <a:gd name="csX3" fmla="*/ 2248837 w 2248836"/>
                  <a:gd name="csY3" fmla="*/ 0 h 597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248836" h="597376">
                    <a:moveTo>
                      <a:pt x="2248837" y="0"/>
                    </a:moveTo>
                    <a:lnTo>
                      <a:pt x="0" y="0"/>
                    </a:lnTo>
                    <a:cubicBezTo>
                      <a:pt x="243814" y="360481"/>
                      <a:pt x="656496" y="597377"/>
                      <a:pt x="1124418" y="597377"/>
                    </a:cubicBezTo>
                    <a:cubicBezTo>
                      <a:pt x="1592341" y="597377"/>
                      <a:pt x="2004917" y="360481"/>
                      <a:pt x="2248837" y="0"/>
                    </a:cubicBezTo>
                    <a:close/>
                  </a:path>
                </a:pathLst>
              </a:custGeom>
              <a:solidFill>
                <a:srgbClr val="FFB498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168FBA6D-F86E-ADFD-324F-D508100B3371}"/>
                </a:ext>
              </a:extLst>
            </p:cNvPr>
            <p:cNvSpPr txBox="1"/>
            <p:nvPr/>
          </p:nvSpPr>
          <p:spPr>
            <a:xfrm>
              <a:off x="17025101" y="2622549"/>
              <a:ext cx="1067921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864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5AD0CB1-5C11-7CEE-1E28-1DCB3130871F}"/>
                </a:ext>
              </a:extLst>
            </p:cNvPr>
            <p:cNvSpPr txBox="1"/>
            <p:nvPr/>
          </p:nvSpPr>
          <p:spPr>
            <a:xfrm>
              <a:off x="16952670" y="1809241"/>
              <a:ext cx="606256" cy="109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9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grpSp>
          <p:nvGrpSpPr>
            <p:cNvPr id="184" name="Graphic 490">
              <a:extLst>
                <a:ext uri="{FF2B5EF4-FFF2-40B4-BE49-F238E27FC236}">
                  <a16:creationId xmlns:a16="http://schemas.microsoft.com/office/drawing/2014/main" id="{EDDBB565-3D64-3D14-8E81-A42745F5DB76}"/>
                </a:ext>
              </a:extLst>
            </p:cNvPr>
            <p:cNvGrpSpPr/>
            <p:nvPr/>
          </p:nvGrpSpPr>
          <p:grpSpPr>
            <a:xfrm>
              <a:off x="18251903" y="1785813"/>
              <a:ext cx="789324" cy="992623"/>
              <a:chOff x="18135493" y="1819165"/>
              <a:chExt cx="789324" cy="992623"/>
            </a:xfrm>
            <a:solidFill>
              <a:srgbClr val="FFFFFF"/>
            </a:solidFill>
          </p:grpSpPr>
          <p:sp>
            <p:nvSpPr>
              <p:cNvPr id="187" name="Freeform 621">
                <a:extLst>
                  <a:ext uri="{FF2B5EF4-FFF2-40B4-BE49-F238E27FC236}">
                    <a16:creationId xmlns:a16="http://schemas.microsoft.com/office/drawing/2014/main" id="{A7B9D959-33FA-D3AF-7D8F-EDD30237AF1B}"/>
                  </a:ext>
                </a:extLst>
              </p:cNvPr>
              <p:cNvSpPr/>
              <p:nvPr/>
            </p:nvSpPr>
            <p:spPr>
              <a:xfrm>
                <a:off x="18665524" y="1819165"/>
                <a:ext cx="171914" cy="233864"/>
              </a:xfrm>
              <a:custGeom>
                <a:avLst/>
                <a:gdLst>
                  <a:gd name="csX0" fmla="*/ 72544 w 171914"/>
                  <a:gd name="csY0" fmla="*/ 233864 h 233864"/>
                  <a:gd name="csX1" fmla="*/ 10595 w 171914"/>
                  <a:gd name="csY1" fmla="*/ 72544 h 233864"/>
                  <a:gd name="csX2" fmla="*/ 171915 w 171914"/>
                  <a:gd name="csY2" fmla="*/ 10595 h 2338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71914" h="233864">
                    <a:moveTo>
                      <a:pt x="72544" y="233864"/>
                    </a:moveTo>
                    <a:cubicBezTo>
                      <a:pt x="10909" y="206401"/>
                      <a:pt x="-16868" y="134179"/>
                      <a:pt x="10595" y="72544"/>
                    </a:cubicBezTo>
                    <a:cubicBezTo>
                      <a:pt x="38058" y="10909"/>
                      <a:pt x="110280" y="-16868"/>
                      <a:pt x="171915" y="10595"/>
                    </a:cubicBezTo>
                  </a:path>
                </a:pathLst>
              </a:custGeom>
              <a:solidFill>
                <a:srgbClr val="FFFFFF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622">
                <a:extLst>
                  <a:ext uri="{FF2B5EF4-FFF2-40B4-BE49-F238E27FC236}">
                    <a16:creationId xmlns:a16="http://schemas.microsoft.com/office/drawing/2014/main" id="{30EA46AE-E7B0-0229-7B96-ABE94F90E433}"/>
                  </a:ext>
                </a:extLst>
              </p:cNvPr>
              <p:cNvSpPr/>
              <p:nvPr/>
            </p:nvSpPr>
            <p:spPr>
              <a:xfrm>
                <a:off x="18788068" y="1864246"/>
                <a:ext cx="130742" cy="119840"/>
              </a:xfrm>
              <a:custGeom>
                <a:avLst/>
                <a:gdLst>
                  <a:gd name="csX0" fmla="*/ 114360 w 130742"/>
                  <a:gd name="csY0" fmla="*/ 0 h 119840"/>
                  <a:gd name="csX1" fmla="*/ 103459 w 130742"/>
                  <a:gd name="csY1" fmla="*/ 103459 h 119840"/>
                  <a:gd name="csX2" fmla="*/ 0 w 130742"/>
                  <a:gd name="csY2" fmla="*/ 92557 h 119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742" h="119840">
                    <a:moveTo>
                      <a:pt x="114360" y="0"/>
                    </a:moveTo>
                    <a:cubicBezTo>
                      <a:pt x="139937" y="31551"/>
                      <a:pt x="135010" y="77882"/>
                      <a:pt x="103459" y="103459"/>
                    </a:cubicBezTo>
                    <a:cubicBezTo>
                      <a:pt x="71909" y="129035"/>
                      <a:pt x="25577" y="124108"/>
                      <a:pt x="0" y="92557"/>
                    </a:cubicBezTo>
                  </a:path>
                </a:pathLst>
              </a:custGeom>
              <a:solidFill>
                <a:srgbClr val="FFFFFF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623">
                <a:extLst>
                  <a:ext uri="{FF2B5EF4-FFF2-40B4-BE49-F238E27FC236}">
                    <a16:creationId xmlns:a16="http://schemas.microsoft.com/office/drawing/2014/main" id="{0080A39B-001E-67DC-E330-B140132BC4B6}"/>
                  </a:ext>
                </a:extLst>
              </p:cNvPr>
              <p:cNvSpPr/>
              <p:nvPr/>
            </p:nvSpPr>
            <p:spPr>
              <a:xfrm>
                <a:off x="18135493" y="2022464"/>
                <a:ext cx="789324" cy="789324"/>
              </a:xfrm>
              <a:custGeom>
                <a:avLst/>
                <a:gdLst>
                  <a:gd name="csX0" fmla="*/ 714944 w 789324"/>
                  <a:gd name="csY0" fmla="*/ 332032 h 789324"/>
                  <a:gd name="csX1" fmla="*/ 457502 w 789324"/>
                  <a:gd name="csY1" fmla="*/ 714944 h 789324"/>
                  <a:gd name="csX2" fmla="*/ 74591 w 789324"/>
                  <a:gd name="csY2" fmla="*/ 457503 h 789324"/>
                  <a:gd name="csX3" fmla="*/ 332031 w 789324"/>
                  <a:gd name="csY3" fmla="*/ 74590 h 789324"/>
                  <a:gd name="csX4" fmla="*/ 714944 w 789324"/>
                  <a:gd name="csY4" fmla="*/ 332032 h 789324"/>
                  <a:gd name="csX5" fmla="*/ 782030 w 789324"/>
                  <a:gd name="csY5" fmla="*/ 318824 h 789324"/>
                  <a:gd name="csX6" fmla="*/ 318824 w 789324"/>
                  <a:gd name="csY6" fmla="*/ 7400 h 789324"/>
                  <a:gd name="csX7" fmla="*/ 7400 w 789324"/>
                  <a:gd name="csY7" fmla="*/ 470501 h 789324"/>
                  <a:gd name="csX8" fmla="*/ 470500 w 789324"/>
                  <a:gd name="csY8" fmla="*/ 781925 h 789324"/>
                  <a:gd name="csX9" fmla="*/ 781925 w 789324"/>
                  <a:gd name="csY9" fmla="*/ 318719 h 7893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89324" h="789324">
                    <a:moveTo>
                      <a:pt x="714944" y="332032"/>
                    </a:moveTo>
                    <a:cubicBezTo>
                      <a:pt x="749534" y="508551"/>
                      <a:pt x="634022" y="680353"/>
                      <a:pt x="457502" y="714944"/>
                    </a:cubicBezTo>
                    <a:cubicBezTo>
                      <a:pt x="280983" y="749535"/>
                      <a:pt x="109181" y="634022"/>
                      <a:pt x="74591" y="457503"/>
                    </a:cubicBezTo>
                    <a:cubicBezTo>
                      <a:pt x="39999" y="280984"/>
                      <a:pt x="155512" y="109181"/>
                      <a:pt x="332031" y="74590"/>
                    </a:cubicBezTo>
                    <a:cubicBezTo>
                      <a:pt x="508550" y="39999"/>
                      <a:pt x="680352" y="155512"/>
                      <a:pt x="714944" y="332032"/>
                    </a:cubicBezTo>
                    <a:moveTo>
                      <a:pt x="782030" y="318824"/>
                    </a:moveTo>
                    <a:cubicBezTo>
                      <a:pt x="740206" y="105303"/>
                      <a:pt x="532449" y="-34424"/>
                      <a:pt x="318824" y="7400"/>
                    </a:cubicBezTo>
                    <a:cubicBezTo>
                      <a:pt x="105303" y="49224"/>
                      <a:pt x="-34424" y="256980"/>
                      <a:pt x="7400" y="470501"/>
                    </a:cubicBezTo>
                    <a:cubicBezTo>
                      <a:pt x="49224" y="684022"/>
                      <a:pt x="256979" y="823748"/>
                      <a:pt x="470500" y="781925"/>
                    </a:cubicBezTo>
                    <a:cubicBezTo>
                      <a:pt x="684021" y="740101"/>
                      <a:pt x="823748" y="532345"/>
                      <a:pt x="781925" y="318719"/>
                    </a:cubicBezTo>
                  </a:path>
                </a:pathLst>
              </a:custGeom>
              <a:solidFill>
                <a:srgbClr val="FFFFFF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624">
                <a:extLst>
                  <a:ext uri="{FF2B5EF4-FFF2-40B4-BE49-F238E27FC236}">
                    <a16:creationId xmlns:a16="http://schemas.microsoft.com/office/drawing/2014/main" id="{84EC2687-F767-4F3B-F584-261E4672F9BA}"/>
                  </a:ext>
                </a:extLst>
              </p:cNvPr>
              <p:cNvSpPr/>
              <p:nvPr/>
            </p:nvSpPr>
            <p:spPr>
              <a:xfrm>
                <a:off x="18266541" y="2153512"/>
                <a:ext cx="527439" cy="527439"/>
              </a:xfrm>
              <a:custGeom>
                <a:avLst/>
                <a:gdLst>
                  <a:gd name="csX0" fmla="*/ 351717 w 527439"/>
                  <a:gd name="csY0" fmla="*/ 188720 h 527439"/>
                  <a:gd name="csX1" fmla="*/ 310418 w 527439"/>
                  <a:gd name="csY1" fmla="*/ 160942 h 527439"/>
                  <a:gd name="csX2" fmla="*/ 282640 w 527439"/>
                  <a:gd name="csY2" fmla="*/ 202242 h 527439"/>
                  <a:gd name="csX3" fmla="*/ 323939 w 527439"/>
                  <a:gd name="csY3" fmla="*/ 230020 h 527439"/>
                  <a:gd name="csX4" fmla="*/ 351717 w 527439"/>
                  <a:gd name="csY4" fmla="*/ 188720 h 527439"/>
                  <a:gd name="csX5" fmla="*/ 373519 w 527439"/>
                  <a:gd name="csY5" fmla="*/ 299831 h 527439"/>
                  <a:gd name="csX6" fmla="*/ 332220 w 527439"/>
                  <a:gd name="csY6" fmla="*/ 272053 h 527439"/>
                  <a:gd name="csX7" fmla="*/ 304442 w 527439"/>
                  <a:gd name="csY7" fmla="*/ 313353 h 527439"/>
                  <a:gd name="csX8" fmla="*/ 345743 w 527439"/>
                  <a:gd name="csY8" fmla="*/ 341130 h 527439"/>
                  <a:gd name="csX9" fmla="*/ 373519 w 527439"/>
                  <a:gd name="csY9" fmla="*/ 299831 h 527439"/>
                  <a:gd name="csX10" fmla="*/ 222996 w 527439"/>
                  <a:gd name="csY10" fmla="*/ 213982 h 527439"/>
                  <a:gd name="csX11" fmla="*/ 181697 w 527439"/>
                  <a:gd name="csY11" fmla="*/ 186204 h 527439"/>
                  <a:gd name="csX12" fmla="*/ 153919 w 527439"/>
                  <a:gd name="csY12" fmla="*/ 227504 h 527439"/>
                  <a:gd name="csX13" fmla="*/ 195218 w 527439"/>
                  <a:gd name="csY13" fmla="*/ 255282 h 527439"/>
                  <a:gd name="csX14" fmla="*/ 222996 w 527439"/>
                  <a:gd name="csY14" fmla="*/ 213982 h 527439"/>
                  <a:gd name="csX15" fmla="*/ 244695 w 527439"/>
                  <a:gd name="csY15" fmla="*/ 325093 h 527439"/>
                  <a:gd name="csX16" fmla="*/ 203394 w 527439"/>
                  <a:gd name="csY16" fmla="*/ 297315 h 527439"/>
                  <a:gd name="csX17" fmla="*/ 175617 w 527439"/>
                  <a:gd name="csY17" fmla="*/ 338615 h 527439"/>
                  <a:gd name="csX18" fmla="*/ 216917 w 527439"/>
                  <a:gd name="csY18" fmla="*/ 366392 h 527439"/>
                  <a:gd name="csX19" fmla="*/ 244695 w 527439"/>
                  <a:gd name="csY19" fmla="*/ 325093 h 527439"/>
                  <a:gd name="csX20" fmla="*/ 522471 w 527439"/>
                  <a:gd name="csY20" fmla="*/ 213039 h 527439"/>
                  <a:gd name="csX21" fmla="*/ 314400 w 527439"/>
                  <a:gd name="csY21" fmla="*/ 522471 h 527439"/>
                  <a:gd name="csX22" fmla="*/ 4968 w 527439"/>
                  <a:gd name="csY22" fmla="*/ 314401 h 527439"/>
                  <a:gd name="csX23" fmla="*/ 213038 w 527439"/>
                  <a:gd name="csY23" fmla="*/ 4968 h 527439"/>
                  <a:gd name="csX24" fmla="*/ 522471 w 527439"/>
                  <a:gd name="csY24" fmla="*/ 213039 h 5274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</a:cxnLst>
                <a:rect l="l" t="t" r="r" b="b"/>
                <a:pathLst>
                  <a:path w="527439" h="527439">
                    <a:moveTo>
                      <a:pt x="351717" y="188720"/>
                    </a:moveTo>
                    <a:cubicBezTo>
                      <a:pt x="347943" y="169643"/>
                      <a:pt x="329495" y="157169"/>
                      <a:pt x="310418" y="160942"/>
                    </a:cubicBezTo>
                    <a:cubicBezTo>
                      <a:pt x="291340" y="164716"/>
                      <a:pt x="278971" y="183164"/>
                      <a:pt x="282640" y="202242"/>
                    </a:cubicBezTo>
                    <a:cubicBezTo>
                      <a:pt x="286308" y="221319"/>
                      <a:pt x="304862" y="233793"/>
                      <a:pt x="323939" y="230020"/>
                    </a:cubicBezTo>
                    <a:cubicBezTo>
                      <a:pt x="343017" y="226246"/>
                      <a:pt x="355490" y="207798"/>
                      <a:pt x="351717" y="188720"/>
                    </a:cubicBezTo>
                    <a:moveTo>
                      <a:pt x="373519" y="299831"/>
                    </a:moveTo>
                    <a:cubicBezTo>
                      <a:pt x="369746" y="280753"/>
                      <a:pt x="351297" y="268279"/>
                      <a:pt x="332220" y="272053"/>
                    </a:cubicBezTo>
                    <a:cubicBezTo>
                      <a:pt x="313142" y="275826"/>
                      <a:pt x="300774" y="294275"/>
                      <a:pt x="304442" y="313353"/>
                    </a:cubicBezTo>
                    <a:cubicBezTo>
                      <a:pt x="308216" y="332430"/>
                      <a:pt x="326664" y="344904"/>
                      <a:pt x="345743" y="341130"/>
                    </a:cubicBezTo>
                    <a:cubicBezTo>
                      <a:pt x="364819" y="337357"/>
                      <a:pt x="377293" y="318908"/>
                      <a:pt x="373519" y="299831"/>
                    </a:cubicBezTo>
                    <a:moveTo>
                      <a:pt x="222996" y="213982"/>
                    </a:moveTo>
                    <a:cubicBezTo>
                      <a:pt x="219223" y="194904"/>
                      <a:pt x="200774" y="182431"/>
                      <a:pt x="181697" y="186204"/>
                    </a:cubicBezTo>
                    <a:cubicBezTo>
                      <a:pt x="162619" y="189978"/>
                      <a:pt x="150146" y="208426"/>
                      <a:pt x="153919" y="227504"/>
                    </a:cubicBezTo>
                    <a:cubicBezTo>
                      <a:pt x="157692" y="246581"/>
                      <a:pt x="176141" y="259055"/>
                      <a:pt x="195218" y="255282"/>
                    </a:cubicBezTo>
                    <a:cubicBezTo>
                      <a:pt x="214296" y="251508"/>
                      <a:pt x="226664" y="233059"/>
                      <a:pt x="222996" y="213982"/>
                    </a:cubicBezTo>
                    <a:moveTo>
                      <a:pt x="244695" y="325093"/>
                    </a:moveTo>
                    <a:cubicBezTo>
                      <a:pt x="240921" y="306015"/>
                      <a:pt x="222473" y="293541"/>
                      <a:pt x="203394" y="297315"/>
                    </a:cubicBezTo>
                    <a:cubicBezTo>
                      <a:pt x="184318" y="301088"/>
                      <a:pt x="171843" y="319537"/>
                      <a:pt x="175617" y="338615"/>
                    </a:cubicBezTo>
                    <a:cubicBezTo>
                      <a:pt x="179391" y="357692"/>
                      <a:pt x="197839" y="370166"/>
                      <a:pt x="216917" y="366392"/>
                    </a:cubicBezTo>
                    <a:cubicBezTo>
                      <a:pt x="235994" y="362619"/>
                      <a:pt x="248363" y="344170"/>
                      <a:pt x="244695" y="325093"/>
                    </a:cubicBezTo>
                    <a:moveTo>
                      <a:pt x="522471" y="213039"/>
                    </a:moveTo>
                    <a:cubicBezTo>
                      <a:pt x="550458" y="355910"/>
                      <a:pt x="457376" y="494484"/>
                      <a:pt x="314400" y="522471"/>
                    </a:cubicBezTo>
                    <a:cubicBezTo>
                      <a:pt x="171530" y="550458"/>
                      <a:pt x="32955" y="457377"/>
                      <a:pt x="4968" y="314401"/>
                    </a:cubicBezTo>
                    <a:cubicBezTo>
                      <a:pt x="-23019" y="171529"/>
                      <a:pt x="70062" y="32956"/>
                      <a:pt x="213038" y="4968"/>
                    </a:cubicBezTo>
                    <a:cubicBezTo>
                      <a:pt x="355910" y="-23019"/>
                      <a:pt x="494483" y="70062"/>
                      <a:pt x="522471" y="213039"/>
                    </a:cubicBezTo>
                  </a:path>
                </a:pathLst>
              </a:custGeom>
              <a:solidFill>
                <a:srgbClr val="FFFFFF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F838728-9E18-A4DB-D6DB-B4041F82EABC}"/>
                </a:ext>
              </a:extLst>
            </p:cNvPr>
            <p:cNvSpPr txBox="1"/>
            <p:nvPr/>
          </p:nvSpPr>
          <p:spPr>
            <a:xfrm>
              <a:off x="17405410" y="3138765"/>
              <a:ext cx="1186543" cy="52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2</a:t>
              </a:r>
              <a:r>
                <a:rPr kumimoji="0" lang="en-PT" sz="281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912817F-F66C-29E1-C5C1-49BCF9CF472A}"/>
                </a:ext>
              </a:extLst>
            </p:cNvPr>
            <p:cNvSpPr txBox="1"/>
            <p:nvPr/>
          </p:nvSpPr>
          <p:spPr>
            <a:xfrm>
              <a:off x="16947009" y="1496514"/>
              <a:ext cx="1397097" cy="462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227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TEXTILE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9E8535F-3A5B-1D65-138F-86AAF1DB2A6A}"/>
              </a:ext>
            </a:extLst>
          </p:cNvPr>
          <p:cNvGrpSpPr/>
          <p:nvPr/>
        </p:nvGrpSpPr>
        <p:grpSpPr>
          <a:xfrm>
            <a:off x="12027910" y="3093968"/>
            <a:ext cx="3223139" cy="3126047"/>
            <a:chOff x="12737734" y="189857"/>
            <a:chExt cx="3746312" cy="374631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3DAEEE7-83CF-32BF-693A-09606105BEEF}"/>
                </a:ext>
              </a:extLst>
            </p:cNvPr>
            <p:cNvGrpSpPr/>
            <p:nvPr/>
          </p:nvGrpSpPr>
          <p:grpSpPr>
            <a:xfrm>
              <a:off x="12737734" y="189857"/>
              <a:ext cx="3746312" cy="3746313"/>
              <a:chOff x="12737734" y="189857"/>
              <a:chExt cx="3746312" cy="3746313"/>
            </a:xfrm>
          </p:grpSpPr>
          <p:sp>
            <p:nvSpPr>
              <p:cNvPr id="204" name="Freeform 494">
                <a:extLst>
                  <a:ext uri="{FF2B5EF4-FFF2-40B4-BE49-F238E27FC236}">
                    <a16:creationId xmlns:a16="http://schemas.microsoft.com/office/drawing/2014/main" id="{2199F03D-D38D-8B1B-21D7-D3F7B7688F87}"/>
                  </a:ext>
                </a:extLst>
              </p:cNvPr>
              <p:cNvSpPr/>
              <p:nvPr/>
            </p:nvSpPr>
            <p:spPr>
              <a:xfrm>
                <a:off x="12737734" y="189857"/>
                <a:ext cx="3746312" cy="3167385"/>
              </a:xfrm>
              <a:custGeom>
                <a:avLst/>
                <a:gdLst>
                  <a:gd name="csX0" fmla="*/ 3227238 w 3746312"/>
                  <a:gd name="csY0" fmla="*/ 3167386 h 3167385"/>
                  <a:gd name="csX1" fmla="*/ 3746312 w 3746312"/>
                  <a:gd name="csY1" fmla="*/ 1873157 h 3167385"/>
                  <a:gd name="csX2" fmla="*/ 1873156 w 3746312"/>
                  <a:gd name="csY2" fmla="*/ 0 h 3167385"/>
                  <a:gd name="csX3" fmla="*/ 0 w 3746312"/>
                  <a:gd name="csY3" fmla="*/ 1873157 h 3167385"/>
                  <a:gd name="csX4" fmla="*/ 519074 w 3746312"/>
                  <a:gd name="csY4" fmla="*/ 3167386 h 3167385"/>
                  <a:gd name="csX5" fmla="*/ 3227343 w 3746312"/>
                  <a:gd name="csY5" fmla="*/ 3167386 h 31673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746312" h="3167385">
                    <a:moveTo>
                      <a:pt x="3227238" y="3167386"/>
                    </a:moveTo>
                    <a:cubicBezTo>
                      <a:pt x="3548829" y="2831014"/>
                      <a:pt x="3746312" y="2375146"/>
                      <a:pt x="3746312" y="1873157"/>
                    </a:cubicBezTo>
                    <a:cubicBezTo>
                      <a:pt x="3746312" y="838675"/>
                      <a:pt x="2907638" y="0"/>
                      <a:pt x="1873156" y="0"/>
                    </a:cubicBezTo>
                    <a:cubicBezTo>
                      <a:pt x="838675" y="0"/>
                      <a:pt x="0" y="838675"/>
                      <a:pt x="0" y="1873157"/>
                    </a:cubicBezTo>
                    <a:cubicBezTo>
                      <a:pt x="0" y="2375251"/>
                      <a:pt x="197483" y="2831119"/>
                      <a:pt x="519074" y="3167386"/>
                    </a:cubicBezTo>
                    <a:lnTo>
                      <a:pt x="3227343" y="3167386"/>
                    </a:lnTo>
                    <a:close/>
                  </a:path>
                </a:pathLst>
              </a:custGeom>
              <a:solidFill>
                <a:srgbClr val="8F603C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495">
                <a:extLst>
                  <a:ext uri="{FF2B5EF4-FFF2-40B4-BE49-F238E27FC236}">
                    <a16:creationId xmlns:a16="http://schemas.microsoft.com/office/drawing/2014/main" id="{E7B7D88F-7389-D052-777D-09537570FDEA}"/>
                  </a:ext>
                </a:extLst>
              </p:cNvPr>
              <p:cNvSpPr/>
              <p:nvPr/>
            </p:nvSpPr>
            <p:spPr>
              <a:xfrm>
                <a:off x="13256600" y="3357243"/>
                <a:ext cx="2708267" cy="578927"/>
              </a:xfrm>
              <a:custGeom>
                <a:avLst/>
                <a:gdLst>
                  <a:gd name="csX0" fmla="*/ 105 w 2708267"/>
                  <a:gd name="csY0" fmla="*/ 0 h 578927"/>
                  <a:gd name="csX1" fmla="*/ 1354186 w 2708267"/>
                  <a:gd name="csY1" fmla="*/ 578928 h 578927"/>
                  <a:gd name="csX2" fmla="*/ 2708268 w 2708267"/>
                  <a:gd name="csY2" fmla="*/ 0 h 578927"/>
                  <a:gd name="csX3" fmla="*/ 0 w 2708267"/>
                  <a:gd name="csY3" fmla="*/ 0 h 5789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708267" h="578927">
                    <a:moveTo>
                      <a:pt x="105" y="0"/>
                    </a:moveTo>
                    <a:cubicBezTo>
                      <a:pt x="341193" y="356707"/>
                      <a:pt x="821694" y="578928"/>
                      <a:pt x="1354186" y="578928"/>
                    </a:cubicBezTo>
                    <a:cubicBezTo>
                      <a:pt x="1886679" y="578928"/>
                      <a:pt x="2367284" y="356707"/>
                      <a:pt x="270826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7D59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9226FE0-F775-93F6-A3AE-E99987FEAF8E}"/>
                </a:ext>
              </a:extLst>
            </p:cNvPr>
            <p:cNvGrpSpPr/>
            <p:nvPr/>
          </p:nvGrpSpPr>
          <p:grpSpPr>
            <a:xfrm>
              <a:off x="13100694" y="1123815"/>
              <a:ext cx="2661000" cy="1791066"/>
              <a:chOff x="13100694" y="1123815"/>
              <a:chExt cx="2661000" cy="1791066"/>
            </a:xfrm>
          </p:grpSpPr>
          <p:grpSp>
            <p:nvGrpSpPr>
              <p:cNvPr id="196" name="Graphic 490">
                <a:extLst>
                  <a:ext uri="{FF2B5EF4-FFF2-40B4-BE49-F238E27FC236}">
                    <a16:creationId xmlns:a16="http://schemas.microsoft.com/office/drawing/2014/main" id="{8FE86F45-3F2A-9D95-0CCA-79D90C0EE75D}"/>
                  </a:ext>
                </a:extLst>
              </p:cNvPr>
              <p:cNvGrpSpPr/>
              <p:nvPr/>
            </p:nvGrpSpPr>
            <p:grpSpPr>
              <a:xfrm>
                <a:off x="14540963" y="1595826"/>
                <a:ext cx="1220731" cy="1224522"/>
                <a:chOff x="14534932" y="1651250"/>
                <a:chExt cx="1220731" cy="1224522"/>
              </a:xfrm>
              <a:solidFill>
                <a:srgbClr val="E2A176"/>
              </a:solidFill>
            </p:grpSpPr>
            <p:sp>
              <p:nvSpPr>
                <p:cNvPr id="200" name="Freeform 628">
                  <a:extLst>
                    <a:ext uri="{FF2B5EF4-FFF2-40B4-BE49-F238E27FC236}">
                      <a16:creationId xmlns:a16="http://schemas.microsoft.com/office/drawing/2014/main" id="{4D4522E0-9E84-F934-E4FD-9ADC7993C99F}"/>
                    </a:ext>
                  </a:extLst>
                </p:cNvPr>
                <p:cNvSpPr/>
                <p:nvPr/>
              </p:nvSpPr>
              <p:spPr>
                <a:xfrm>
                  <a:off x="14886619" y="1810715"/>
                  <a:ext cx="869044" cy="1054260"/>
                </a:xfrm>
                <a:custGeom>
                  <a:avLst/>
                  <a:gdLst>
                    <a:gd name="csX0" fmla="*/ 849996 w 869044"/>
                    <a:gd name="csY0" fmla="*/ 317681 h 1054260"/>
                    <a:gd name="csX1" fmla="*/ 656496 w 869044"/>
                    <a:gd name="csY1" fmla="*/ 199443 h 1054260"/>
                    <a:gd name="csX2" fmla="*/ 656496 w 869044"/>
                    <a:gd name="csY2" fmla="*/ 101644 h 1054260"/>
                    <a:gd name="csX3" fmla="*/ 604085 w 869044"/>
                    <a:gd name="csY3" fmla="*/ 49234 h 1054260"/>
                    <a:gd name="csX4" fmla="*/ 551570 w 869044"/>
                    <a:gd name="csY4" fmla="*/ 101644 h 1054260"/>
                    <a:gd name="csX5" fmla="*/ 551570 w 869044"/>
                    <a:gd name="csY5" fmla="*/ 135292 h 1054260"/>
                    <a:gd name="csX6" fmla="*/ 344548 w 869044"/>
                    <a:gd name="csY6" fmla="*/ 8773 h 1054260"/>
                    <a:gd name="csX7" fmla="*/ 280817 w 869044"/>
                    <a:gd name="csY7" fmla="*/ 9716 h 1054260"/>
                    <a:gd name="csX8" fmla="*/ 0 w 869044"/>
                    <a:gd name="csY8" fmla="*/ 193153 h 1054260"/>
                    <a:gd name="csX9" fmla="*/ 0 w 869044"/>
                    <a:gd name="csY9" fmla="*/ 268206 h 1054260"/>
                    <a:gd name="csX10" fmla="*/ 80503 w 869044"/>
                    <a:gd name="csY10" fmla="*/ 359505 h 1054260"/>
                    <a:gd name="csX11" fmla="*/ 0 w 869044"/>
                    <a:gd name="csY11" fmla="*/ 450804 h 1054260"/>
                    <a:gd name="csX12" fmla="*/ 0 w 869044"/>
                    <a:gd name="csY12" fmla="*/ 757721 h 1054260"/>
                    <a:gd name="csX13" fmla="*/ 80503 w 869044"/>
                    <a:gd name="csY13" fmla="*/ 849020 h 1054260"/>
                    <a:gd name="csX14" fmla="*/ 18239 w 869044"/>
                    <a:gd name="csY14" fmla="*/ 936022 h 1054260"/>
                    <a:gd name="csX15" fmla="*/ 226833 w 869044"/>
                    <a:gd name="csY15" fmla="*/ 1052479 h 1054260"/>
                    <a:gd name="csX16" fmla="*/ 226833 w 869044"/>
                    <a:gd name="csY16" fmla="*/ 722082 h 1054260"/>
                    <a:gd name="csX17" fmla="*/ 432913 w 869044"/>
                    <a:gd name="csY17" fmla="*/ 722082 h 1054260"/>
                    <a:gd name="csX18" fmla="*/ 432913 w 869044"/>
                    <a:gd name="csY18" fmla="*/ 1054261 h 1054260"/>
                    <a:gd name="csX19" fmla="*/ 783539 w 869044"/>
                    <a:gd name="csY19" fmla="*/ 615583 h 1054260"/>
                    <a:gd name="csX20" fmla="*/ 783539 w 869044"/>
                    <a:gd name="csY20" fmla="*/ 390637 h 1054260"/>
                    <a:gd name="csX21" fmla="*/ 829661 w 869044"/>
                    <a:gd name="csY21" fmla="*/ 390637 h 1054260"/>
                    <a:gd name="csX22" fmla="*/ 850101 w 869044"/>
                    <a:gd name="csY22" fmla="*/ 317786 h 105426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</a:cxnLst>
                  <a:rect l="l" t="t" r="r" b="b"/>
                  <a:pathLst>
                    <a:path w="869044" h="1054260">
                      <a:moveTo>
                        <a:pt x="849996" y="317681"/>
                      </a:moveTo>
                      <a:lnTo>
                        <a:pt x="656496" y="199443"/>
                      </a:lnTo>
                      <a:lnTo>
                        <a:pt x="656496" y="101644"/>
                      </a:lnTo>
                      <a:cubicBezTo>
                        <a:pt x="656496" y="72714"/>
                        <a:pt x="633016" y="49234"/>
                        <a:pt x="604085" y="49234"/>
                      </a:cubicBezTo>
                      <a:cubicBezTo>
                        <a:pt x="575154" y="49234"/>
                        <a:pt x="551570" y="72714"/>
                        <a:pt x="551570" y="101644"/>
                      </a:cubicBezTo>
                      <a:lnTo>
                        <a:pt x="551570" y="135292"/>
                      </a:lnTo>
                      <a:lnTo>
                        <a:pt x="344548" y="8773"/>
                      </a:lnTo>
                      <a:cubicBezTo>
                        <a:pt x="324841" y="-3282"/>
                        <a:pt x="300103" y="-2862"/>
                        <a:pt x="280817" y="9716"/>
                      </a:cubicBezTo>
                      <a:lnTo>
                        <a:pt x="0" y="193153"/>
                      </a:lnTo>
                      <a:lnTo>
                        <a:pt x="0" y="268206"/>
                      </a:lnTo>
                      <a:cubicBezTo>
                        <a:pt x="45282" y="273866"/>
                        <a:pt x="80503" y="312650"/>
                        <a:pt x="80503" y="359505"/>
                      </a:cubicBezTo>
                      <a:cubicBezTo>
                        <a:pt x="80503" y="406360"/>
                        <a:pt x="45387" y="445039"/>
                        <a:pt x="0" y="450804"/>
                      </a:cubicBezTo>
                      <a:lnTo>
                        <a:pt x="0" y="757721"/>
                      </a:lnTo>
                      <a:cubicBezTo>
                        <a:pt x="45282" y="763381"/>
                        <a:pt x="80503" y="802165"/>
                        <a:pt x="80503" y="849020"/>
                      </a:cubicBezTo>
                      <a:cubicBezTo>
                        <a:pt x="80503" y="889377"/>
                        <a:pt x="54402" y="923653"/>
                        <a:pt x="18239" y="936022"/>
                      </a:cubicBezTo>
                      <a:cubicBezTo>
                        <a:pt x="75052" y="991997"/>
                        <a:pt x="146750" y="1032982"/>
                        <a:pt x="226833" y="1052479"/>
                      </a:cubicBezTo>
                      <a:lnTo>
                        <a:pt x="226833" y="722082"/>
                      </a:lnTo>
                      <a:lnTo>
                        <a:pt x="432913" y="722082"/>
                      </a:lnTo>
                      <a:lnTo>
                        <a:pt x="432913" y="1054261"/>
                      </a:lnTo>
                      <a:cubicBezTo>
                        <a:pt x="633539" y="1009083"/>
                        <a:pt x="783539" y="829838"/>
                        <a:pt x="783539" y="615583"/>
                      </a:cubicBezTo>
                      <a:lnTo>
                        <a:pt x="783539" y="390637"/>
                      </a:lnTo>
                      <a:lnTo>
                        <a:pt x="829661" y="390637"/>
                      </a:lnTo>
                      <a:cubicBezTo>
                        <a:pt x="869387" y="390637"/>
                        <a:pt x="884063" y="338541"/>
                        <a:pt x="850101" y="317786"/>
                      </a:cubicBezTo>
                    </a:path>
                  </a:pathLst>
                </a:custGeom>
                <a:solidFill>
                  <a:srgbClr val="E2A176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Freeform 629">
                  <a:extLst>
                    <a:ext uri="{FF2B5EF4-FFF2-40B4-BE49-F238E27FC236}">
                      <a16:creationId xmlns:a16="http://schemas.microsoft.com/office/drawing/2014/main" id="{471C8F78-2530-465D-B991-6ACCDE09592E}"/>
                    </a:ext>
                  </a:extLst>
                </p:cNvPr>
                <p:cNvSpPr/>
                <p:nvPr/>
              </p:nvSpPr>
              <p:spPr>
                <a:xfrm>
                  <a:off x="14534932" y="1651250"/>
                  <a:ext cx="264579" cy="319192"/>
                </a:xfrm>
                <a:custGeom>
                  <a:avLst/>
                  <a:gdLst>
                    <a:gd name="csX0" fmla="*/ 264580 w 264579"/>
                    <a:gd name="csY0" fmla="*/ 292766 h 319192"/>
                    <a:gd name="csX1" fmla="*/ 26426 w 264579"/>
                    <a:gd name="csY1" fmla="*/ 238154 h 319192"/>
                    <a:gd name="csX2" fmla="*/ 81039 w 264579"/>
                    <a:gd name="csY2" fmla="*/ 0 h 31919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264579" h="319192">
                      <a:moveTo>
                        <a:pt x="264580" y="292766"/>
                      </a:moveTo>
                      <a:cubicBezTo>
                        <a:pt x="183658" y="343499"/>
                        <a:pt x="77056" y="318971"/>
                        <a:pt x="26426" y="238154"/>
                      </a:cubicBezTo>
                      <a:cubicBezTo>
                        <a:pt x="-24307" y="157337"/>
                        <a:pt x="221" y="50629"/>
                        <a:pt x="81039" y="0"/>
                      </a:cubicBezTo>
                    </a:path>
                  </a:pathLst>
                </a:custGeom>
                <a:solidFill>
                  <a:srgbClr val="E2A176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Freeform 630">
                  <a:extLst>
                    <a:ext uri="{FF2B5EF4-FFF2-40B4-BE49-F238E27FC236}">
                      <a16:creationId xmlns:a16="http://schemas.microsoft.com/office/drawing/2014/main" id="{4B1B570D-9A87-E061-7776-C6266B808707}"/>
                    </a:ext>
                  </a:extLst>
                </p:cNvPr>
                <p:cNvSpPr/>
                <p:nvPr/>
              </p:nvSpPr>
              <p:spPr>
                <a:xfrm>
                  <a:off x="14777815" y="1677258"/>
                  <a:ext cx="113194" cy="207638"/>
                </a:xfrm>
                <a:custGeom>
                  <a:avLst/>
                  <a:gdLst>
                    <a:gd name="csX0" fmla="*/ 0 w 113194"/>
                    <a:gd name="csY0" fmla="*/ 407 h 207638"/>
                    <a:gd name="csX1" fmla="*/ 112788 w 113194"/>
                    <a:gd name="csY1" fmla="*/ 94851 h 207638"/>
                    <a:gd name="csX2" fmla="*/ 18344 w 113194"/>
                    <a:gd name="csY2" fmla="*/ 207638 h 20763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3194" h="207638">
                      <a:moveTo>
                        <a:pt x="0" y="407"/>
                      </a:moveTo>
                      <a:cubicBezTo>
                        <a:pt x="57232" y="-4625"/>
                        <a:pt x="107652" y="37618"/>
                        <a:pt x="112788" y="94851"/>
                      </a:cubicBezTo>
                      <a:cubicBezTo>
                        <a:pt x="117819" y="152083"/>
                        <a:pt x="75576" y="202502"/>
                        <a:pt x="18344" y="207638"/>
                      </a:cubicBezTo>
                    </a:path>
                  </a:pathLst>
                </a:custGeom>
                <a:solidFill>
                  <a:srgbClr val="E2A176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Freeform 631">
                  <a:extLst>
                    <a:ext uri="{FF2B5EF4-FFF2-40B4-BE49-F238E27FC236}">
                      <a16:creationId xmlns:a16="http://schemas.microsoft.com/office/drawing/2014/main" id="{B40D031E-9879-B60D-F540-7E8AE7BAFBE1}"/>
                    </a:ext>
                  </a:extLst>
                </p:cNvPr>
                <p:cNvSpPr/>
                <p:nvPr/>
              </p:nvSpPr>
              <p:spPr>
                <a:xfrm>
                  <a:off x="14576663" y="2013931"/>
                  <a:ext cx="355134" cy="861840"/>
                </a:xfrm>
                <a:custGeom>
                  <a:avLst/>
                  <a:gdLst>
                    <a:gd name="csX0" fmla="*/ 300207 w 355134"/>
                    <a:gd name="csY0" fmla="*/ 211005 h 861840"/>
                    <a:gd name="csX1" fmla="*/ 355135 w 355134"/>
                    <a:gd name="csY1" fmla="*/ 156079 h 861840"/>
                    <a:gd name="csX2" fmla="*/ 300207 w 355134"/>
                    <a:gd name="csY2" fmla="*/ 101257 h 861840"/>
                    <a:gd name="csX3" fmla="*/ 274631 w 355134"/>
                    <a:gd name="csY3" fmla="*/ 101257 h 861840"/>
                    <a:gd name="csX4" fmla="*/ 274631 w 355134"/>
                    <a:gd name="csY4" fmla="*/ 0 h 861840"/>
                    <a:gd name="csX5" fmla="*/ 80502 w 355134"/>
                    <a:gd name="csY5" fmla="*/ 0 h 861840"/>
                    <a:gd name="csX6" fmla="*/ 80502 w 355134"/>
                    <a:gd name="csY6" fmla="*/ 101257 h 861840"/>
                    <a:gd name="csX7" fmla="*/ 54926 w 355134"/>
                    <a:gd name="csY7" fmla="*/ 101257 h 861840"/>
                    <a:gd name="csX8" fmla="*/ 0 w 355134"/>
                    <a:gd name="csY8" fmla="*/ 156079 h 861840"/>
                    <a:gd name="csX9" fmla="*/ 54926 w 355134"/>
                    <a:gd name="csY9" fmla="*/ 211005 h 861840"/>
                    <a:gd name="csX10" fmla="*/ 80502 w 355134"/>
                    <a:gd name="csY10" fmla="*/ 211005 h 861840"/>
                    <a:gd name="csX11" fmla="*/ 80502 w 355134"/>
                    <a:gd name="csY11" fmla="*/ 590668 h 861840"/>
                    <a:gd name="csX12" fmla="*/ 54926 w 355134"/>
                    <a:gd name="csY12" fmla="*/ 590668 h 861840"/>
                    <a:gd name="csX13" fmla="*/ 0 w 355134"/>
                    <a:gd name="csY13" fmla="*/ 645594 h 861840"/>
                    <a:gd name="csX14" fmla="*/ 54926 w 355134"/>
                    <a:gd name="csY14" fmla="*/ 700416 h 861840"/>
                    <a:gd name="csX15" fmla="*/ 80502 w 355134"/>
                    <a:gd name="csY15" fmla="*/ 700416 h 861840"/>
                    <a:gd name="csX16" fmla="*/ 80502 w 355134"/>
                    <a:gd name="csY16" fmla="*/ 764881 h 861840"/>
                    <a:gd name="csX17" fmla="*/ 177567 w 355134"/>
                    <a:gd name="csY17" fmla="*/ 861841 h 861840"/>
                    <a:gd name="csX18" fmla="*/ 274631 w 355134"/>
                    <a:gd name="csY18" fmla="*/ 764881 h 861840"/>
                    <a:gd name="csX19" fmla="*/ 274631 w 355134"/>
                    <a:gd name="csY19" fmla="*/ 700416 h 861840"/>
                    <a:gd name="csX20" fmla="*/ 300207 w 355134"/>
                    <a:gd name="csY20" fmla="*/ 700416 h 861840"/>
                    <a:gd name="csX21" fmla="*/ 355135 w 355134"/>
                    <a:gd name="csY21" fmla="*/ 645594 h 861840"/>
                    <a:gd name="csX22" fmla="*/ 300207 w 355134"/>
                    <a:gd name="csY22" fmla="*/ 590668 h 861840"/>
                    <a:gd name="csX23" fmla="*/ 274631 w 355134"/>
                    <a:gd name="csY23" fmla="*/ 590668 h 861840"/>
                    <a:gd name="csX24" fmla="*/ 274631 w 355134"/>
                    <a:gd name="csY24" fmla="*/ 211005 h 861840"/>
                    <a:gd name="csX25" fmla="*/ 300207 w 355134"/>
                    <a:gd name="csY25" fmla="*/ 211005 h 86184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</a:cxnLst>
                  <a:rect l="l" t="t" r="r" b="b"/>
                  <a:pathLst>
                    <a:path w="355134" h="861840">
                      <a:moveTo>
                        <a:pt x="300207" y="211005"/>
                      </a:moveTo>
                      <a:cubicBezTo>
                        <a:pt x="330501" y="211005"/>
                        <a:pt x="355135" y="186477"/>
                        <a:pt x="355135" y="156079"/>
                      </a:cubicBezTo>
                      <a:cubicBezTo>
                        <a:pt x="355135" y="125681"/>
                        <a:pt x="330606" y="101257"/>
                        <a:pt x="300207" y="101257"/>
                      </a:cubicBezTo>
                      <a:lnTo>
                        <a:pt x="274631" y="101257"/>
                      </a:lnTo>
                      <a:lnTo>
                        <a:pt x="274631" y="0"/>
                      </a:lnTo>
                      <a:lnTo>
                        <a:pt x="80502" y="0"/>
                      </a:lnTo>
                      <a:lnTo>
                        <a:pt x="80502" y="101257"/>
                      </a:lnTo>
                      <a:lnTo>
                        <a:pt x="54926" y="101257"/>
                      </a:lnTo>
                      <a:cubicBezTo>
                        <a:pt x="24633" y="101257"/>
                        <a:pt x="0" y="125786"/>
                        <a:pt x="0" y="156079"/>
                      </a:cubicBezTo>
                      <a:cubicBezTo>
                        <a:pt x="0" y="186372"/>
                        <a:pt x="24528" y="211005"/>
                        <a:pt x="54926" y="211005"/>
                      </a:cubicBezTo>
                      <a:lnTo>
                        <a:pt x="80502" y="211005"/>
                      </a:lnTo>
                      <a:lnTo>
                        <a:pt x="80502" y="590668"/>
                      </a:lnTo>
                      <a:lnTo>
                        <a:pt x="54926" y="590668"/>
                      </a:lnTo>
                      <a:cubicBezTo>
                        <a:pt x="24633" y="590668"/>
                        <a:pt x="0" y="615196"/>
                        <a:pt x="0" y="645594"/>
                      </a:cubicBezTo>
                      <a:cubicBezTo>
                        <a:pt x="0" y="675993"/>
                        <a:pt x="24528" y="700416"/>
                        <a:pt x="54926" y="700416"/>
                      </a:cubicBezTo>
                      <a:lnTo>
                        <a:pt x="80502" y="700416"/>
                      </a:lnTo>
                      <a:lnTo>
                        <a:pt x="80502" y="764881"/>
                      </a:lnTo>
                      <a:cubicBezTo>
                        <a:pt x="80502" y="818445"/>
                        <a:pt x="123898" y="861841"/>
                        <a:pt x="177567" y="861841"/>
                      </a:cubicBezTo>
                      <a:cubicBezTo>
                        <a:pt x="231235" y="861841"/>
                        <a:pt x="274631" y="818445"/>
                        <a:pt x="274631" y="764881"/>
                      </a:cubicBezTo>
                      <a:lnTo>
                        <a:pt x="274631" y="700416"/>
                      </a:lnTo>
                      <a:lnTo>
                        <a:pt x="300207" y="700416"/>
                      </a:lnTo>
                      <a:cubicBezTo>
                        <a:pt x="330501" y="700416"/>
                        <a:pt x="355135" y="675888"/>
                        <a:pt x="355135" y="645594"/>
                      </a:cubicBezTo>
                      <a:cubicBezTo>
                        <a:pt x="355135" y="615301"/>
                        <a:pt x="330606" y="590668"/>
                        <a:pt x="300207" y="590668"/>
                      </a:cubicBezTo>
                      <a:lnTo>
                        <a:pt x="274631" y="590668"/>
                      </a:lnTo>
                      <a:lnTo>
                        <a:pt x="274631" y="211005"/>
                      </a:lnTo>
                      <a:lnTo>
                        <a:pt x="300207" y="211005"/>
                      </a:lnTo>
                      <a:close/>
                    </a:path>
                  </a:pathLst>
                </a:custGeom>
                <a:solidFill>
                  <a:srgbClr val="E2A176"/>
                </a:solidFill>
                <a:ln w="10478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64D4BACE-AD63-0D27-E2DA-32A7097226C2}"/>
                  </a:ext>
                </a:extLst>
              </p:cNvPr>
              <p:cNvSpPr txBox="1"/>
              <p:nvPr/>
            </p:nvSpPr>
            <p:spPr>
              <a:xfrm>
                <a:off x="13200822" y="2535675"/>
                <a:ext cx="1067921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PT" sz="1864" b="0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OakesGrotesk-Light"/>
                    <a:sym typeface="OakesGrotesk-Light"/>
                    <a:rtl val="0"/>
                  </a:rPr>
                  <a:t>projects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4BE09EE-B2CB-A4CC-F227-FD651F68A5E0}"/>
                  </a:ext>
                </a:extLst>
              </p:cNvPr>
              <p:cNvSpPr txBox="1"/>
              <p:nvPr/>
            </p:nvSpPr>
            <p:spPr>
              <a:xfrm>
                <a:off x="13100694" y="1476371"/>
                <a:ext cx="1027845" cy="109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94" b="1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OakesGrotesk-Semi-Bold"/>
                    <a:sym typeface="OakesGrotesk-Semi-Bold"/>
                    <a:rtl val="0"/>
                  </a:rPr>
                  <a:t>19</a:t>
                </a:r>
                <a:endParaRPr kumimoji="0" lang="en-PT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D654D5C5-47C1-3D35-972D-CFDB9159BBFA}"/>
                  </a:ext>
                </a:extLst>
              </p:cNvPr>
              <p:cNvSpPr txBox="1"/>
              <p:nvPr/>
            </p:nvSpPr>
            <p:spPr>
              <a:xfrm>
                <a:off x="13192098" y="1123815"/>
                <a:ext cx="2547855" cy="539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PT" sz="2400" b="1" i="0" u="none" strike="noStrike" kern="0" cap="none" spc="0" normalizeH="0" baseline="0" noProof="0">
                    <a:ln/>
                    <a:solidFill>
                      <a:srgbClr val="FFFFFF"/>
                    </a:solidFill>
                    <a:effectLst/>
                    <a:uLnTx/>
                    <a:uFillTx/>
                    <a:latin typeface="OakesGrotesk-Semi-Bold"/>
                    <a:sym typeface="OakesGrotesk-Semi-Bold"/>
                    <a:rtl val="0"/>
                  </a:rPr>
                  <a:t>CONSTRUCTION</a:t>
                </a: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5C2359D-3EB8-2208-DAB8-D76026D0B0CC}"/>
              </a:ext>
            </a:extLst>
          </p:cNvPr>
          <p:cNvGrpSpPr/>
          <p:nvPr/>
        </p:nvGrpSpPr>
        <p:grpSpPr>
          <a:xfrm>
            <a:off x="16199221" y="8138941"/>
            <a:ext cx="2793261" cy="2603934"/>
            <a:chOff x="7585896" y="5727943"/>
            <a:chExt cx="3066861" cy="3066754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B6D72BB-EDDF-753F-7DD1-A95483D63573}"/>
                </a:ext>
              </a:extLst>
            </p:cNvPr>
            <p:cNvGrpSpPr/>
            <p:nvPr/>
          </p:nvGrpSpPr>
          <p:grpSpPr>
            <a:xfrm>
              <a:off x="7585896" y="5727943"/>
              <a:ext cx="3066861" cy="3066754"/>
              <a:chOff x="7585897" y="5727946"/>
              <a:chExt cx="3066861" cy="3066756"/>
            </a:xfrm>
          </p:grpSpPr>
          <p:sp>
            <p:nvSpPr>
              <p:cNvPr id="215" name="Freeform 504">
                <a:extLst>
                  <a:ext uri="{FF2B5EF4-FFF2-40B4-BE49-F238E27FC236}">
                    <a16:creationId xmlns:a16="http://schemas.microsoft.com/office/drawing/2014/main" id="{E9B30263-99D4-7524-895C-813426D49C70}"/>
                  </a:ext>
                </a:extLst>
              </p:cNvPr>
              <p:cNvSpPr/>
              <p:nvPr/>
            </p:nvSpPr>
            <p:spPr>
              <a:xfrm>
                <a:off x="7585897" y="5727946"/>
                <a:ext cx="3066861" cy="2488772"/>
              </a:xfrm>
              <a:custGeom>
                <a:avLst/>
                <a:gdLst>
                  <a:gd name="csX0" fmla="*/ 2732796 w 3066861"/>
                  <a:gd name="csY0" fmla="*/ 2488772 h 2488772"/>
                  <a:gd name="csX1" fmla="*/ 3066862 w 3066861"/>
                  <a:gd name="csY1" fmla="*/ 1533431 h 2488772"/>
                  <a:gd name="csX2" fmla="*/ 1533431 w 3066861"/>
                  <a:gd name="csY2" fmla="*/ 0 h 2488772"/>
                  <a:gd name="csX3" fmla="*/ 0 w 3066861"/>
                  <a:gd name="csY3" fmla="*/ 1533431 h 2488772"/>
                  <a:gd name="csX4" fmla="*/ 334065 w 3066861"/>
                  <a:gd name="csY4" fmla="*/ 2488772 h 2488772"/>
                  <a:gd name="csX5" fmla="*/ 2732796 w 3066861"/>
                  <a:gd name="csY5" fmla="*/ 2488772 h 2488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066861" h="2488772">
                    <a:moveTo>
                      <a:pt x="2732796" y="2488772"/>
                    </a:moveTo>
                    <a:cubicBezTo>
                      <a:pt x="2941810" y="2226719"/>
                      <a:pt x="3066862" y="1894645"/>
                      <a:pt x="3066862" y="1533431"/>
                    </a:cubicBezTo>
                    <a:cubicBezTo>
                      <a:pt x="3066862" y="686580"/>
                      <a:pt x="2380387" y="0"/>
                      <a:pt x="1533431" y="0"/>
                    </a:cubicBezTo>
                    <a:cubicBezTo>
                      <a:pt x="686475" y="0"/>
                      <a:pt x="0" y="686475"/>
                      <a:pt x="0" y="1533431"/>
                    </a:cubicBezTo>
                    <a:cubicBezTo>
                      <a:pt x="0" y="1894750"/>
                      <a:pt x="125052" y="2226719"/>
                      <a:pt x="334065" y="2488772"/>
                    </a:cubicBezTo>
                    <a:lnTo>
                      <a:pt x="2732796" y="2488772"/>
                    </a:lnTo>
                    <a:close/>
                  </a:path>
                </a:pathLst>
              </a:custGeom>
              <a:solidFill>
                <a:srgbClr val="636363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505">
                <a:extLst>
                  <a:ext uri="{FF2B5EF4-FFF2-40B4-BE49-F238E27FC236}">
                    <a16:creationId xmlns:a16="http://schemas.microsoft.com/office/drawing/2014/main" id="{7320FF01-F7CD-B74E-6755-74FB4BB0B836}"/>
                  </a:ext>
                </a:extLst>
              </p:cNvPr>
              <p:cNvSpPr/>
              <p:nvPr/>
            </p:nvSpPr>
            <p:spPr>
              <a:xfrm>
                <a:off x="7919962" y="8216718"/>
                <a:ext cx="2398730" cy="577984"/>
              </a:xfrm>
              <a:custGeom>
                <a:avLst/>
                <a:gdLst>
                  <a:gd name="csX0" fmla="*/ 0 w 2398730"/>
                  <a:gd name="csY0" fmla="*/ 0 h 577984"/>
                  <a:gd name="csX1" fmla="*/ 1199365 w 2398730"/>
                  <a:gd name="csY1" fmla="*/ 577985 h 577984"/>
                  <a:gd name="csX2" fmla="*/ 2398730 w 2398730"/>
                  <a:gd name="csY2" fmla="*/ 0 h 577984"/>
                  <a:gd name="csX3" fmla="*/ 0 w 2398730"/>
                  <a:gd name="csY3" fmla="*/ 0 h 5779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398730" h="577984">
                    <a:moveTo>
                      <a:pt x="0" y="0"/>
                    </a:moveTo>
                    <a:cubicBezTo>
                      <a:pt x="280921" y="352199"/>
                      <a:pt x="713728" y="577985"/>
                      <a:pt x="1199365" y="577985"/>
                    </a:cubicBezTo>
                    <a:cubicBezTo>
                      <a:pt x="1685002" y="577985"/>
                      <a:pt x="2117705" y="352199"/>
                      <a:pt x="239873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36E4244F-5865-F069-1C34-EAA499AFD83E}"/>
                </a:ext>
              </a:extLst>
            </p:cNvPr>
            <p:cNvGrpSpPr/>
            <p:nvPr/>
          </p:nvGrpSpPr>
          <p:grpSpPr>
            <a:xfrm>
              <a:off x="9210733" y="7015053"/>
              <a:ext cx="1241398" cy="682491"/>
              <a:chOff x="9210732" y="7015047"/>
              <a:chExt cx="1241398" cy="682491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4CEF43B7-E1F7-36EE-492E-49A2B243554E}"/>
                  </a:ext>
                </a:extLst>
              </p:cNvPr>
              <p:cNvSpPr/>
              <p:nvPr/>
            </p:nvSpPr>
            <p:spPr>
              <a:xfrm>
                <a:off x="9357901" y="7487896"/>
                <a:ext cx="209642" cy="209642"/>
              </a:xfrm>
              <a:prstGeom prst="ellipse">
                <a:avLst/>
              </a:prstGeom>
              <a:solidFill>
                <a:srgbClr val="A0A0A0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B833CDC-CD8D-15B8-43EF-69A2D1BD6513}"/>
                  </a:ext>
                </a:extLst>
              </p:cNvPr>
              <p:cNvSpPr/>
              <p:nvPr/>
            </p:nvSpPr>
            <p:spPr>
              <a:xfrm>
                <a:off x="10047730" y="7487896"/>
                <a:ext cx="209642" cy="209642"/>
              </a:xfrm>
              <a:prstGeom prst="ellipse">
                <a:avLst/>
              </a:prstGeom>
              <a:solidFill>
                <a:srgbClr val="A0A0A0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532">
                <a:extLst>
                  <a:ext uri="{FF2B5EF4-FFF2-40B4-BE49-F238E27FC236}">
                    <a16:creationId xmlns:a16="http://schemas.microsoft.com/office/drawing/2014/main" id="{759ED9F5-F1D6-5F03-89D2-F8CAC004B2E0}"/>
                  </a:ext>
                </a:extLst>
              </p:cNvPr>
              <p:cNvSpPr/>
              <p:nvPr/>
            </p:nvSpPr>
            <p:spPr>
              <a:xfrm>
                <a:off x="9210732" y="7015047"/>
                <a:ext cx="1241398" cy="525679"/>
              </a:xfrm>
              <a:custGeom>
                <a:avLst/>
                <a:gdLst>
                  <a:gd name="csX0" fmla="*/ 951987 w 1241398"/>
                  <a:gd name="csY0" fmla="*/ 218028 h 525679"/>
                  <a:gd name="csX1" fmla="*/ 525678 w 1241398"/>
                  <a:gd name="csY1" fmla="*/ 0 h 525679"/>
                  <a:gd name="csX2" fmla="*/ 0 w 1241398"/>
                  <a:gd name="csY2" fmla="*/ 525679 h 525679"/>
                  <a:gd name="csX3" fmla="*/ 124318 w 1241398"/>
                  <a:gd name="csY3" fmla="*/ 525679 h 525679"/>
                  <a:gd name="csX4" fmla="*/ 249160 w 1241398"/>
                  <a:gd name="csY4" fmla="*/ 435008 h 525679"/>
                  <a:gd name="csX5" fmla="*/ 374002 w 1241398"/>
                  <a:gd name="csY5" fmla="*/ 525679 h 525679"/>
                  <a:gd name="csX6" fmla="*/ 812994 w 1241398"/>
                  <a:gd name="csY6" fmla="*/ 525679 h 525679"/>
                  <a:gd name="csX7" fmla="*/ 937836 w 1241398"/>
                  <a:gd name="csY7" fmla="*/ 435008 h 525679"/>
                  <a:gd name="csX8" fmla="*/ 1062678 w 1241398"/>
                  <a:gd name="csY8" fmla="*/ 525679 h 525679"/>
                  <a:gd name="csX9" fmla="*/ 1241399 w 1241398"/>
                  <a:gd name="csY9" fmla="*/ 525679 h 525679"/>
                  <a:gd name="csX10" fmla="*/ 951777 w 1241398"/>
                  <a:gd name="csY10" fmla="*/ 218133 h 525679"/>
                  <a:gd name="csX11" fmla="*/ 429348 w 1241398"/>
                  <a:gd name="csY11" fmla="*/ 292452 h 525679"/>
                  <a:gd name="csX12" fmla="*/ 200104 w 1241398"/>
                  <a:gd name="csY12" fmla="*/ 292452 h 525679"/>
                  <a:gd name="csX13" fmla="*/ 429348 w 1241398"/>
                  <a:gd name="csY13" fmla="*/ 63208 h 525679"/>
                  <a:gd name="csX14" fmla="*/ 429348 w 1241398"/>
                  <a:gd name="csY14" fmla="*/ 292452 h 5256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1241398" h="525679">
                    <a:moveTo>
                      <a:pt x="951987" y="218028"/>
                    </a:moveTo>
                    <a:cubicBezTo>
                      <a:pt x="856494" y="85954"/>
                      <a:pt x="701149" y="0"/>
                      <a:pt x="525678" y="0"/>
                    </a:cubicBezTo>
                    <a:cubicBezTo>
                      <a:pt x="235428" y="0"/>
                      <a:pt x="0" y="235324"/>
                      <a:pt x="0" y="525679"/>
                    </a:cubicBezTo>
                    <a:lnTo>
                      <a:pt x="124318" y="525679"/>
                    </a:lnTo>
                    <a:cubicBezTo>
                      <a:pt x="141509" y="473059"/>
                      <a:pt x="190879" y="435008"/>
                      <a:pt x="249160" y="435008"/>
                    </a:cubicBezTo>
                    <a:cubicBezTo>
                      <a:pt x="307440" y="435008"/>
                      <a:pt x="356916" y="473059"/>
                      <a:pt x="374002" y="525679"/>
                    </a:cubicBezTo>
                    <a:lnTo>
                      <a:pt x="812994" y="525679"/>
                    </a:lnTo>
                    <a:cubicBezTo>
                      <a:pt x="830184" y="473059"/>
                      <a:pt x="879555" y="435008"/>
                      <a:pt x="937836" y="435008"/>
                    </a:cubicBezTo>
                    <a:cubicBezTo>
                      <a:pt x="996117" y="435008"/>
                      <a:pt x="1045593" y="473059"/>
                      <a:pt x="1062678" y="525679"/>
                    </a:cubicBezTo>
                    <a:lnTo>
                      <a:pt x="1241399" y="525679"/>
                    </a:lnTo>
                    <a:cubicBezTo>
                      <a:pt x="1241399" y="361634"/>
                      <a:pt x="1113307" y="227567"/>
                      <a:pt x="951777" y="218133"/>
                    </a:cubicBezTo>
                    <a:close/>
                    <a:moveTo>
                      <a:pt x="429348" y="292452"/>
                    </a:moveTo>
                    <a:lnTo>
                      <a:pt x="200104" y="292452"/>
                    </a:lnTo>
                    <a:cubicBezTo>
                      <a:pt x="200104" y="165827"/>
                      <a:pt x="302724" y="63208"/>
                      <a:pt x="429348" y="63208"/>
                    </a:cubicBezTo>
                    <a:lnTo>
                      <a:pt x="429348" y="292452"/>
                    </a:lnTo>
                    <a:close/>
                  </a:path>
                </a:pathLst>
              </a:custGeom>
              <a:solidFill>
                <a:srgbClr val="A0A0A0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645BF9A-E6BD-4C49-0FF3-BE5FEA0E6965}"/>
                </a:ext>
              </a:extLst>
            </p:cNvPr>
            <p:cNvSpPr txBox="1"/>
            <p:nvPr/>
          </p:nvSpPr>
          <p:spPr>
            <a:xfrm>
              <a:off x="7901690" y="7572318"/>
              <a:ext cx="1067921" cy="37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864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4604158-3F78-0B2D-C178-5EF3FD5FB5C6}"/>
                </a:ext>
              </a:extLst>
            </p:cNvPr>
            <p:cNvSpPr txBox="1"/>
            <p:nvPr/>
          </p:nvSpPr>
          <p:spPr>
            <a:xfrm>
              <a:off x="7846868" y="6362639"/>
              <a:ext cx="1267565" cy="520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7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OTHERS</a:t>
              </a:r>
              <a:endParaRPr kumimoji="0" lang="en-PT" sz="2272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9659D3E-D208-137A-2905-1D97828BCB46}"/>
                </a:ext>
              </a:extLst>
            </p:cNvPr>
            <p:cNvSpPr txBox="1"/>
            <p:nvPr/>
          </p:nvSpPr>
          <p:spPr>
            <a:xfrm>
              <a:off x="7829257" y="6578091"/>
              <a:ext cx="1027845" cy="1091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10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C29004B-5CB4-BF98-AD55-00E14A50B114}"/>
              </a:ext>
            </a:extLst>
          </p:cNvPr>
          <p:cNvGrpSpPr/>
          <p:nvPr/>
        </p:nvGrpSpPr>
        <p:grpSpPr>
          <a:xfrm>
            <a:off x="943467" y="6364626"/>
            <a:ext cx="4375306" cy="4238742"/>
            <a:chOff x="943467" y="6364626"/>
            <a:chExt cx="4375306" cy="4238742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C24AF00-1DBF-92F9-47C7-A5B4037D8191}"/>
                </a:ext>
              </a:extLst>
            </p:cNvPr>
            <p:cNvGrpSpPr/>
            <p:nvPr/>
          </p:nvGrpSpPr>
          <p:grpSpPr>
            <a:xfrm>
              <a:off x="943467" y="6364626"/>
              <a:ext cx="4375306" cy="4238742"/>
              <a:chOff x="14722526" y="3663546"/>
              <a:chExt cx="3997256" cy="3993689"/>
            </a:xfrm>
            <a:solidFill>
              <a:schemeClr val="bg2">
                <a:lumMod val="50000"/>
              </a:schemeClr>
            </a:solidFill>
          </p:grpSpPr>
          <p:sp>
            <p:nvSpPr>
              <p:cNvPr id="222" name="Freeform 497">
                <a:extLst>
                  <a:ext uri="{FF2B5EF4-FFF2-40B4-BE49-F238E27FC236}">
                    <a16:creationId xmlns:a16="http://schemas.microsoft.com/office/drawing/2014/main" id="{D57FE0F7-CABF-78C7-1F60-B5BBCAC08A3F}"/>
                  </a:ext>
                </a:extLst>
              </p:cNvPr>
              <p:cNvSpPr/>
              <p:nvPr/>
            </p:nvSpPr>
            <p:spPr>
              <a:xfrm>
                <a:off x="14722526" y="3663546"/>
                <a:ext cx="3997256" cy="3396315"/>
              </a:xfrm>
              <a:custGeom>
                <a:avLst/>
                <a:gdLst>
                  <a:gd name="csX0" fmla="*/ 3427133 w 3997256"/>
                  <a:gd name="csY0" fmla="*/ 3396315 h 3396315"/>
                  <a:gd name="csX1" fmla="*/ 3997257 w 3997256"/>
                  <a:gd name="csY1" fmla="*/ 1998628 h 3396315"/>
                  <a:gd name="csX2" fmla="*/ 1998628 w 3997256"/>
                  <a:gd name="csY2" fmla="*/ 0 h 3396315"/>
                  <a:gd name="csX3" fmla="*/ 0 w 3997256"/>
                  <a:gd name="csY3" fmla="*/ 1998628 h 3396315"/>
                  <a:gd name="csX4" fmla="*/ 570123 w 3997256"/>
                  <a:gd name="csY4" fmla="*/ 3396315 h 3396315"/>
                  <a:gd name="csX5" fmla="*/ 3427028 w 3997256"/>
                  <a:gd name="csY5" fmla="*/ 3396315 h 33963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997256" h="3396315">
                    <a:moveTo>
                      <a:pt x="3427133" y="3396315"/>
                    </a:moveTo>
                    <a:cubicBezTo>
                      <a:pt x="3779752" y="3035940"/>
                      <a:pt x="3997257" y="2542755"/>
                      <a:pt x="3997257" y="1998628"/>
                    </a:cubicBezTo>
                    <a:cubicBezTo>
                      <a:pt x="3997257" y="894859"/>
                      <a:pt x="3102397" y="0"/>
                      <a:pt x="1998628" y="0"/>
                    </a:cubicBezTo>
                    <a:cubicBezTo>
                      <a:pt x="894861" y="0"/>
                      <a:pt x="0" y="894859"/>
                      <a:pt x="0" y="1998628"/>
                    </a:cubicBezTo>
                    <a:cubicBezTo>
                      <a:pt x="0" y="2542651"/>
                      <a:pt x="217504" y="3035940"/>
                      <a:pt x="570123" y="3396315"/>
                    </a:cubicBezTo>
                    <a:lnTo>
                      <a:pt x="3427028" y="3396315"/>
                    </a:lnTo>
                    <a:close/>
                  </a:path>
                </a:pathLst>
              </a:custGeom>
              <a:grpFill/>
              <a:ln w="10478" cap="flat">
                <a:noFill/>
                <a:prstDash val="solid"/>
                <a:miter/>
              </a:ln>
            </p:spPr>
            <p:txBody>
              <a:bodyPr lIns="91440" tIns="45720" rIns="91440" bIns="45720" anchor="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664">
                <a:extLst>
                  <a:ext uri="{FF2B5EF4-FFF2-40B4-BE49-F238E27FC236}">
                    <a16:creationId xmlns:a16="http://schemas.microsoft.com/office/drawing/2014/main" id="{21C80F52-B0B7-8D88-EA53-C5CBAFF92B2B}"/>
                  </a:ext>
                </a:extLst>
              </p:cNvPr>
              <p:cNvSpPr/>
              <p:nvPr/>
            </p:nvSpPr>
            <p:spPr>
              <a:xfrm>
                <a:off x="15292649" y="7059860"/>
                <a:ext cx="2856905" cy="597375"/>
              </a:xfrm>
              <a:custGeom>
                <a:avLst/>
                <a:gdLst>
                  <a:gd name="csX0" fmla="*/ 105 w 2856905"/>
                  <a:gd name="csY0" fmla="*/ 0 h 597376"/>
                  <a:gd name="csX1" fmla="*/ 1309848 w 2856905"/>
                  <a:gd name="csY1" fmla="*/ 597377 h 597376"/>
                  <a:gd name="csX2" fmla="*/ 1547164 w 2856905"/>
                  <a:gd name="csY2" fmla="*/ 597377 h 597376"/>
                  <a:gd name="csX3" fmla="*/ 2856905 w 2856905"/>
                  <a:gd name="csY3" fmla="*/ 0 h 597376"/>
                  <a:gd name="csX4" fmla="*/ 0 w 2856905"/>
                  <a:gd name="csY4" fmla="*/ 0 h 597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856905" h="597376">
                    <a:moveTo>
                      <a:pt x="105" y="0"/>
                    </a:moveTo>
                    <a:cubicBezTo>
                      <a:pt x="337106" y="344338"/>
                      <a:pt x="797481" y="567293"/>
                      <a:pt x="1309848" y="597377"/>
                    </a:cubicBezTo>
                    <a:lnTo>
                      <a:pt x="1547164" y="597377"/>
                    </a:lnTo>
                    <a:cubicBezTo>
                      <a:pt x="2059530" y="567398"/>
                      <a:pt x="2519904" y="344338"/>
                      <a:pt x="28569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35AE1CF-0E8F-3B89-88AF-38D877159C8D}"/>
                </a:ext>
              </a:extLst>
            </p:cNvPr>
            <p:cNvSpPr txBox="1"/>
            <p:nvPr/>
          </p:nvSpPr>
          <p:spPr>
            <a:xfrm>
              <a:off x="1686796" y="8064954"/>
              <a:ext cx="1178723" cy="121396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42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E568FC3-CBD9-6892-E35B-0579E06BCA8E}"/>
                </a:ext>
              </a:extLst>
            </p:cNvPr>
            <p:cNvSpPr txBox="1"/>
            <p:nvPr/>
          </p:nvSpPr>
          <p:spPr>
            <a:xfrm>
              <a:off x="1696638" y="7130421"/>
              <a:ext cx="2713311" cy="9696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ln/>
                  <a:solidFill>
                    <a:srgbClr val="FFFFFF"/>
                  </a:solidFill>
                  <a:latin typeface="OakesGrotesk-Semi-Bold"/>
                  <a:sym typeface="OakesGrotesk-Semi-Bold"/>
                  <a:rtl val="0"/>
                </a:rPr>
                <a:t>BIOBASED MATERIALS</a:t>
              </a:r>
              <a:endParaRPr kumimoji="0" lang="en-PT" sz="2800" b="1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92C47A1-79AD-77D0-F0A6-AEB1349FA8A6}"/>
                </a:ext>
              </a:extLst>
            </p:cNvPr>
            <p:cNvSpPr txBox="1"/>
            <p:nvPr/>
          </p:nvSpPr>
          <p:spPr>
            <a:xfrm>
              <a:off x="2457017" y="10030878"/>
              <a:ext cx="1186543" cy="52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 dirty="0">
                  <a:ln/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8</a:t>
              </a:r>
              <a:r>
                <a:rPr kumimoji="0" lang="en-PT" sz="2812" b="1" i="0" u="none" strike="noStrike" kern="0" cap="none" spc="0" normalizeH="0" baseline="0" noProof="0" dirty="0">
                  <a:ln/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FA80C7D-F950-5EA1-5DFB-06C3A54FB202}"/>
              </a:ext>
            </a:extLst>
          </p:cNvPr>
          <p:cNvGrpSpPr/>
          <p:nvPr/>
        </p:nvGrpSpPr>
        <p:grpSpPr>
          <a:xfrm>
            <a:off x="13339928" y="7515161"/>
            <a:ext cx="2793261" cy="2755081"/>
            <a:chOff x="14722526" y="3663545"/>
            <a:chExt cx="3997256" cy="3993691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34D5F622-B67E-2C6F-316B-5194F698721F}"/>
                </a:ext>
              </a:extLst>
            </p:cNvPr>
            <p:cNvGrpSpPr/>
            <p:nvPr/>
          </p:nvGrpSpPr>
          <p:grpSpPr>
            <a:xfrm>
              <a:off x="14722526" y="3663545"/>
              <a:ext cx="3997256" cy="3993691"/>
              <a:chOff x="14722526" y="3663545"/>
              <a:chExt cx="3997256" cy="3993691"/>
            </a:xfrm>
          </p:grpSpPr>
          <p:sp>
            <p:nvSpPr>
              <p:cNvPr id="237" name="Freeform 497">
                <a:extLst>
                  <a:ext uri="{FF2B5EF4-FFF2-40B4-BE49-F238E27FC236}">
                    <a16:creationId xmlns:a16="http://schemas.microsoft.com/office/drawing/2014/main" id="{BF172F9E-A7E3-71B8-7496-233C7CBEDEB5}"/>
                  </a:ext>
                </a:extLst>
              </p:cNvPr>
              <p:cNvSpPr/>
              <p:nvPr/>
            </p:nvSpPr>
            <p:spPr>
              <a:xfrm>
                <a:off x="14722526" y="3663545"/>
                <a:ext cx="3997256" cy="3396315"/>
              </a:xfrm>
              <a:custGeom>
                <a:avLst/>
                <a:gdLst>
                  <a:gd name="csX0" fmla="*/ 3427133 w 3997256"/>
                  <a:gd name="csY0" fmla="*/ 3396315 h 3396315"/>
                  <a:gd name="csX1" fmla="*/ 3997257 w 3997256"/>
                  <a:gd name="csY1" fmla="*/ 1998628 h 3396315"/>
                  <a:gd name="csX2" fmla="*/ 1998628 w 3997256"/>
                  <a:gd name="csY2" fmla="*/ 0 h 3396315"/>
                  <a:gd name="csX3" fmla="*/ 0 w 3997256"/>
                  <a:gd name="csY3" fmla="*/ 1998628 h 3396315"/>
                  <a:gd name="csX4" fmla="*/ 570123 w 3997256"/>
                  <a:gd name="csY4" fmla="*/ 3396315 h 3396315"/>
                  <a:gd name="csX5" fmla="*/ 3427028 w 3997256"/>
                  <a:gd name="csY5" fmla="*/ 3396315 h 33963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997256" h="3396315">
                    <a:moveTo>
                      <a:pt x="3427133" y="3396315"/>
                    </a:moveTo>
                    <a:cubicBezTo>
                      <a:pt x="3779752" y="3035940"/>
                      <a:pt x="3997257" y="2542755"/>
                      <a:pt x="3997257" y="1998628"/>
                    </a:cubicBezTo>
                    <a:cubicBezTo>
                      <a:pt x="3997257" y="894859"/>
                      <a:pt x="3102397" y="0"/>
                      <a:pt x="1998628" y="0"/>
                    </a:cubicBezTo>
                    <a:cubicBezTo>
                      <a:pt x="894861" y="0"/>
                      <a:pt x="0" y="894859"/>
                      <a:pt x="0" y="1998628"/>
                    </a:cubicBezTo>
                    <a:cubicBezTo>
                      <a:pt x="0" y="2542651"/>
                      <a:pt x="217504" y="3035940"/>
                      <a:pt x="570123" y="3396315"/>
                    </a:cubicBezTo>
                    <a:lnTo>
                      <a:pt x="3427028" y="3396315"/>
                    </a:lnTo>
                    <a:close/>
                  </a:path>
                </a:pathLst>
              </a:custGeom>
              <a:solidFill>
                <a:srgbClr val="9C5CA4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664">
                <a:extLst>
                  <a:ext uri="{FF2B5EF4-FFF2-40B4-BE49-F238E27FC236}">
                    <a16:creationId xmlns:a16="http://schemas.microsoft.com/office/drawing/2014/main" id="{BD70D010-FBCD-E724-FF85-23E129A803C8}"/>
                  </a:ext>
                </a:extLst>
              </p:cNvPr>
              <p:cNvSpPr/>
              <p:nvPr/>
            </p:nvSpPr>
            <p:spPr>
              <a:xfrm>
                <a:off x="15292649" y="7059860"/>
                <a:ext cx="2856905" cy="597376"/>
              </a:xfrm>
              <a:custGeom>
                <a:avLst/>
                <a:gdLst>
                  <a:gd name="csX0" fmla="*/ 105 w 2856905"/>
                  <a:gd name="csY0" fmla="*/ 0 h 597376"/>
                  <a:gd name="csX1" fmla="*/ 1309848 w 2856905"/>
                  <a:gd name="csY1" fmla="*/ 597377 h 597376"/>
                  <a:gd name="csX2" fmla="*/ 1547164 w 2856905"/>
                  <a:gd name="csY2" fmla="*/ 597377 h 597376"/>
                  <a:gd name="csX3" fmla="*/ 2856905 w 2856905"/>
                  <a:gd name="csY3" fmla="*/ 0 h 597376"/>
                  <a:gd name="csX4" fmla="*/ 0 w 2856905"/>
                  <a:gd name="csY4" fmla="*/ 0 h 597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856905" h="597376">
                    <a:moveTo>
                      <a:pt x="105" y="0"/>
                    </a:moveTo>
                    <a:cubicBezTo>
                      <a:pt x="337106" y="344338"/>
                      <a:pt x="797481" y="567293"/>
                      <a:pt x="1309848" y="597377"/>
                    </a:cubicBezTo>
                    <a:lnTo>
                      <a:pt x="1547164" y="597377"/>
                    </a:lnTo>
                    <a:cubicBezTo>
                      <a:pt x="2059530" y="567398"/>
                      <a:pt x="2519904" y="344338"/>
                      <a:pt x="28569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87C6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6" name="Graphic 490">
              <a:extLst>
                <a:ext uri="{FF2B5EF4-FFF2-40B4-BE49-F238E27FC236}">
                  <a16:creationId xmlns:a16="http://schemas.microsoft.com/office/drawing/2014/main" id="{B7382570-8774-0009-09AB-E90B36EC8086}"/>
                </a:ext>
              </a:extLst>
            </p:cNvPr>
            <p:cNvGrpSpPr/>
            <p:nvPr/>
          </p:nvGrpSpPr>
          <p:grpSpPr>
            <a:xfrm>
              <a:off x="16911300" y="5375906"/>
              <a:ext cx="1085215" cy="1085319"/>
              <a:chOff x="16796987" y="5251547"/>
              <a:chExt cx="1085215" cy="1085319"/>
            </a:xfrm>
            <a:solidFill>
              <a:srgbClr val="D895E5"/>
            </a:solidFill>
          </p:grpSpPr>
          <p:sp>
            <p:nvSpPr>
              <p:cNvPr id="232" name="Freeform 666">
                <a:extLst>
                  <a:ext uri="{FF2B5EF4-FFF2-40B4-BE49-F238E27FC236}">
                    <a16:creationId xmlns:a16="http://schemas.microsoft.com/office/drawing/2014/main" id="{C5CC4787-AE46-F051-620F-90BAC47EC04A}"/>
                  </a:ext>
                </a:extLst>
              </p:cNvPr>
              <p:cNvSpPr/>
              <p:nvPr/>
            </p:nvSpPr>
            <p:spPr>
              <a:xfrm>
                <a:off x="17117007" y="6082466"/>
                <a:ext cx="765195" cy="254400"/>
              </a:xfrm>
              <a:custGeom>
                <a:avLst/>
                <a:gdLst>
                  <a:gd name="csX0" fmla="*/ 383646 w 765195"/>
                  <a:gd name="csY0" fmla="*/ 190774 h 254400"/>
                  <a:gd name="csX1" fmla="*/ 0 w 765195"/>
                  <a:gd name="csY1" fmla="*/ 0 h 254400"/>
                  <a:gd name="csX2" fmla="*/ 0 w 765195"/>
                  <a:gd name="csY2" fmla="*/ 63627 h 254400"/>
                  <a:gd name="csX3" fmla="*/ 383646 w 765195"/>
                  <a:gd name="csY3" fmla="*/ 254401 h 254400"/>
                  <a:gd name="csX4" fmla="*/ 765196 w 765195"/>
                  <a:gd name="csY4" fmla="*/ 63627 h 254400"/>
                  <a:gd name="csX5" fmla="*/ 765196 w 765195"/>
                  <a:gd name="csY5" fmla="*/ 0 h 254400"/>
                  <a:gd name="csX6" fmla="*/ 383646 w 765195"/>
                  <a:gd name="csY6" fmla="*/ 190774 h 2544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65195" h="254400">
                    <a:moveTo>
                      <a:pt x="383646" y="190774"/>
                    </a:moveTo>
                    <a:cubicBezTo>
                      <a:pt x="166142" y="190774"/>
                      <a:pt x="0" y="108700"/>
                      <a:pt x="0" y="0"/>
                    </a:cubicBezTo>
                    <a:lnTo>
                      <a:pt x="0" y="63627"/>
                    </a:lnTo>
                    <a:cubicBezTo>
                      <a:pt x="0" y="172326"/>
                      <a:pt x="166142" y="254401"/>
                      <a:pt x="383646" y="254401"/>
                    </a:cubicBezTo>
                    <a:cubicBezTo>
                      <a:pt x="601150" y="254401"/>
                      <a:pt x="765196" y="172326"/>
                      <a:pt x="765196" y="63627"/>
                    </a:cubicBezTo>
                    <a:lnTo>
                      <a:pt x="765196" y="0"/>
                    </a:lnTo>
                    <a:cubicBezTo>
                      <a:pt x="765196" y="108700"/>
                      <a:pt x="601150" y="190774"/>
                      <a:pt x="383646" y="190774"/>
                    </a:cubicBezTo>
                    <a:close/>
                  </a:path>
                </a:pathLst>
              </a:custGeom>
              <a:solidFill>
                <a:srgbClr val="D895E5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667">
                <a:extLst>
                  <a:ext uri="{FF2B5EF4-FFF2-40B4-BE49-F238E27FC236}">
                    <a16:creationId xmlns:a16="http://schemas.microsoft.com/office/drawing/2014/main" id="{A9B1F229-08D9-61BE-39AA-676B7BEED718}"/>
                  </a:ext>
                </a:extLst>
              </p:cNvPr>
              <p:cNvSpPr/>
              <p:nvPr/>
            </p:nvSpPr>
            <p:spPr>
              <a:xfrm>
                <a:off x="17320779" y="5828169"/>
                <a:ext cx="561423" cy="336266"/>
              </a:xfrm>
              <a:custGeom>
                <a:avLst/>
                <a:gdLst>
                  <a:gd name="csX0" fmla="*/ 179874 w 561423"/>
                  <a:gd name="csY0" fmla="*/ 0 h 336266"/>
                  <a:gd name="csX1" fmla="*/ 0 w 561423"/>
                  <a:gd name="csY1" fmla="*/ 20649 h 336266"/>
                  <a:gd name="csX2" fmla="*/ 431550 w 561423"/>
                  <a:gd name="csY2" fmla="*/ 336267 h 336266"/>
                  <a:gd name="csX3" fmla="*/ 561424 w 561423"/>
                  <a:gd name="csY3" fmla="*/ 190775 h 336266"/>
                  <a:gd name="csX4" fmla="*/ 179874 w 561423"/>
                  <a:gd name="csY4" fmla="*/ 0 h 3362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61423" h="336266">
                    <a:moveTo>
                      <a:pt x="179874" y="0"/>
                    </a:moveTo>
                    <a:cubicBezTo>
                      <a:pt x="114780" y="0"/>
                      <a:pt x="52516" y="7442"/>
                      <a:pt x="0" y="20649"/>
                    </a:cubicBezTo>
                    <a:lnTo>
                      <a:pt x="431550" y="336267"/>
                    </a:lnTo>
                    <a:cubicBezTo>
                      <a:pt x="511948" y="301780"/>
                      <a:pt x="561424" y="250418"/>
                      <a:pt x="561424" y="190775"/>
                    </a:cubicBezTo>
                    <a:cubicBezTo>
                      <a:pt x="561424" y="81970"/>
                      <a:pt x="397378" y="0"/>
                      <a:pt x="179874" y="0"/>
                    </a:cubicBezTo>
                    <a:close/>
                  </a:path>
                </a:pathLst>
              </a:custGeom>
              <a:solidFill>
                <a:srgbClr val="D895E5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668">
                <a:extLst>
                  <a:ext uri="{FF2B5EF4-FFF2-40B4-BE49-F238E27FC236}">
                    <a16:creationId xmlns:a16="http://schemas.microsoft.com/office/drawing/2014/main" id="{001198AA-A471-FC6C-11F4-A754C4544E74}"/>
                  </a:ext>
                </a:extLst>
              </p:cNvPr>
              <p:cNvSpPr/>
              <p:nvPr/>
            </p:nvSpPr>
            <p:spPr>
              <a:xfrm>
                <a:off x="17117007" y="5873347"/>
                <a:ext cx="561422" cy="336266"/>
              </a:xfrm>
              <a:custGeom>
                <a:avLst/>
                <a:gdLst>
                  <a:gd name="csX0" fmla="*/ 129874 w 561422"/>
                  <a:gd name="csY0" fmla="*/ 0 h 336266"/>
                  <a:gd name="csX1" fmla="*/ 0 w 561422"/>
                  <a:gd name="csY1" fmla="*/ 145492 h 336266"/>
                  <a:gd name="csX2" fmla="*/ 383646 w 561422"/>
                  <a:gd name="csY2" fmla="*/ 336267 h 336266"/>
                  <a:gd name="csX3" fmla="*/ 561422 w 561422"/>
                  <a:gd name="csY3" fmla="*/ 315617 h 336266"/>
                  <a:gd name="csX4" fmla="*/ 129874 w 561422"/>
                  <a:gd name="csY4" fmla="*/ 0 h 3362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61422" h="336266">
                    <a:moveTo>
                      <a:pt x="129874" y="0"/>
                    </a:moveTo>
                    <a:cubicBezTo>
                      <a:pt x="49475" y="34486"/>
                      <a:pt x="0" y="85849"/>
                      <a:pt x="0" y="145492"/>
                    </a:cubicBezTo>
                    <a:cubicBezTo>
                      <a:pt x="0" y="254297"/>
                      <a:pt x="166142" y="336267"/>
                      <a:pt x="383646" y="336267"/>
                    </a:cubicBezTo>
                    <a:cubicBezTo>
                      <a:pt x="448739" y="336267"/>
                      <a:pt x="508907" y="328824"/>
                      <a:pt x="561422" y="315617"/>
                    </a:cubicBezTo>
                    <a:lnTo>
                      <a:pt x="129874" y="0"/>
                    </a:lnTo>
                    <a:close/>
                  </a:path>
                </a:pathLst>
              </a:custGeom>
              <a:solidFill>
                <a:srgbClr val="D895E5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669">
                <a:extLst>
                  <a:ext uri="{FF2B5EF4-FFF2-40B4-BE49-F238E27FC236}">
                    <a16:creationId xmlns:a16="http://schemas.microsoft.com/office/drawing/2014/main" id="{130DE08B-07CF-BAB2-6408-9F3F20E25CE5}"/>
                  </a:ext>
                </a:extLst>
              </p:cNvPr>
              <p:cNvSpPr/>
              <p:nvPr/>
            </p:nvSpPr>
            <p:spPr>
              <a:xfrm>
                <a:off x="16796987" y="5251547"/>
                <a:ext cx="631863" cy="630919"/>
              </a:xfrm>
              <a:custGeom>
                <a:avLst/>
                <a:gdLst>
                  <a:gd name="csX0" fmla="*/ 383646 w 631863"/>
                  <a:gd name="csY0" fmla="*/ 0 h 630919"/>
                  <a:gd name="csX1" fmla="*/ 0 w 631863"/>
                  <a:gd name="csY1" fmla="*/ 385742 h 630919"/>
                  <a:gd name="csX2" fmla="*/ 93501 w 631863"/>
                  <a:gd name="csY2" fmla="*/ 630919 h 630919"/>
                  <a:gd name="csX3" fmla="*/ 631863 w 631863"/>
                  <a:gd name="csY3" fmla="*/ 92557 h 630919"/>
                  <a:gd name="csX4" fmla="*/ 383646 w 631863"/>
                  <a:gd name="csY4" fmla="*/ 0 h 630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31863" h="630919">
                    <a:moveTo>
                      <a:pt x="383646" y="0"/>
                    </a:moveTo>
                    <a:cubicBezTo>
                      <a:pt x="173270" y="0"/>
                      <a:pt x="0" y="175366"/>
                      <a:pt x="0" y="385742"/>
                    </a:cubicBezTo>
                    <a:cubicBezTo>
                      <a:pt x="0" y="478929"/>
                      <a:pt x="37002" y="564253"/>
                      <a:pt x="93501" y="630919"/>
                    </a:cubicBezTo>
                    <a:lnTo>
                      <a:pt x="631863" y="92557"/>
                    </a:lnTo>
                    <a:cubicBezTo>
                      <a:pt x="565406" y="36268"/>
                      <a:pt x="477357" y="0"/>
                      <a:pt x="383646" y="0"/>
                    </a:cubicBezTo>
                    <a:close/>
                  </a:path>
                </a:pathLst>
              </a:custGeom>
              <a:solidFill>
                <a:srgbClr val="D895E5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670">
                <a:extLst>
                  <a:ext uri="{FF2B5EF4-FFF2-40B4-BE49-F238E27FC236}">
                    <a16:creationId xmlns:a16="http://schemas.microsoft.com/office/drawing/2014/main" id="{6A0A1448-1E36-FD4E-D2A4-9B20DB1F6E0C}"/>
                  </a:ext>
                </a:extLst>
              </p:cNvPr>
              <p:cNvSpPr/>
              <p:nvPr/>
            </p:nvSpPr>
            <p:spPr>
              <a:xfrm>
                <a:off x="16935351" y="5389072"/>
                <a:ext cx="628822" cy="608278"/>
              </a:xfrm>
              <a:custGeom>
                <a:avLst/>
                <a:gdLst>
                  <a:gd name="csX0" fmla="*/ 538467 w 628822"/>
                  <a:gd name="csY0" fmla="*/ 0 h 608278"/>
                  <a:gd name="csX1" fmla="*/ 0 w 628822"/>
                  <a:gd name="csY1" fmla="*/ 538467 h 608278"/>
                  <a:gd name="csX2" fmla="*/ 119811 w 628822"/>
                  <a:gd name="csY2" fmla="*/ 608278 h 608278"/>
                  <a:gd name="csX3" fmla="*/ 565302 w 628822"/>
                  <a:gd name="csY3" fmla="*/ 375470 h 608278"/>
                  <a:gd name="csX4" fmla="*/ 606392 w 628822"/>
                  <a:gd name="csY4" fmla="*/ 376518 h 608278"/>
                  <a:gd name="csX5" fmla="*/ 628823 w 628822"/>
                  <a:gd name="csY5" fmla="*/ 248217 h 608278"/>
                  <a:gd name="csX6" fmla="*/ 538363 w 628822"/>
                  <a:gd name="csY6" fmla="*/ 0 h 608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628822" h="608278">
                    <a:moveTo>
                      <a:pt x="538467" y="0"/>
                    </a:moveTo>
                    <a:lnTo>
                      <a:pt x="0" y="538467"/>
                    </a:lnTo>
                    <a:cubicBezTo>
                      <a:pt x="35221" y="568341"/>
                      <a:pt x="75262" y="592659"/>
                      <a:pt x="119811" y="608278"/>
                    </a:cubicBezTo>
                    <a:cubicBezTo>
                      <a:pt x="137212" y="472115"/>
                      <a:pt x="320230" y="375470"/>
                      <a:pt x="565302" y="375470"/>
                    </a:cubicBezTo>
                    <a:cubicBezTo>
                      <a:pt x="579243" y="375470"/>
                      <a:pt x="592870" y="375889"/>
                      <a:pt x="606392" y="376518"/>
                    </a:cubicBezTo>
                    <a:cubicBezTo>
                      <a:pt x="621066" y="335638"/>
                      <a:pt x="628823" y="292242"/>
                      <a:pt x="628823" y="248217"/>
                    </a:cubicBezTo>
                    <a:cubicBezTo>
                      <a:pt x="628823" y="154402"/>
                      <a:pt x="594652" y="66457"/>
                      <a:pt x="538363" y="0"/>
                    </a:cubicBezTo>
                    <a:close/>
                  </a:path>
                </a:pathLst>
              </a:custGeom>
              <a:solidFill>
                <a:srgbClr val="D895E5"/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DC5F5FC-17BA-E58D-A1B1-9B3C6E942E06}"/>
                </a:ext>
              </a:extLst>
            </p:cNvPr>
            <p:cNvSpPr txBox="1"/>
            <p:nvPr/>
          </p:nvSpPr>
          <p:spPr>
            <a:xfrm>
              <a:off x="15491005" y="6327698"/>
              <a:ext cx="1067920" cy="379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864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331E25C-3666-7DDF-2A95-A8AD094C0219}"/>
                </a:ext>
              </a:extLst>
            </p:cNvPr>
            <p:cNvSpPr txBox="1"/>
            <p:nvPr/>
          </p:nvSpPr>
          <p:spPr>
            <a:xfrm>
              <a:off x="15401625" y="5083305"/>
              <a:ext cx="642880" cy="158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5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FF270D6E-6F88-5E69-FD87-A84B735E50FE}"/>
                </a:ext>
              </a:extLst>
            </p:cNvPr>
            <p:cNvSpPr txBox="1"/>
            <p:nvPr/>
          </p:nvSpPr>
          <p:spPr>
            <a:xfrm>
              <a:off x="15408651" y="4453793"/>
              <a:ext cx="2489670" cy="462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227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COSMETICS &amp; 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B8D16269-A75E-4D97-39AF-C01D9742B08E}"/>
                </a:ext>
              </a:extLst>
            </p:cNvPr>
            <p:cNvSpPr txBox="1"/>
            <p:nvPr/>
          </p:nvSpPr>
          <p:spPr>
            <a:xfrm>
              <a:off x="15408651" y="4813749"/>
              <a:ext cx="2134584" cy="462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227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HOME CARE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1093090-61AE-E9E0-5A55-BA22E49090BE}"/>
                </a:ext>
              </a:extLst>
            </p:cNvPr>
            <p:cNvSpPr txBox="1"/>
            <p:nvPr/>
          </p:nvSpPr>
          <p:spPr>
            <a:xfrm>
              <a:off x="15889231" y="6941190"/>
              <a:ext cx="1243144" cy="55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1</a:t>
              </a:r>
              <a:r>
                <a:rPr kumimoji="0" lang="en-PT" sz="2812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CB035EB-AD01-03C7-5DFE-D6DD7DE1D38F}"/>
              </a:ext>
            </a:extLst>
          </p:cNvPr>
          <p:cNvGrpSpPr/>
          <p:nvPr/>
        </p:nvGrpSpPr>
        <p:grpSpPr>
          <a:xfrm>
            <a:off x="3560639" y="2824348"/>
            <a:ext cx="4366668" cy="4317702"/>
            <a:chOff x="10336465" y="3444960"/>
            <a:chExt cx="4299770" cy="4299665"/>
          </a:xfrm>
          <a:solidFill>
            <a:schemeClr val="accent1"/>
          </a:solidFill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10FBB06-9086-38BD-1F09-E69FE9A1865A}"/>
                </a:ext>
              </a:extLst>
            </p:cNvPr>
            <p:cNvGrpSpPr/>
            <p:nvPr/>
          </p:nvGrpSpPr>
          <p:grpSpPr>
            <a:xfrm>
              <a:off x="10336465" y="3444960"/>
              <a:ext cx="4299770" cy="4299665"/>
              <a:chOff x="10336465" y="3444960"/>
              <a:chExt cx="4299770" cy="4299665"/>
            </a:xfrm>
            <a:grpFill/>
          </p:grpSpPr>
          <p:sp>
            <p:nvSpPr>
              <p:cNvPr id="245" name="Freeform 502">
                <a:extLst>
                  <a:ext uri="{FF2B5EF4-FFF2-40B4-BE49-F238E27FC236}">
                    <a16:creationId xmlns:a16="http://schemas.microsoft.com/office/drawing/2014/main" id="{D3A1F164-75EE-FB40-8CFB-288BBA4640AB}"/>
                  </a:ext>
                </a:extLst>
              </p:cNvPr>
              <p:cNvSpPr/>
              <p:nvPr/>
            </p:nvSpPr>
            <p:spPr>
              <a:xfrm>
                <a:off x="10336465" y="3444960"/>
                <a:ext cx="4299770" cy="3711303"/>
              </a:xfrm>
              <a:custGeom>
                <a:avLst/>
                <a:gdLst>
                  <a:gd name="csX0" fmla="*/ 672324 w 4299770"/>
                  <a:gd name="csY0" fmla="*/ 3711304 h 3711303"/>
                  <a:gd name="csX1" fmla="*/ 3627552 w 4299770"/>
                  <a:gd name="csY1" fmla="*/ 3711304 h 3711303"/>
                  <a:gd name="csX2" fmla="*/ 4299771 w 4299770"/>
                  <a:gd name="csY2" fmla="*/ 2149885 h 3711303"/>
                  <a:gd name="csX3" fmla="*/ 2149885 w 4299770"/>
                  <a:gd name="csY3" fmla="*/ 0 h 3711303"/>
                  <a:gd name="csX4" fmla="*/ 0 w 4299770"/>
                  <a:gd name="csY4" fmla="*/ 2149885 h 3711303"/>
                  <a:gd name="csX5" fmla="*/ 672219 w 4299770"/>
                  <a:gd name="csY5" fmla="*/ 3711304 h 37113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4299770" h="3711303">
                    <a:moveTo>
                      <a:pt x="672324" y="3711304"/>
                    </a:moveTo>
                    <a:lnTo>
                      <a:pt x="3627552" y="3711304"/>
                    </a:lnTo>
                    <a:cubicBezTo>
                      <a:pt x="4041491" y="3319481"/>
                      <a:pt x="4299771" y="2764872"/>
                      <a:pt x="4299771" y="2149885"/>
                    </a:cubicBezTo>
                    <a:cubicBezTo>
                      <a:pt x="4299771" y="962574"/>
                      <a:pt x="3337301" y="0"/>
                      <a:pt x="2149885" y="0"/>
                    </a:cubicBezTo>
                    <a:cubicBezTo>
                      <a:pt x="962470" y="0"/>
                      <a:pt x="0" y="962469"/>
                      <a:pt x="0" y="2149885"/>
                    </a:cubicBezTo>
                    <a:cubicBezTo>
                      <a:pt x="0" y="2764872"/>
                      <a:pt x="258280" y="3319481"/>
                      <a:pt x="672219" y="3711304"/>
                    </a:cubicBezTo>
                    <a:close/>
                  </a:path>
                </a:pathLst>
              </a:custGeom>
              <a:grpFill/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503">
                <a:extLst>
                  <a:ext uri="{FF2B5EF4-FFF2-40B4-BE49-F238E27FC236}">
                    <a16:creationId xmlns:a16="http://schemas.microsoft.com/office/drawing/2014/main" id="{A15F9934-C56E-96BB-7696-4B8DDAAEE750}"/>
                  </a:ext>
                </a:extLst>
              </p:cNvPr>
              <p:cNvSpPr/>
              <p:nvPr/>
            </p:nvSpPr>
            <p:spPr>
              <a:xfrm>
                <a:off x="11008789" y="7156263"/>
                <a:ext cx="2955332" cy="588362"/>
              </a:xfrm>
              <a:custGeom>
                <a:avLst/>
                <a:gdLst>
                  <a:gd name="csX0" fmla="*/ 0 w 2955332"/>
                  <a:gd name="csY0" fmla="*/ 0 h 588362"/>
                  <a:gd name="csX1" fmla="*/ 1477666 w 2955332"/>
                  <a:gd name="csY1" fmla="*/ 588362 h 588362"/>
                  <a:gd name="csX2" fmla="*/ 2955333 w 2955332"/>
                  <a:gd name="csY2" fmla="*/ 0 h 588362"/>
                  <a:gd name="csX3" fmla="*/ 105 w 2955332"/>
                  <a:gd name="csY3" fmla="*/ 0 h 5883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955332" h="588362">
                    <a:moveTo>
                      <a:pt x="0" y="0"/>
                    </a:moveTo>
                    <a:cubicBezTo>
                      <a:pt x="385218" y="364673"/>
                      <a:pt x="905342" y="588362"/>
                      <a:pt x="1477666" y="588362"/>
                    </a:cubicBezTo>
                    <a:cubicBezTo>
                      <a:pt x="2049991" y="588362"/>
                      <a:pt x="2570114" y="364673"/>
                      <a:pt x="2955333" y="0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0478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EDBF5A6-B6CA-9903-9420-320C5DA0E16D}"/>
                </a:ext>
              </a:extLst>
            </p:cNvPr>
            <p:cNvSpPr txBox="1"/>
            <p:nvPr/>
          </p:nvSpPr>
          <p:spPr>
            <a:xfrm>
              <a:off x="11267347" y="5001265"/>
              <a:ext cx="1117467" cy="119260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94" b="1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39</a:t>
              </a:r>
              <a:endParaRPr kumimoji="0" lang="en-PT" sz="6494" b="1" i="0" u="none" strike="noStrike" kern="0" cap="none" spc="0" normalizeH="0" baseline="0" noProof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8F50F9B-C455-A582-AF06-250A0FD57870}"/>
                </a:ext>
              </a:extLst>
            </p:cNvPr>
            <p:cNvSpPr txBox="1"/>
            <p:nvPr/>
          </p:nvSpPr>
          <p:spPr>
            <a:xfrm>
              <a:off x="11285934" y="4026285"/>
              <a:ext cx="2487348" cy="9749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Semi-Bold"/>
                  <a:sym typeface="OakesGrotesk-Semi-Bold"/>
                  <a:rtl val="0"/>
                </a:rPr>
                <a:t>BIOBASED CHEMICALS</a:t>
              </a:r>
              <a:endParaRPr kumimoji="0" lang="en-PT" sz="2800" b="1" i="0" u="none" strike="noStrike" kern="0" cap="none" spc="0" normalizeH="0" baseline="0" noProof="0" dirty="0">
                <a:ln/>
                <a:solidFill>
                  <a:srgbClr val="FFFFFF"/>
                </a:solidFill>
                <a:effectLst/>
                <a:uLnTx/>
                <a:uFillTx/>
                <a:latin typeface="OakesGrotesk-Semi-Bold"/>
                <a:sym typeface="OakesGrotesk-Semi-Bold"/>
                <a:rtl val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47F1ADE-BF88-995F-E4E7-A5A75C635821}"/>
                </a:ext>
              </a:extLst>
            </p:cNvPr>
            <p:cNvSpPr txBox="1"/>
            <p:nvPr/>
          </p:nvSpPr>
          <p:spPr>
            <a:xfrm>
              <a:off x="11847184" y="7152693"/>
              <a:ext cx="1168365" cy="522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12" b="1" i="0" u="none" strike="noStrike" kern="0" cap="none" spc="0" normalizeH="0" baseline="0" noProof="0">
                  <a:ln/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3</a:t>
              </a:r>
              <a:r>
                <a:rPr kumimoji="0" lang="en-PT" sz="2812" b="1" i="0" u="none" strike="noStrike" kern="0" cap="none" spc="0" normalizeH="0" baseline="0" noProof="0">
                  <a:ln/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rtl val="0"/>
                </a:rPr>
                <a:t> new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8282EAC-7FD9-E67A-BA9A-4EFCB5EEE3E8}"/>
                </a:ext>
              </a:extLst>
            </p:cNvPr>
            <p:cNvSpPr txBox="1"/>
            <p:nvPr/>
          </p:nvSpPr>
          <p:spPr>
            <a:xfrm>
              <a:off x="11363137" y="5946716"/>
              <a:ext cx="1067921" cy="37920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T" sz="1864" b="0" i="0" u="none" strike="noStrike" kern="0" cap="none" spc="0" normalizeH="0" baseline="0" noProof="0">
                  <a:ln/>
                  <a:solidFill>
                    <a:srgbClr val="FFFFFF"/>
                  </a:solidFill>
                  <a:effectLst/>
                  <a:uLnTx/>
                  <a:uFillTx/>
                  <a:latin typeface="OakesGrotesk-Light"/>
                  <a:sym typeface="OakesGrotesk-Light"/>
                  <a:rtl val="0"/>
                </a:rPr>
                <a:t>projects</a:t>
              </a: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B18597A8-272B-BD92-2029-020CB17CA8B8}"/>
              </a:ext>
            </a:extLst>
          </p:cNvPr>
          <p:cNvSpPr txBox="1"/>
          <p:nvPr/>
        </p:nvSpPr>
        <p:spPr>
          <a:xfrm rot="19635492">
            <a:off x="1574594" y="2908993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B2B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B277D75-7AB4-3203-167B-6B442763690C}"/>
              </a:ext>
            </a:extLst>
          </p:cNvPr>
          <p:cNvSpPr txBox="1"/>
          <p:nvPr/>
        </p:nvSpPr>
        <p:spPr>
          <a:xfrm rot="1678476">
            <a:off x="16487497" y="2913999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B2C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8E1A3B7-C58A-F5F2-FD97-15DFC0556E35}"/>
              </a:ext>
            </a:extLst>
          </p:cNvPr>
          <p:cNvSpPr txBox="1"/>
          <p:nvPr/>
        </p:nvSpPr>
        <p:spPr>
          <a:xfrm>
            <a:off x="1747462" y="8876922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GB" sz="1864">
                <a:ln/>
                <a:solidFill>
                  <a:srgbClr val="FFFFFF"/>
                </a:solidFill>
                <a:latin typeface="OakesGrotesk-Light"/>
                <a:sym typeface="OakesGrotesk-Semi-Bold"/>
                <a:rtl val="0"/>
              </a:rPr>
              <a:t>projects</a:t>
            </a:r>
            <a:r>
              <a:rPr lang="en-GB" sz="2800" b="1">
                <a:ln/>
                <a:solidFill>
                  <a:srgbClr val="FFFFFF"/>
                </a:solidFill>
                <a:latin typeface="OakesGrotesk-Semi-Bold"/>
                <a:sym typeface="OakesGrotesk-Semi-Bold"/>
              </a:rPr>
              <a:t> </a:t>
            </a:r>
            <a:endParaRPr lang="en-US" sz="2800" b="1" i="0" u="none" strike="noStrike" kern="0" cap="none" spc="0" normalizeH="0" baseline="0" noProof="0">
              <a:ln/>
              <a:solidFill>
                <a:srgbClr val="FFFFFF"/>
              </a:solidFill>
              <a:effectLst/>
              <a:uLnTx/>
              <a:uFillTx/>
              <a:latin typeface="OakesGrotesk-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339687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a Imagem 3">
            <a:extLst>
              <a:ext uri="{FF2B5EF4-FFF2-40B4-BE49-F238E27FC236}">
                <a16:creationId xmlns:a16="http://schemas.microsoft.com/office/drawing/2014/main" id="{04447E78-43DD-69EA-12DD-4818C6BD12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r="16515"/>
          <a:stretch/>
        </p:blipFill>
        <p:spPr>
          <a:xfrm flipH="1">
            <a:off x="12953255" y="-2481943"/>
            <a:ext cx="9393457" cy="9405258"/>
          </a:xfrm>
        </p:spPr>
      </p:pic>
    </p:spTree>
    <p:extLst>
      <p:ext uri="{BB962C8B-B14F-4D97-AF65-F5344CB8AC3E}">
        <p14:creationId xmlns:p14="http://schemas.microsoft.com/office/powerpoint/2010/main" val="3603470642"/>
      </p:ext>
    </p:extLst>
  </p:cSld>
  <p:clrMapOvr>
    <a:masterClrMapping/>
  </p:clrMapOvr>
</p:sld>
</file>

<file path=ppt/theme/theme1.xml><?xml version="1.0" encoding="utf-8"?>
<a:theme xmlns:a="http://schemas.openxmlformats.org/drawingml/2006/main" name="Backgrou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c0978e-db05-4edd-8034-7418f07071d6" xsi:nil="true"/>
    <lcf76f155ced4ddcb4097134ff3c332f xmlns="3c527bfc-89bd-412f-8386-c8c2bee35622">
      <Terms xmlns="http://schemas.microsoft.com/office/infopath/2007/PartnerControls"/>
    </lcf76f155ced4ddcb4097134ff3c332f>
    <Event xmlns="3c527bfc-89bd-412f-8386-c8c2bee35622" xsi:nil="true"/>
    <Date xmlns="3c527bfc-89bd-412f-8386-c8c2bee35622" xsi:nil="true"/>
    <Speaker xmlns="3c527bfc-89bd-412f-8386-c8c2bee356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148097E6FC24EB6EFB57D2D489102" ma:contentTypeVersion="16" ma:contentTypeDescription="Create a new document." ma:contentTypeScope="" ma:versionID="a032fd82c9063479203633ae3c857ef1">
  <xsd:schema xmlns:xsd="http://www.w3.org/2001/XMLSchema" xmlns:xs="http://www.w3.org/2001/XMLSchema" xmlns:p="http://schemas.microsoft.com/office/2006/metadata/properties" xmlns:ns2="3c527bfc-89bd-412f-8386-c8c2bee35622" xmlns:ns3="1cc0978e-db05-4edd-8034-7418f07071d6" targetNamespace="http://schemas.microsoft.com/office/2006/metadata/properties" ma:root="true" ma:fieldsID="d11662b57c5cad8d3bc1901f5cf6e616" ns2:_="" ns3:_="">
    <xsd:import namespace="3c527bfc-89bd-412f-8386-c8c2bee35622"/>
    <xsd:import namespace="1cc0978e-db05-4edd-8034-7418f07071d6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Event" minOccurs="0"/>
                <xsd:element ref="ns2:Speak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27bfc-89bd-412f-8386-c8c2bee35622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Event" ma:index="9" nillable="true" ma:displayName="Event/topic" ma:format="Dropdown" ma:internalName="Event">
      <xsd:simpleType>
        <xsd:restriction base="dms:Note">
          <xsd:maxLength value="255"/>
        </xsd:restriction>
      </xsd:simpleType>
    </xsd:element>
    <xsd:element name="Speaker" ma:index="10" nillable="true" ma:displayName="Speaker" ma:format="Dropdown" ma:internalName="Speaker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56b32bd-502c-4b31-810a-badfae7d79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978e-db05-4edd-8034-7418f07071d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29ed16-becd-496b-8878-cb54875e7c4c}" ma:internalName="TaxCatchAll" ma:showField="CatchAllData" ma:web="1cc0978e-db05-4edd-8034-7418f0707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37CE2-1B35-43B1-AC1D-D06FB63ACB19}">
  <ds:schemaRefs>
    <ds:schemaRef ds:uri="1cc0978e-db05-4edd-8034-7418f07071d6"/>
    <ds:schemaRef ds:uri="3c527bfc-89bd-412f-8386-c8c2bee35622"/>
    <ds:schemaRef ds:uri="4e5c84f8-5a4f-4577-afd0-f1045aca8313"/>
    <ds:schemaRef ds:uri="7b41f75c-bd13-47f6-941d-bba0d264bb98"/>
    <ds:schemaRef ds:uri="7fd39794-4481-4cc7-bde6-75fbac0718b2"/>
    <ds:schemaRef ds:uri="bb63eea3-4a58-4c27-923d-f5f768e2ae45"/>
    <ds:schemaRef ds:uri="c4315af0-c530-456e-824b-ef82571a0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D2459E-96B7-411D-9B83-0264CD6ED379}"/>
</file>

<file path=customXml/itemProps3.xml><?xml version="1.0" encoding="utf-8"?>
<ds:datastoreItem xmlns:ds="http://schemas.openxmlformats.org/officeDocument/2006/customXml" ds:itemID="{D8430C56-986C-40A6-9C48-8D365488C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88</Words>
  <Application>Microsoft Office PowerPoint</Application>
  <PresentationFormat>Custom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OakesGrotesk-Light</vt:lpstr>
      <vt:lpstr>OakesGrotesk-Semi-Bold</vt:lpstr>
      <vt:lpstr>Backgrounds</vt:lpstr>
      <vt:lpstr>PowerPoint Presentation</vt:lpstr>
      <vt:lpstr>CBE JU 2025 projects: Main feedstock used</vt:lpstr>
      <vt:lpstr>CBE JU projects: Main areas of application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24212_Update_Publication_SMV_01_v09_RC</dc:title>
  <dc:creator>PAIANO Paola (CBE)</dc:creator>
  <cp:lastModifiedBy>FERNANDES Sara (CBE)</cp:lastModifiedBy>
  <cp:revision>4</cp:revision>
  <dcterms:created xsi:type="dcterms:W3CDTF">2024-07-11T14:55:03Z</dcterms:created>
  <dcterms:modified xsi:type="dcterms:W3CDTF">2026-07-03T08:55:26Z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Creator">
    <vt:lpwstr>Adobe Illustrator 28.5 (Macintosh)</vt:lpwstr>
  </property>
  <property fmtid="{D5CDD505-2E9C-101B-9397-08002B2CF9AE}" pid="4" name="LastSaved">
    <vt:filetime>2024-07-11T00:00:00Z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0x010100B07148097E6FC24EB6EFB57D2D489102</vt:lpwstr>
  </property>
  <property fmtid="{D5CDD505-2E9C-101B-9397-08002B2CF9AE}" pid="7" name="MediaServiceImageTags">
    <vt:lpwstr/>
  </property>
</Properties>
</file>