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17"/>
  </p:notesMasterIdLst>
  <p:handoutMasterIdLst>
    <p:handoutMasterId r:id="rId18"/>
  </p:handoutMasterIdLst>
  <p:sldIdLst>
    <p:sldId id="271" r:id="rId5"/>
    <p:sldId id="272" r:id="rId6"/>
    <p:sldId id="324" r:id="rId7"/>
    <p:sldId id="325" r:id="rId8"/>
    <p:sldId id="327" r:id="rId9"/>
    <p:sldId id="328" r:id="rId10"/>
    <p:sldId id="276" r:id="rId11"/>
    <p:sldId id="329" r:id="rId12"/>
    <p:sldId id="330" r:id="rId13"/>
    <p:sldId id="331" r:id="rId14"/>
    <p:sldId id="332" r:id="rId15"/>
    <p:sldId id="290" r:id="rId16"/>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5338"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676E78-C357-1EB7-A779-C40A3E326C7A}" name="ZOBELL Oliver (CBE)" initials="OZ" userId="S::Oliver.ZOBELL@cbe.europa.eu::3c019d22-922f-45a4-9554-cc6ab8ab12ff" providerId="AD"/>
  <p188:author id="{561F2F7D-5937-DB0B-A92C-BF8A9A639173}" name="PUZZOLO Virginia (CBE)" initials="VP" userId="S::Virginia.Puzzolo@cbe.europa.eu::72698f8e-f33d-43d8-8d26-42f7e839ea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7B3"/>
    <a:srgbClr val="273285"/>
    <a:srgbClr val="F9D26F"/>
    <a:srgbClr val="60BE7A"/>
    <a:srgbClr val="050502"/>
    <a:srgbClr val="B2D0EC"/>
    <a:srgbClr val="EE5940"/>
    <a:srgbClr val="212266"/>
    <a:srgbClr val="667DB7"/>
    <a:srgbClr val="2C35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5C7062-230B-42D4-92B6-FA48F627E743}" v="125" dt="2026-06-09T15:56:28.59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66344" autoAdjust="0"/>
  </p:normalViewPr>
  <p:slideViewPr>
    <p:cSldViewPr snapToGrid="0">
      <p:cViewPr varScale="1">
        <p:scale>
          <a:sx n="45" d="100"/>
          <a:sy n="45" d="100"/>
        </p:scale>
        <p:origin x="2034" y="60"/>
      </p:cViewPr>
      <p:guideLst>
        <p:guide orient="horz" pos="5338"/>
        <p:guide pos="216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howGuides="1">
      <p:cViewPr>
        <p:scale>
          <a:sx n="70" d="100"/>
          <a:sy n="70" d="100"/>
        </p:scale>
        <p:origin x="121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ICMANE Elina (CBE)" userId="c24ab8cf-35b8-4657-b814-2e74ae4020d7" providerId="ADAL" clId="{91DF25EC-1F82-405A-AB7F-15A02F6C9D02}"/>
    <pc:docChg chg="undo custSel addSld delSld modSld sldOrd modMainMaster">
      <pc:chgData name="ZICMANE Elina (CBE)" userId="c24ab8cf-35b8-4657-b814-2e74ae4020d7" providerId="ADAL" clId="{91DF25EC-1F82-405A-AB7F-15A02F6C9D02}" dt="2026-06-09T15:56:28.597" v="2710" actId="14826"/>
      <pc:docMkLst>
        <pc:docMk/>
      </pc:docMkLst>
      <pc:sldChg chg="addSp modSp mod">
        <pc:chgData name="ZICMANE Elina (CBE)" userId="c24ab8cf-35b8-4657-b814-2e74ae4020d7" providerId="ADAL" clId="{91DF25EC-1F82-405A-AB7F-15A02F6C9D02}" dt="2026-06-09T14:45:52.665" v="2487" actId="113"/>
        <pc:sldMkLst>
          <pc:docMk/>
          <pc:sldMk cId="1849037929" sldId="271"/>
        </pc:sldMkLst>
        <pc:spChg chg="add mod">
          <ac:chgData name="ZICMANE Elina (CBE)" userId="c24ab8cf-35b8-4657-b814-2e74ae4020d7" providerId="ADAL" clId="{91DF25EC-1F82-405A-AB7F-15A02F6C9D02}" dt="2026-06-09T14:45:52.665" v="2487" actId="113"/>
          <ac:spMkLst>
            <pc:docMk/>
            <pc:sldMk cId="1849037929" sldId="271"/>
            <ac:spMk id="3" creationId="{BD7A80EE-CAC9-6061-0163-FF0485C74723}"/>
          </ac:spMkLst>
        </pc:spChg>
        <pc:picChg chg="mod">
          <ac:chgData name="ZICMANE Elina (CBE)" userId="c24ab8cf-35b8-4657-b814-2e74ae4020d7" providerId="ADAL" clId="{91DF25EC-1F82-405A-AB7F-15A02F6C9D02}" dt="2026-06-07T17:09:42.601" v="3" actId="14826"/>
          <ac:picMkLst>
            <pc:docMk/>
            <pc:sldMk cId="1849037929" sldId="271"/>
            <ac:picMk id="10" creationId="{46DAA598-BA11-F26E-FFE8-FC663495DFB2}"/>
          </ac:picMkLst>
        </pc:picChg>
      </pc:sldChg>
      <pc:sldChg chg="addSp delSp modSp mod ord modNotesTx">
        <pc:chgData name="ZICMANE Elina (CBE)" userId="c24ab8cf-35b8-4657-b814-2e74ae4020d7" providerId="ADAL" clId="{91DF25EC-1F82-405A-AB7F-15A02F6C9D02}" dt="2026-06-08T11:24:35.746" v="1271" actId="255"/>
        <pc:sldMkLst>
          <pc:docMk/>
          <pc:sldMk cId="435158350" sldId="272"/>
        </pc:sldMkLst>
        <pc:spChg chg="add mod">
          <ac:chgData name="ZICMANE Elina (CBE)" userId="c24ab8cf-35b8-4657-b814-2e74ae4020d7" providerId="ADAL" clId="{91DF25EC-1F82-405A-AB7F-15A02F6C9D02}" dt="2026-06-07T17:21:27.113" v="232" actId="20577"/>
          <ac:spMkLst>
            <pc:docMk/>
            <pc:sldMk cId="435158350" sldId="272"/>
            <ac:spMk id="2" creationId="{245951A9-D215-7734-F1BD-5A3C3372A9B1}"/>
          </ac:spMkLst>
        </pc:spChg>
        <pc:spChg chg="mod">
          <ac:chgData name="ZICMANE Elina (CBE)" userId="c24ab8cf-35b8-4657-b814-2e74ae4020d7" providerId="ADAL" clId="{91DF25EC-1F82-405A-AB7F-15A02F6C9D02}" dt="2026-06-07T17:14:28.633" v="56" actId="14100"/>
          <ac:spMkLst>
            <pc:docMk/>
            <pc:sldMk cId="435158350" sldId="272"/>
            <ac:spMk id="15" creationId="{70C56E77-5E48-9793-3E9B-7FEAAD7E47F8}"/>
          </ac:spMkLst>
        </pc:spChg>
        <pc:spChg chg="mod">
          <ac:chgData name="ZICMANE Elina (CBE)" userId="c24ab8cf-35b8-4657-b814-2e74ae4020d7" providerId="ADAL" clId="{91DF25EC-1F82-405A-AB7F-15A02F6C9D02}" dt="2026-06-08T11:24:35.746" v="1271" actId="255"/>
          <ac:spMkLst>
            <pc:docMk/>
            <pc:sldMk cId="435158350" sldId="272"/>
            <ac:spMk id="17" creationId="{B249C78D-4BA3-002A-B0BA-E294D7F68592}"/>
          </ac:spMkLst>
        </pc:spChg>
        <pc:spChg chg="mod">
          <ac:chgData name="ZICMANE Elina (CBE)" userId="c24ab8cf-35b8-4657-b814-2e74ae4020d7" providerId="ADAL" clId="{91DF25EC-1F82-405A-AB7F-15A02F6C9D02}" dt="2026-06-07T17:19:39.749" v="177" actId="1076"/>
          <ac:spMkLst>
            <pc:docMk/>
            <pc:sldMk cId="435158350" sldId="272"/>
            <ac:spMk id="21" creationId="{BD13F553-C806-95AF-7522-B23C12D57A8D}"/>
          </ac:spMkLst>
        </pc:spChg>
        <pc:spChg chg="mod">
          <ac:chgData name="ZICMANE Elina (CBE)" userId="c24ab8cf-35b8-4657-b814-2e74ae4020d7" providerId="ADAL" clId="{91DF25EC-1F82-405A-AB7F-15A02F6C9D02}" dt="2026-06-07T17:20:57.806" v="190" actId="1076"/>
          <ac:spMkLst>
            <pc:docMk/>
            <pc:sldMk cId="435158350" sldId="272"/>
            <ac:spMk id="22" creationId="{9E73CDD0-D0A7-F6BA-3E08-8C605D4B5D65}"/>
          </ac:spMkLst>
        </pc:spChg>
        <pc:spChg chg="mod">
          <ac:chgData name="ZICMANE Elina (CBE)" userId="c24ab8cf-35b8-4657-b814-2e74ae4020d7" providerId="ADAL" clId="{91DF25EC-1F82-405A-AB7F-15A02F6C9D02}" dt="2026-06-07T17:19:21.752" v="175" actId="1076"/>
          <ac:spMkLst>
            <pc:docMk/>
            <pc:sldMk cId="435158350" sldId="272"/>
            <ac:spMk id="23" creationId="{5866940B-2A1A-C4D9-3B30-00113F0EA224}"/>
          </ac:spMkLst>
        </pc:spChg>
        <pc:picChg chg="add mod ord">
          <ac:chgData name="ZICMANE Elina (CBE)" userId="c24ab8cf-35b8-4657-b814-2e74ae4020d7" providerId="ADAL" clId="{91DF25EC-1F82-405A-AB7F-15A02F6C9D02}" dt="2026-06-07T17:38:10.189" v="301" actId="1076"/>
          <ac:picMkLst>
            <pc:docMk/>
            <pc:sldMk cId="435158350" sldId="272"/>
            <ac:picMk id="9" creationId="{6185E739-C5AF-552F-B1B5-80CB95DEAA05}"/>
          </ac:picMkLst>
        </pc:picChg>
        <pc:picChg chg="add mod">
          <ac:chgData name="ZICMANE Elina (CBE)" userId="c24ab8cf-35b8-4657-b814-2e74ae4020d7" providerId="ADAL" clId="{91DF25EC-1F82-405A-AB7F-15A02F6C9D02}" dt="2026-06-07T17:38:03.233" v="298" actId="1076"/>
          <ac:picMkLst>
            <pc:docMk/>
            <pc:sldMk cId="435158350" sldId="272"/>
            <ac:picMk id="10" creationId="{F9C44A6F-19CF-49B5-A965-FD7D91259FD4}"/>
          </ac:picMkLst>
        </pc:picChg>
        <pc:cxnChg chg="add mod">
          <ac:chgData name="ZICMANE Elina (CBE)" userId="c24ab8cf-35b8-4657-b814-2e74ae4020d7" providerId="ADAL" clId="{91DF25EC-1F82-405A-AB7F-15A02F6C9D02}" dt="2026-06-07T17:21:33.507" v="233" actId="1076"/>
          <ac:cxnSpMkLst>
            <pc:docMk/>
            <pc:sldMk cId="435158350" sldId="272"/>
            <ac:cxnSpMk id="5" creationId="{06E438E1-C022-68FF-FE20-3A5003A28D60}"/>
          </ac:cxnSpMkLst>
        </pc:cxnChg>
        <pc:cxnChg chg="mod">
          <ac:chgData name="ZICMANE Elina (CBE)" userId="c24ab8cf-35b8-4657-b814-2e74ae4020d7" providerId="ADAL" clId="{91DF25EC-1F82-405A-AB7F-15A02F6C9D02}" dt="2026-06-07T18:04:01.603" v="574" actId="1076"/>
          <ac:cxnSpMkLst>
            <pc:docMk/>
            <pc:sldMk cId="435158350" sldId="272"/>
            <ac:cxnSpMk id="24" creationId="{D05A14C3-A5B7-3CA0-1D7A-0ED78A736A5E}"/>
          </ac:cxnSpMkLst>
        </pc:cxnChg>
        <pc:cxnChg chg="mod">
          <ac:chgData name="ZICMANE Elina (CBE)" userId="c24ab8cf-35b8-4657-b814-2e74ae4020d7" providerId="ADAL" clId="{91DF25EC-1F82-405A-AB7F-15A02F6C9D02}" dt="2026-06-07T17:20:29.978" v="187" actId="14100"/>
          <ac:cxnSpMkLst>
            <pc:docMk/>
            <pc:sldMk cId="435158350" sldId="272"/>
            <ac:cxnSpMk id="25" creationId="{8B9B653F-A973-BEC5-7E2D-1FE658488FF9}"/>
          </ac:cxnSpMkLst>
        </pc:cxnChg>
      </pc:sldChg>
      <pc:sldChg chg="addSp delSp modSp add mod modNotesTx">
        <pc:chgData name="ZICMANE Elina (CBE)" userId="c24ab8cf-35b8-4657-b814-2e74ae4020d7" providerId="ADAL" clId="{91DF25EC-1F82-405A-AB7F-15A02F6C9D02}" dt="2026-06-08T14:46:06.961" v="1616" actId="164"/>
        <pc:sldMkLst>
          <pc:docMk/>
          <pc:sldMk cId="115819581" sldId="276"/>
        </pc:sldMkLst>
        <pc:spChg chg="mod">
          <ac:chgData name="ZICMANE Elina (CBE)" userId="c24ab8cf-35b8-4657-b814-2e74ae4020d7" providerId="ADAL" clId="{91DF25EC-1F82-405A-AB7F-15A02F6C9D02}" dt="2026-06-08T14:08:05.599" v="1370" actId="14100"/>
          <ac:spMkLst>
            <pc:docMk/>
            <pc:sldMk cId="115819581" sldId="276"/>
            <ac:spMk id="2" creationId="{2209FEDB-00CD-F4FA-3996-50A72100CD5C}"/>
          </ac:spMkLst>
        </pc:spChg>
        <pc:spChg chg="del mod ord">
          <ac:chgData name="ZICMANE Elina (CBE)" userId="c24ab8cf-35b8-4657-b814-2e74ae4020d7" providerId="ADAL" clId="{91DF25EC-1F82-405A-AB7F-15A02F6C9D02}" dt="2026-06-08T14:34:15.009" v="1553" actId="478"/>
          <ac:spMkLst>
            <pc:docMk/>
            <pc:sldMk cId="115819581" sldId="276"/>
            <ac:spMk id="3" creationId="{97EE931E-4733-E19D-93B1-62C4E1EF58DE}"/>
          </ac:spMkLst>
        </pc:spChg>
        <pc:spChg chg="mod">
          <ac:chgData name="ZICMANE Elina (CBE)" userId="c24ab8cf-35b8-4657-b814-2e74ae4020d7" providerId="ADAL" clId="{91DF25EC-1F82-405A-AB7F-15A02F6C9D02}" dt="2026-06-08T14:11:19.101" v="1388" actId="20577"/>
          <ac:spMkLst>
            <pc:docMk/>
            <pc:sldMk cId="115819581" sldId="276"/>
            <ac:spMk id="5" creationId="{74B9F43D-E1FB-F9C9-9B5E-ACE8BA37EEDB}"/>
          </ac:spMkLst>
        </pc:spChg>
        <pc:spChg chg="add mod">
          <ac:chgData name="ZICMANE Elina (CBE)" userId="c24ab8cf-35b8-4657-b814-2e74ae4020d7" providerId="ADAL" clId="{91DF25EC-1F82-405A-AB7F-15A02F6C9D02}" dt="2026-06-08T14:18:17.306" v="1476" actId="1076"/>
          <ac:spMkLst>
            <pc:docMk/>
            <pc:sldMk cId="115819581" sldId="276"/>
            <ac:spMk id="9" creationId="{A7708E96-CB68-4F05-0F9B-AE74E571DE4D}"/>
          </ac:spMkLst>
        </pc:spChg>
        <pc:spChg chg="add mod">
          <ac:chgData name="ZICMANE Elina (CBE)" userId="c24ab8cf-35b8-4657-b814-2e74ae4020d7" providerId="ADAL" clId="{91DF25EC-1F82-405A-AB7F-15A02F6C9D02}" dt="2026-06-08T14:30:06.307" v="1516" actId="1076"/>
          <ac:spMkLst>
            <pc:docMk/>
            <pc:sldMk cId="115819581" sldId="276"/>
            <ac:spMk id="24" creationId="{C91095BF-9FF7-36BC-D91A-EA23052FAC05}"/>
          </ac:spMkLst>
        </pc:spChg>
        <pc:spChg chg="mod">
          <ac:chgData name="ZICMANE Elina (CBE)" userId="c24ab8cf-35b8-4657-b814-2e74ae4020d7" providerId="ADAL" clId="{91DF25EC-1F82-405A-AB7F-15A02F6C9D02}" dt="2026-06-08T14:08:56.876" v="1375" actId="2085"/>
          <ac:spMkLst>
            <pc:docMk/>
            <pc:sldMk cId="115819581" sldId="276"/>
            <ac:spMk id="37" creationId="{C524B137-79A8-498D-5442-0898592A269D}"/>
          </ac:spMkLst>
        </pc:spChg>
        <pc:spChg chg="add mod">
          <ac:chgData name="ZICMANE Elina (CBE)" userId="c24ab8cf-35b8-4657-b814-2e74ae4020d7" providerId="ADAL" clId="{91DF25EC-1F82-405A-AB7F-15A02F6C9D02}" dt="2026-06-08T14:42:14.163" v="1579" actId="1076"/>
          <ac:spMkLst>
            <pc:docMk/>
            <pc:sldMk cId="115819581" sldId="276"/>
            <ac:spMk id="46" creationId="{969B01F9-562C-9E8F-8801-DE6FB8F74A3B}"/>
          </ac:spMkLst>
        </pc:spChg>
        <pc:spChg chg="add del mod">
          <ac:chgData name="ZICMANE Elina (CBE)" userId="c24ab8cf-35b8-4657-b814-2e74ae4020d7" providerId="ADAL" clId="{91DF25EC-1F82-405A-AB7F-15A02F6C9D02}" dt="2026-06-08T14:34:42.719" v="1559" actId="478"/>
          <ac:spMkLst>
            <pc:docMk/>
            <pc:sldMk cId="115819581" sldId="276"/>
            <ac:spMk id="48" creationId="{A846F0CD-72E2-96F3-BA4C-33B4DEF554AD}"/>
          </ac:spMkLst>
        </pc:spChg>
        <pc:spChg chg="add mod">
          <ac:chgData name="ZICMANE Elina (CBE)" userId="c24ab8cf-35b8-4657-b814-2e74ae4020d7" providerId="ADAL" clId="{91DF25EC-1F82-405A-AB7F-15A02F6C9D02}" dt="2026-06-08T14:45:36.296" v="1612" actId="164"/>
          <ac:spMkLst>
            <pc:docMk/>
            <pc:sldMk cId="115819581" sldId="276"/>
            <ac:spMk id="49" creationId="{1060F22B-1CE4-B575-F27B-AA762C9E092F}"/>
          </ac:spMkLst>
        </pc:spChg>
        <pc:spChg chg="add mod">
          <ac:chgData name="ZICMANE Elina (CBE)" userId="c24ab8cf-35b8-4657-b814-2e74ae4020d7" providerId="ADAL" clId="{91DF25EC-1F82-405A-AB7F-15A02F6C9D02}" dt="2026-06-08T14:46:06.961" v="1616" actId="164"/>
          <ac:spMkLst>
            <pc:docMk/>
            <pc:sldMk cId="115819581" sldId="276"/>
            <ac:spMk id="50" creationId="{4885DB72-5EDC-62ED-45FB-84D8509C27AC}"/>
          </ac:spMkLst>
        </pc:spChg>
        <pc:grpChg chg="add mod">
          <ac:chgData name="ZICMANE Elina (CBE)" userId="c24ab8cf-35b8-4657-b814-2e74ae4020d7" providerId="ADAL" clId="{91DF25EC-1F82-405A-AB7F-15A02F6C9D02}" dt="2026-06-08T14:45:55.774" v="1615" actId="1076"/>
          <ac:grpSpMkLst>
            <pc:docMk/>
            <pc:sldMk cId="115819581" sldId="276"/>
            <ac:grpSpMk id="55" creationId="{F33BFADD-5D00-CE98-0E7F-A247FCD560D3}"/>
          </ac:grpSpMkLst>
        </pc:grpChg>
        <pc:grpChg chg="add mod">
          <ac:chgData name="ZICMANE Elina (CBE)" userId="c24ab8cf-35b8-4657-b814-2e74ae4020d7" providerId="ADAL" clId="{91DF25EC-1F82-405A-AB7F-15A02F6C9D02}" dt="2026-06-08T14:46:06.961" v="1616" actId="164"/>
          <ac:grpSpMkLst>
            <pc:docMk/>
            <pc:sldMk cId="115819581" sldId="276"/>
            <ac:grpSpMk id="56" creationId="{11000990-560D-8123-A7D8-BE6FB35FD6E1}"/>
          </ac:grpSpMkLst>
        </pc:grpChg>
        <pc:graphicFrameChg chg="mod">
          <ac:chgData name="ZICMANE Elina (CBE)" userId="c24ab8cf-35b8-4657-b814-2e74ae4020d7" providerId="ADAL" clId="{91DF25EC-1F82-405A-AB7F-15A02F6C9D02}" dt="2026-06-08T14:37:03.499" v="1562"/>
          <ac:graphicFrameMkLst>
            <pc:docMk/>
            <pc:sldMk cId="115819581" sldId="276"/>
            <ac:graphicFrameMk id="29" creationId="{893675E3-67C7-0EB4-62FF-1BC358A9985B}"/>
          </ac:graphicFrameMkLst>
        </pc:graphicFrameChg>
        <pc:picChg chg="add mod modCrop">
          <ac:chgData name="ZICMANE Elina (CBE)" userId="c24ab8cf-35b8-4657-b814-2e74ae4020d7" providerId="ADAL" clId="{91DF25EC-1F82-405A-AB7F-15A02F6C9D02}" dt="2026-06-08T14:29:21.136" v="1512" actId="1076"/>
          <ac:picMkLst>
            <pc:docMk/>
            <pc:sldMk cId="115819581" sldId="276"/>
            <ac:picMk id="14" creationId="{5DF96BCF-DF8B-7DF5-3E4A-955141D1A8F7}"/>
          </ac:picMkLst>
        </pc:picChg>
        <pc:picChg chg="add mod">
          <ac:chgData name="ZICMANE Elina (CBE)" userId="c24ab8cf-35b8-4657-b814-2e74ae4020d7" providerId="ADAL" clId="{91DF25EC-1F82-405A-AB7F-15A02F6C9D02}" dt="2026-06-08T14:31:28.195" v="1530" actId="1076"/>
          <ac:picMkLst>
            <pc:docMk/>
            <pc:sldMk cId="115819581" sldId="276"/>
            <ac:picMk id="21" creationId="{2EC653FC-DA64-365A-77F3-7E4B95C1662C}"/>
          </ac:picMkLst>
        </pc:picChg>
        <pc:picChg chg="add mod">
          <ac:chgData name="ZICMANE Elina (CBE)" userId="c24ab8cf-35b8-4657-b814-2e74ae4020d7" providerId="ADAL" clId="{91DF25EC-1F82-405A-AB7F-15A02F6C9D02}" dt="2026-06-08T14:29:19.298" v="1511" actId="1076"/>
          <ac:picMkLst>
            <pc:docMk/>
            <pc:sldMk cId="115819581" sldId="276"/>
            <ac:picMk id="23" creationId="{670B3023-E9D6-5A7D-AA88-282635330111}"/>
          </ac:picMkLst>
        </pc:picChg>
        <pc:picChg chg="add del mod">
          <ac:chgData name="ZICMANE Elina (CBE)" userId="c24ab8cf-35b8-4657-b814-2e74ae4020d7" providerId="ADAL" clId="{91DF25EC-1F82-405A-AB7F-15A02F6C9D02}" dt="2026-06-08T14:41:55.241" v="1578" actId="478"/>
          <ac:picMkLst>
            <pc:docMk/>
            <pc:sldMk cId="115819581" sldId="276"/>
            <ac:picMk id="27" creationId="{ED44EC90-E08D-E764-E61B-B0E4A72FB3C8}"/>
          </ac:picMkLst>
        </pc:picChg>
        <pc:picChg chg="add del mod ord">
          <ac:chgData name="ZICMANE Elina (CBE)" userId="c24ab8cf-35b8-4657-b814-2e74ae4020d7" providerId="ADAL" clId="{91DF25EC-1F82-405A-AB7F-15A02F6C9D02}" dt="2026-06-08T14:41:55.241" v="1578" actId="478"/>
          <ac:picMkLst>
            <pc:docMk/>
            <pc:sldMk cId="115819581" sldId="276"/>
            <ac:picMk id="42" creationId="{19D2DF2D-04F2-7432-AEEA-A3BBBB6BB39D}"/>
          </ac:picMkLst>
        </pc:picChg>
        <pc:picChg chg="add mod modCrop">
          <ac:chgData name="ZICMANE Elina (CBE)" userId="c24ab8cf-35b8-4657-b814-2e74ae4020d7" providerId="ADAL" clId="{91DF25EC-1F82-405A-AB7F-15A02F6C9D02}" dt="2026-06-08T14:31:33.205" v="1531" actId="1076"/>
          <ac:picMkLst>
            <pc:docMk/>
            <pc:sldMk cId="115819581" sldId="276"/>
            <ac:picMk id="45" creationId="{A6D74890-1057-1C8E-337D-B650F4FE32BE}"/>
          </ac:picMkLst>
        </pc:picChg>
        <pc:picChg chg="add mod modCrop">
          <ac:chgData name="ZICMANE Elina (CBE)" userId="c24ab8cf-35b8-4657-b814-2e74ae4020d7" providerId="ADAL" clId="{91DF25EC-1F82-405A-AB7F-15A02F6C9D02}" dt="2026-06-08T14:46:06.961" v="1616" actId="164"/>
          <ac:picMkLst>
            <pc:docMk/>
            <pc:sldMk cId="115819581" sldId="276"/>
            <ac:picMk id="52" creationId="{DCDDB2F4-8A91-4DB0-56E3-8AC5296EF124}"/>
          </ac:picMkLst>
        </pc:picChg>
        <pc:picChg chg="add mod modCrop">
          <ac:chgData name="ZICMANE Elina (CBE)" userId="c24ab8cf-35b8-4657-b814-2e74ae4020d7" providerId="ADAL" clId="{91DF25EC-1F82-405A-AB7F-15A02F6C9D02}" dt="2026-06-08T14:45:36.296" v="1612" actId="164"/>
          <ac:picMkLst>
            <pc:docMk/>
            <pc:sldMk cId="115819581" sldId="276"/>
            <ac:picMk id="54" creationId="{AAA02F39-0F67-C98C-1D88-41223F3E8553}"/>
          </ac:picMkLst>
        </pc:picChg>
      </pc:sldChg>
      <pc:sldChg chg="del">
        <pc:chgData name="ZICMANE Elina (CBE)" userId="c24ab8cf-35b8-4657-b814-2e74ae4020d7" providerId="ADAL" clId="{91DF25EC-1F82-405A-AB7F-15A02F6C9D02}" dt="2026-06-09T14:42:44.097" v="2466" actId="47"/>
        <pc:sldMkLst>
          <pc:docMk/>
          <pc:sldMk cId="2330173204" sldId="281"/>
        </pc:sldMkLst>
      </pc:sldChg>
      <pc:sldChg chg="del">
        <pc:chgData name="ZICMANE Elina (CBE)" userId="c24ab8cf-35b8-4657-b814-2e74ae4020d7" providerId="ADAL" clId="{91DF25EC-1F82-405A-AB7F-15A02F6C9D02}" dt="2026-06-09T14:42:44.097" v="2466" actId="47"/>
        <pc:sldMkLst>
          <pc:docMk/>
          <pc:sldMk cId="972983770" sldId="284"/>
        </pc:sldMkLst>
      </pc:sldChg>
      <pc:sldChg chg="del">
        <pc:chgData name="ZICMANE Elina (CBE)" userId="c24ab8cf-35b8-4657-b814-2e74ae4020d7" providerId="ADAL" clId="{91DF25EC-1F82-405A-AB7F-15A02F6C9D02}" dt="2026-06-09T14:42:44.097" v="2466" actId="47"/>
        <pc:sldMkLst>
          <pc:docMk/>
          <pc:sldMk cId="2369024668" sldId="285"/>
        </pc:sldMkLst>
      </pc:sldChg>
      <pc:sldChg chg="del">
        <pc:chgData name="ZICMANE Elina (CBE)" userId="c24ab8cf-35b8-4657-b814-2e74ae4020d7" providerId="ADAL" clId="{91DF25EC-1F82-405A-AB7F-15A02F6C9D02}" dt="2026-06-09T14:42:44.097" v="2466" actId="47"/>
        <pc:sldMkLst>
          <pc:docMk/>
          <pc:sldMk cId="1760135657" sldId="287"/>
        </pc:sldMkLst>
      </pc:sldChg>
      <pc:sldChg chg="modSp">
        <pc:chgData name="ZICMANE Elina (CBE)" userId="c24ab8cf-35b8-4657-b814-2e74ae4020d7" providerId="ADAL" clId="{91DF25EC-1F82-405A-AB7F-15A02F6C9D02}" dt="2026-06-09T15:56:28.597" v="2710" actId="14826"/>
        <pc:sldMkLst>
          <pc:docMk/>
          <pc:sldMk cId="3603470642" sldId="290"/>
        </pc:sldMkLst>
        <pc:picChg chg="mod">
          <ac:chgData name="ZICMANE Elina (CBE)" userId="c24ab8cf-35b8-4657-b814-2e74ae4020d7" providerId="ADAL" clId="{91DF25EC-1F82-405A-AB7F-15A02F6C9D02}" dt="2026-06-09T15:56:28.597" v="2710" actId="14826"/>
          <ac:picMkLst>
            <pc:docMk/>
            <pc:sldMk cId="3603470642" sldId="290"/>
            <ac:picMk id="4" creationId="{04447E78-43DD-69EA-12DD-4818C6BD125F}"/>
          </ac:picMkLst>
        </pc:picChg>
      </pc:sldChg>
      <pc:sldChg chg="del">
        <pc:chgData name="ZICMANE Elina (CBE)" userId="c24ab8cf-35b8-4657-b814-2e74ae4020d7" providerId="ADAL" clId="{91DF25EC-1F82-405A-AB7F-15A02F6C9D02}" dt="2026-06-09T14:42:44.097" v="2466" actId="47"/>
        <pc:sldMkLst>
          <pc:docMk/>
          <pc:sldMk cId="2376816102" sldId="291"/>
        </pc:sldMkLst>
      </pc:sldChg>
      <pc:sldChg chg="del">
        <pc:chgData name="ZICMANE Elina (CBE)" userId="c24ab8cf-35b8-4657-b814-2e74ae4020d7" providerId="ADAL" clId="{91DF25EC-1F82-405A-AB7F-15A02F6C9D02}" dt="2026-06-09T14:42:44.097" v="2466" actId="47"/>
        <pc:sldMkLst>
          <pc:docMk/>
          <pc:sldMk cId="2382357337" sldId="292"/>
        </pc:sldMkLst>
      </pc:sldChg>
      <pc:sldChg chg="del">
        <pc:chgData name="ZICMANE Elina (CBE)" userId="c24ab8cf-35b8-4657-b814-2e74ae4020d7" providerId="ADAL" clId="{91DF25EC-1F82-405A-AB7F-15A02F6C9D02}" dt="2026-06-09T14:42:44.097" v="2466" actId="47"/>
        <pc:sldMkLst>
          <pc:docMk/>
          <pc:sldMk cId="2869373791" sldId="293"/>
        </pc:sldMkLst>
      </pc:sldChg>
      <pc:sldChg chg="del">
        <pc:chgData name="ZICMANE Elina (CBE)" userId="c24ab8cf-35b8-4657-b814-2e74ae4020d7" providerId="ADAL" clId="{91DF25EC-1F82-405A-AB7F-15A02F6C9D02}" dt="2026-06-09T14:42:44.097" v="2466" actId="47"/>
        <pc:sldMkLst>
          <pc:docMk/>
          <pc:sldMk cId="1986879361" sldId="294"/>
        </pc:sldMkLst>
      </pc:sldChg>
      <pc:sldChg chg="del">
        <pc:chgData name="ZICMANE Elina (CBE)" userId="c24ab8cf-35b8-4657-b814-2e74ae4020d7" providerId="ADAL" clId="{91DF25EC-1F82-405A-AB7F-15A02F6C9D02}" dt="2026-06-09T14:42:44.097" v="2466" actId="47"/>
        <pc:sldMkLst>
          <pc:docMk/>
          <pc:sldMk cId="3992900119" sldId="295"/>
        </pc:sldMkLst>
      </pc:sldChg>
      <pc:sldChg chg="del">
        <pc:chgData name="ZICMANE Elina (CBE)" userId="c24ab8cf-35b8-4657-b814-2e74ae4020d7" providerId="ADAL" clId="{91DF25EC-1F82-405A-AB7F-15A02F6C9D02}" dt="2026-06-09T14:42:44.097" v="2466" actId="47"/>
        <pc:sldMkLst>
          <pc:docMk/>
          <pc:sldMk cId="1124080888" sldId="298"/>
        </pc:sldMkLst>
      </pc:sldChg>
      <pc:sldChg chg="del">
        <pc:chgData name="ZICMANE Elina (CBE)" userId="c24ab8cf-35b8-4657-b814-2e74ae4020d7" providerId="ADAL" clId="{91DF25EC-1F82-405A-AB7F-15A02F6C9D02}" dt="2026-06-09T14:42:44.097" v="2466" actId="47"/>
        <pc:sldMkLst>
          <pc:docMk/>
          <pc:sldMk cId="4137735578" sldId="299"/>
        </pc:sldMkLst>
      </pc:sldChg>
      <pc:sldChg chg="del">
        <pc:chgData name="ZICMANE Elina (CBE)" userId="c24ab8cf-35b8-4657-b814-2e74ae4020d7" providerId="ADAL" clId="{91DF25EC-1F82-405A-AB7F-15A02F6C9D02}" dt="2026-06-09T14:42:44.097" v="2466" actId="47"/>
        <pc:sldMkLst>
          <pc:docMk/>
          <pc:sldMk cId="4293126906" sldId="302"/>
        </pc:sldMkLst>
      </pc:sldChg>
      <pc:sldChg chg="del">
        <pc:chgData name="ZICMANE Elina (CBE)" userId="c24ab8cf-35b8-4657-b814-2e74ae4020d7" providerId="ADAL" clId="{91DF25EC-1F82-405A-AB7F-15A02F6C9D02}" dt="2026-06-09T14:42:44.097" v="2466" actId="47"/>
        <pc:sldMkLst>
          <pc:docMk/>
          <pc:sldMk cId="2069233586" sldId="303"/>
        </pc:sldMkLst>
      </pc:sldChg>
      <pc:sldChg chg="del">
        <pc:chgData name="ZICMANE Elina (CBE)" userId="c24ab8cf-35b8-4657-b814-2e74ae4020d7" providerId="ADAL" clId="{91DF25EC-1F82-405A-AB7F-15A02F6C9D02}" dt="2026-06-09T14:42:44.097" v="2466" actId="47"/>
        <pc:sldMkLst>
          <pc:docMk/>
          <pc:sldMk cId="3416216043" sldId="304"/>
        </pc:sldMkLst>
      </pc:sldChg>
      <pc:sldChg chg="del">
        <pc:chgData name="ZICMANE Elina (CBE)" userId="c24ab8cf-35b8-4657-b814-2e74ae4020d7" providerId="ADAL" clId="{91DF25EC-1F82-405A-AB7F-15A02F6C9D02}" dt="2026-06-09T14:42:44.097" v="2466" actId="47"/>
        <pc:sldMkLst>
          <pc:docMk/>
          <pc:sldMk cId="2635353815" sldId="305"/>
        </pc:sldMkLst>
      </pc:sldChg>
      <pc:sldChg chg="del">
        <pc:chgData name="ZICMANE Elina (CBE)" userId="c24ab8cf-35b8-4657-b814-2e74ae4020d7" providerId="ADAL" clId="{91DF25EC-1F82-405A-AB7F-15A02F6C9D02}" dt="2026-06-09T14:42:44.097" v="2466" actId="47"/>
        <pc:sldMkLst>
          <pc:docMk/>
          <pc:sldMk cId="1413202198" sldId="306"/>
        </pc:sldMkLst>
      </pc:sldChg>
      <pc:sldChg chg="del">
        <pc:chgData name="ZICMANE Elina (CBE)" userId="c24ab8cf-35b8-4657-b814-2e74ae4020d7" providerId="ADAL" clId="{91DF25EC-1F82-405A-AB7F-15A02F6C9D02}" dt="2026-06-09T14:42:44.097" v="2466" actId="47"/>
        <pc:sldMkLst>
          <pc:docMk/>
          <pc:sldMk cId="2796346816" sldId="307"/>
        </pc:sldMkLst>
      </pc:sldChg>
      <pc:sldChg chg="del">
        <pc:chgData name="ZICMANE Elina (CBE)" userId="c24ab8cf-35b8-4657-b814-2e74ae4020d7" providerId="ADAL" clId="{91DF25EC-1F82-405A-AB7F-15A02F6C9D02}" dt="2026-06-09T14:42:44.097" v="2466" actId="47"/>
        <pc:sldMkLst>
          <pc:docMk/>
          <pc:sldMk cId="2680120924" sldId="308"/>
        </pc:sldMkLst>
      </pc:sldChg>
      <pc:sldChg chg="del">
        <pc:chgData name="ZICMANE Elina (CBE)" userId="c24ab8cf-35b8-4657-b814-2e74ae4020d7" providerId="ADAL" clId="{91DF25EC-1F82-405A-AB7F-15A02F6C9D02}" dt="2026-06-09T14:42:44.097" v="2466" actId="47"/>
        <pc:sldMkLst>
          <pc:docMk/>
          <pc:sldMk cId="2251929163" sldId="309"/>
        </pc:sldMkLst>
      </pc:sldChg>
      <pc:sldChg chg="del">
        <pc:chgData name="ZICMANE Elina (CBE)" userId="c24ab8cf-35b8-4657-b814-2e74ae4020d7" providerId="ADAL" clId="{91DF25EC-1F82-405A-AB7F-15A02F6C9D02}" dt="2026-06-09T14:42:44.097" v="2466" actId="47"/>
        <pc:sldMkLst>
          <pc:docMk/>
          <pc:sldMk cId="1274619725" sldId="311"/>
        </pc:sldMkLst>
      </pc:sldChg>
      <pc:sldChg chg="del">
        <pc:chgData name="ZICMANE Elina (CBE)" userId="c24ab8cf-35b8-4657-b814-2e74ae4020d7" providerId="ADAL" clId="{91DF25EC-1F82-405A-AB7F-15A02F6C9D02}" dt="2026-06-09T14:42:44.097" v="2466" actId="47"/>
        <pc:sldMkLst>
          <pc:docMk/>
          <pc:sldMk cId="4148602459" sldId="312"/>
        </pc:sldMkLst>
      </pc:sldChg>
      <pc:sldChg chg="del">
        <pc:chgData name="ZICMANE Elina (CBE)" userId="c24ab8cf-35b8-4657-b814-2e74ae4020d7" providerId="ADAL" clId="{91DF25EC-1F82-405A-AB7F-15A02F6C9D02}" dt="2026-06-09T14:42:44.097" v="2466" actId="47"/>
        <pc:sldMkLst>
          <pc:docMk/>
          <pc:sldMk cId="503632817" sldId="313"/>
        </pc:sldMkLst>
      </pc:sldChg>
      <pc:sldChg chg="del">
        <pc:chgData name="ZICMANE Elina (CBE)" userId="c24ab8cf-35b8-4657-b814-2e74ae4020d7" providerId="ADAL" clId="{91DF25EC-1F82-405A-AB7F-15A02F6C9D02}" dt="2026-06-09T14:42:44.097" v="2466" actId="47"/>
        <pc:sldMkLst>
          <pc:docMk/>
          <pc:sldMk cId="202847582" sldId="316"/>
        </pc:sldMkLst>
      </pc:sldChg>
      <pc:sldChg chg="del">
        <pc:chgData name="ZICMANE Elina (CBE)" userId="c24ab8cf-35b8-4657-b814-2e74ae4020d7" providerId="ADAL" clId="{91DF25EC-1F82-405A-AB7F-15A02F6C9D02}" dt="2026-06-09T14:42:44.097" v="2466" actId="47"/>
        <pc:sldMkLst>
          <pc:docMk/>
          <pc:sldMk cId="72638436" sldId="317"/>
        </pc:sldMkLst>
      </pc:sldChg>
      <pc:sldChg chg="addSp delSp modSp add mod modNotesTx">
        <pc:chgData name="ZICMANE Elina (CBE)" userId="c24ab8cf-35b8-4657-b814-2e74ae4020d7" providerId="ADAL" clId="{91DF25EC-1F82-405A-AB7F-15A02F6C9D02}" dt="2026-06-07T18:24:14.538" v="870" actId="1076"/>
        <pc:sldMkLst>
          <pc:docMk/>
          <pc:sldMk cId="2297520678" sldId="324"/>
        </pc:sldMkLst>
        <pc:spChg chg="mod">
          <ac:chgData name="ZICMANE Elina (CBE)" userId="c24ab8cf-35b8-4657-b814-2e74ae4020d7" providerId="ADAL" clId="{91DF25EC-1F82-405A-AB7F-15A02F6C9D02}" dt="2026-06-07T17:40:00.524" v="352" actId="20577"/>
          <ac:spMkLst>
            <pc:docMk/>
            <pc:sldMk cId="2297520678" sldId="324"/>
            <ac:spMk id="2" creationId="{2209FEDB-00CD-F4FA-3996-50A72100CD5C}"/>
          </ac:spMkLst>
        </pc:spChg>
        <pc:spChg chg="mod">
          <ac:chgData name="ZICMANE Elina (CBE)" userId="c24ab8cf-35b8-4657-b814-2e74ae4020d7" providerId="ADAL" clId="{91DF25EC-1F82-405A-AB7F-15A02F6C9D02}" dt="2026-06-07T17:40:37.504" v="354" actId="1076"/>
          <ac:spMkLst>
            <pc:docMk/>
            <pc:sldMk cId="2297520678" sldId="324"/>
            <ac:spMk id="5" creationId="{74B9F43D-E1FB-F9C9-9B5E-ACE8BA37EEDB}"/>
          </ac:spMkLst>
        </pc:spChg>
        <pc:spChg chg="add mod">
          <ac:chgData name="ZICMANE Elina (CBE)" userId="c24ab8cf-35b8-4657-b814-2e74ae4020d7" providerId="ADAL" clId="{91DF25EC-1F82-405A-AB7F-15A02F6C9D02}" dt="2026-06-07T17:46:23.376" v="428" actId="1076"/>
          <ac:spMkLst>
            <pc:docMk/>
            <pc:sldMk cId="2297520678" sldId="324"/>
            <ac:spMk id="14" creationId="{6530C8DB-BCE1-3477-2C6D-4BC2829579B1}"/>
          </ac:spMkLst>
        </pc:spChg>
        <pc:spChg chg="add mod">
          <ac:chgData name="ZICMANE Elina (CBE)" userId="c24ab8cf-35b8-4657-b814-2e74ae4020d7" providerId="ADAL" clId="{91DF25EC-1F82-405A-AB7F-15A02F6C9D02}" dt="2026-06-07T17:46:23.376" v="428" actId="1076"/>
          <ac:spMkLst>
            <pc:docMk/>
            <pc:sldMk cId="2297520678" sldId="324"/>
            <ac:spMk id="20" creationId="{8C7CCBC4-4F7F-C505-B274-CF3E66AA23E8}"/>
          </ac:spMkLst>
        </pc:spChg>
        <pc:spChg chg="add mod">
          <ac:chgData name="ZICMANE Elina (CBE)" userId="c24ab8cf-35b8-4657-b814-2e74ae4020d7" providerId="ADAL" clId="{91DF25EC-1F82-405A-AB7F-15A02F6C9D02}" dt="2026-06-07T17:52:56.272" v="563" actId="1076"/>
          <ac:spMkLst>
            <pc:docMk/>
            <pc:sldMk cId="2297520678" sldId="324"/>
            <ac:spMk id="21" creationId="{6519738F-8122-425B-B09F-19AD2F057A19}"/>
          </ac:spMkLst>
        </pc:spChg>
        <pc:spChg chg="add mod">
          <ac:chgData name="ZICMANE Elina (CBE)" userId="c24ab8cf-35b8-4657-b814-2e74ae4020d7" providerId="ADAL" clId="{91DF25EC-1F82-405A-AB7F-15A02F6C9D02}" dt="2026-06-07T17:53:03.784" v="564" actId="1076"/>
          <ac:spMkLst>
            <pc:docMk/>
            <pc:sldMk cId="2297520678" sldId="324"/>
            <ac:spMk id="23" creationId="{E1DDA29F-5A75-B025-71D6-EB23802DF6ED}"/>
          </ac:spMkLst>
        </pc:spChg>
        <pc:spChg chg="add mod">
          <ac:chgData name="ZICMANE Elina (CBE)" userId="c24ab8cf-35b8-4657-b814-2e74ae4020d7" providerId="ADAL" clId="{91DF25EC-1F82-405A-AB7F-15A02F6C9D02}" dt="2026-06-07T17:52:52.671" v="562" actId="1076"/>
          <ac:spMkLst>
            <pc:docMk/>
            <pc:sldMk cId="2297520678" sldId="324"/>
            <ac:spMk id="25" creationId="{E4F3A076-D88A-60EF-9BF4-44088C518E10}"/>
          </ac:spMkLst>
        </pc:spChg>
        <pc:spChg chg="add mod">
          <ac:chgData name="ZICMANE Elina (CBE)" userId="c24ab8cf-35b8-4657-b814-2e74ae4020d7" providerId="ADAL" clId="{91DF25EC-1F82-405A-AB7F-15A02F6C9D02}" dt="2026-06-07T17:52:47.223" v="561" actId="1076"/>
          <ac:spMkLst>
            <pc:docMk/>
            <pc:sldMk cId="2297520678" sldId="324"/>
            <ac:spMk id="27" creationId="{CCA358D4-527A-E444-79D5-64F0464A6B20}"/>
          </ac:spMkLst>
        </pc:spChg>
        <pc:spChg chg="add mod">
          <ac:chgData name="ZICMANE Elina (CBE)" userId="c24ab8cf-35b8-4657-b814-2e74ae4020d7" providerId="ADAL" clId="{91DF25EC-1F82-405A-AB7F-15A02F6C9D02}" dt="2026-06-07T17:53:07.319" v="565" actId="1076"/>
          <ac:spMkLst>
            <pc:docMk/>
            <pc:sldMk cId="2297520678" sldId="324"/>
            <ac:spMk id="28" creationId="{F8CF3061-7C09-3CF4-A9E7-15AC6F22E903}"/>
          </ac:spMkLst>
        </pc:spChg>
        <pc:spChg chg="add mod">
          <ac:chgData name="ZICMANE Elina (CBE)" userId="c24ab8cf-35b8-4657-b814-2e74ae4020d7" providerId="ADAL" clId="{91DF25EC-1F82-405A-AB7F-15A02F6C9D02}" dt="2026-06-07T18:24:01.187" v="868" actId="1076"/>
          <ac:spMkLst>
            <pc:docMk/>
            <pc:sldMk cId="2297520678" sldId="324"/>
            <ac:spMk id="49" creationId="{CB1B836D-6B3B-DF2C-40F9-CE1A6729F680}"/>
          </ac:spMkLst>
        </pc:spChg>
        <pc:spChg chg="add mod">
          <ac:chgData name="ZICMANE Elina (CBE)" userId="c24ab8cf-35b8-4657-b814-2e74ae4020d7" providerId="ADAL" clId="{91DF25EC-1F82-405A-AB7F-15A02F6C9D02}" dt="2026-06-07T18:24:14.538" v="870" actId="1076"/>
          <ac:spMkLst>
            <pc:docMk/>
            <pc:sldMk cId="2297520678" sldId="324"/>
            <ac:spMk id="50" creationId="{B572FDA2-06AE-7F2C-9F7A-21058B45486E}"/>
          </ac:spMkLst>
        </pc:spChg>
        <pc:spChg chg="add mod">
          <ac:chgData name="ZICMANE Elina (CBE)" userId="c24ab8cf-35b8-4657-b814-2e74ae4020d7" providerId="ADAL" clId="{91DF25EC-1F82-405A-AB7F-15A02F6C9D02}" dt="2026-06-07T18:11:43.910" v="735" actId="1035"/>
          <ac:spMkLst>
            <pc:docMk/>
            <pc:sldMk cId="2297520678" sldId="324"/>
            <ac:spMk id="51" creationId="{D41337FD-494F-AAEF-8EC4-0A2ABE1B7DAE}"/>
          </ac:spMkLst>
        </pc:spChg>
        <pc:picChg chg="add mod">
          <ac:chgData name="ZICMANE Elina (CBE)" userId="c24ab8cf-35b8-4657-b814-2e74ae4020d7" providerId="ADAL" clId="{91DF25EC-1F82-405A-AB7F-15A02F6C9D02}" dt="2026-06-07T17:46:23.376" v="428" actId="1076"/>
          <ac:picMkLst>
            <pc:docMk/>
            <pc:sldMk cId="2297520678" sldId="324"/>
            <ac:picMk id="11" creationId="{7038530E-D6D7-5A28-8800-D563309B228C}"/>
          </ac:picMkLst>
        </pc:picChg>
        <pc:picChg chg="add mod modCrop">
          <ac:chgData name="ZICMANE Elina (CBE)" userId="c24ab8cf-35b8-4657-b814-2e74ae4020d7" providerId="ADAL" clId="{91DF25EC-1F82-405A-AB7F-15A02F6C9D02}" dt="2026-06-07T18:11:43.910" v="735" actId="1035"/>
          <ac:picMkLst>
            <pc:docMk/>
            <pc:sldMk cId="2297520678" sldId="324"/>
            <ac:picMk id="46" creationId="{4B8A3CC5-FB00-E0B0-16DA-136C59FE9579}"/>
          </ac:picMkLst>
        </pc:picChg>
        <pc:picChg chg="add mod">
          <ac:chgData name="ZICMANE Elina (CBE)" userId="c24ab8cf-35b8-4657-b814-2e74ae4020d7" providerId="ADAL" clId="{91DF25EC-1F82-405A-AB7F-15A02F6C9D02}" dt="2026-06-07T18:24:04.990" v="869" actId="1076"/>
          <ac:picMkLst>
            <pc:docMk/>
            <pc:sldMk cId="2297520678" sldId="324"/>
            <ac:picMk id="48" creationId="{A0324B7A-E16A-8BE5-95BA-C5C6FC063644}"/>
          </ac:picMkLst>
        </pc:picChg>
      </pc:sldChg>
      <pc:sldChg chg="addSp delSp modSp add mod modNotesTx">
        <pc:chgData name="ZICMANE Elina (CBE)" userId="c24ab8cf-35b8-4657-b814-2e74ae4020d7" providerId="ADAL" clId="{91DF25EC-1F82-405A-AB7F-15A02F6C9D02}" dt="2026-06-08T11:32:25.212" v="1303" actId="1076"/>
        <pc:sldMkLst>
          <pc:docMk/>
          <pc:sldMk cId="3562242456" sldId="325"/>
        </pc:sldMkLst>
        <pc:spChg chg="mod">
          <ac:chgData name="ZICMANE Elina (CBE)" userId="c24ab8cf-35b8-4657-b814-2e74ae4020d7" providerId="ADAL" clId="{91DF25EC-1F82-405A-AB7F-15A02F6C9D02}" dt="2026-06-07T18:11:00.550" v="703" actId="20577"/>
          <ac:spMkLst>
            <pc:docMk/>
            <pc:sldMk cId="3562242456" sldId="325"/>
            <ac:spMk id="2" creationId="{745DA178-02F7-D99C-0EA7-272987A30FEE}"/>
          </ac:spMkLst>
        </pc:spChg>
        <pc:spChg chg="add mod">
          <ac:chgData name="ZICMANE Elina (CBE)" userId="c24ab8cf-35b8-4657-b814-2e74ae4020d7" providerId="ADAL" clId="{91DF25EC-1F82-405A-AB7F-15A02F6C9D02}" dt="2026-06-08T11:32:10.597" v="1300" actId="14100"/>
          <ac:spMkLst>
            <pc:docMk/>
            <pc:sldMk cId="3562242456" sldId="325"/>
            <ac:spMk id="4" creationId="{0D03BBAD-867B-F66A-E5DE-FF2D714A6632}"/>
          </ac:spMkLst>
        </pc:spChg>
        <pc:spChg chg="add mod">
          <ac:chgData name="ZICMANE Elina (CBE)" userId="c24ab8cf-35b8-4657-b814-2e74ae4020d7" providerId="ADAL" clId="{91DF25EC-1F82-405A-AB7F-15A02F6C9D02}" dt="2026-06-08T11:32:19.805" v="1302" actId="1076"/>
          <ac:spMkLst>
            <pc:docMk/>
            <pc:sldMk cId="3562242456" sldId="325"/>
            <ac:spMk id="5" creationId="{1CF60CED-8D7B-6767-ECB8-D4D16536BDDA}"/>
          </ac:spMkLst>
        </pc:spChg>
        <pc:spChg chg="add del mod">
          <ac:chgData name="ZICMANE Elina (CBE)" userId="c24ab8cf-35b8-4657-b814-2e74ae4020d7" providerId="ADAL" clId="{91DF25EC-1F82-405A-AB7F-15A02F6C9D02}" dt="2026-06-08T11:26:52.465" v="1274" actId="478"/>
          <ac:spMkLst>
            <pc:docMk/>
            <pc:sldMk cId="3562242456" sldId="325"/>
            <ac:spMk id="6" creationId="{6455704D-82A8-A605-0C83-C78AE3E9342A}"/>
          </ac:spMkLst>
        </pc:spChg>
        <pc:spChg chg="add del mod">
          <ac:chgData name="ZICMANE Elina (CBE)" userId="c24ab8cf-35b8-4657-b814-2e74ae4020d7" providerId="ADAL" clId="{91DF25EC-1F82-405A-AB7F-15A02F6C9D02}" dt="2026-06-08T11:28:10.473" v="1276" actId="478"/>
          <ac:spMkLst>
            <pc:docMk/>
            <pc:sldMk cId="3562242456" sldId="325"/>
            <ac:spMk id="12" creationId="{9AD4C74C-A362-4DDE-2C09-E9B2922548C4}"/>
          </ac:spMkLst>
        </pc:spChg>
        <pc:spChg chg="add del mod">
          <ac:chgData name="ZICMANE Elina (CBE)" userId="c24ab8cf-35b8-4657-b814-2e74ae4020d7" providerId="ADAL" clId="{91DF25EC-1F82-405A-AB7F-15A02F6C9D02}" dt="2026-06-08T11:29:32.792" v="1280" actId="478"/>
          <ac:spMkLst>
            <pc:docMk/>
            <pc:sldMk cId="3562242456" sldId="325"/>
            <ac:spMk id="13" creationId="{3ED6A418-3E02-15EB-F70C-2EF5A21A7F87}"/>
          </ac:spMkLst>
        </pc:spChg>
        <pc:spChg chg="add mod">
          <ac:chgData name="ZICMANE Elina (CBE)" userId="c24ab8cf-35b8-4657-b814-2e74ae4020d7" providerId="ADAL" clId="{91DF25EC-1F82-405A-AB7F-15A02F6C9D02}" dt="2026-06-08T11:30:37.973" v="1289" actId="1037"/>
          <ac:spMkLst>
            <pc:docMk/>
            <pc:sldMk cId="3562242456" sldId="325"/>
            <ac:spMk id="14" creationId="{48500EE5-CB60-BE36-5EB5-481A68B74501}"/>
          </ac:spMkLst>
        </pc:spChg>
        <pc:picChg chg="add mod">
          <ac:chgData name="ZICMANE Elina (CBE)" userId="c24ab8cf-35b8-4657-b814-2e74ae4020d7" providerId="ADAL" clId="{91DF25EC-1F82-405A-AB7F-15A02F6C9D02}" dt="2026-06-08T11:32:25.212" v="1303" actId="1076"/>
          <ac:picMkLst>
            <pc:docMk/>
            <pc:sldMk cId="3562242456" sldId="325"/>
            <ac:picMk id="3" creationId="{4DC006B6-F9C3-3767-7921-CB2DB4CEA659}"/>
          </ac:picMkLst>
        </pc:picChg>
        <pc:cxnChg chg="add mod">
          <ac:chgData name="ZICMANE Elina (CBE)" userId="c24ab8cf-35b8-4657-b814-2e74ae4020d7" providerId="ADAL" clId="{91DF25EC-1F82-405A-AB7F-15A02F6C9D02}" dt="2026-06-08T11:31:51.879" v="1298" actId="1582"/>
          <ac:cxnSpMkLst>
            <pc:docMk/>
            <pc:sldMk cId="3562242456" sldId="325"/>
            <ac:cxnSpMk id="16" creationId="{22342F34-6300-0485-AEE7-341C585B606A}"/>
          </ac:cxnSpMkLst>
        </pc:cxnChg>
      </pc:sldChg>
      <pc:sldChg chg="add del">
        <pc:chgData name="ZICMANE Elina (CBE)" userId="c24ab8cf-35b8-4657-b814-2e74ae4020d7" providerId="ADAL" clId="{91DF25EC-1F82-405A-AB7F-15A02F6C9D02}" dt="2026-06-09T14:42:44.097" v="2466" actId="47"/>
        <pc:sldMkLst>
          <pc:docMk/>
          <pc:sldMk cId="3646235444" sldId="326"/>
        </pc:sldMkLst>
      </pc:sldChg>
      <pc:sldChg chg="addSp delSp modSp new mod modNotesTx">
        <pc:chgData name="ZICMANE Elina (CBE)" userId="c24ab8cf-35b8-4657-b814-2e74ae4020d7" providerId="ADAL" clId="{91DF25EC-1F82-405A-AB7F-15A02F6C9D02}" dt="2026-06-08T14:39:26.417" v="1565" actId="113"/>
        <pc:sldMkLst>
          <pc:docMk/>
          <pc:sldMk cId="116645430" sldId="327"/>
        </pc:sldMkLst>
        <pc:spChg chg="mod">
          <ac:chgData name="ZICMANE Elina (CBE)" userId="c24ab8cf-35b8-4657-b814-2e74ae4020d7" providerId="ADAL" clId="{91DF25EC-1F82-405A-AB7F-15A02F6C9D02}" dt="2026-06-07T18:19:14.467" v="823"/>
          <ac:spMkLst>
            <pc:docMk/>
            <pc:sldMk cId="116645430" sldId="327"/>
            <ac:spMk id="4" creationId="{A7C9D743-0722-B3E7-5CFC-1D268335A3FB}"/>
          </ac:spMkLst>
        </pc:spChg>
        <pc:spChg chg="add mod">
          <ac:chgData name="ZICMANE Elina (CBE)" userId="c24ab8cf-35b8-4657-b814-2e74ae4020d7" providerId="ADAL" clId="{91DF25EC-1F82-405A-AB7F-15A02F6C9D02}" dt="2026-06-07T18:21:43.985" v="837" actId="1076"/>
          <ac:spMkLst>
            <pc:docMk/>
            <pc:sldMk cId="116645430" sldId="327"/>
            <ac:spMk id="19" creationId="{6DA1CCCC-F9EC-EF14-1D24-9E8313681C29}"/>
          </ac:spMkLst>
        </pc:spChg>
        <pc:spChg chg="add mod">
          <ac:chgData name="ZICMANE Elina (CBE)" userId="c24ab8cf-35b8-4657-b814-2e74ae4020d7" providerId="ADAL" clId="{91DF25EC-1F82-405A-AB7F-15A02F6C9D02}" dt="2026-06-07T18:21:43.985" v="837" actId="1076"/>
          <ac:spMkLst>
            <pc:docMk/>
            <pc:sldMk cId="116645430" sldId="327"/>
            <ac:spMk id="20" creationId="{48144413-1F18-9D5C-4236-1DF84DF57F9B}"/>
          </ac:spMkLst>
        </pc:spChg>
        <pc:spChg chg="add mod ord">
          <ac:chgData name="ZICMANE Elina (CBE)" userId="c24ab8cf-35b8-4657-b814-2e74ae4020d7" providerId="ADAL" clId="{91DF25EC-1F82-405A-AB7F-15A02F6C9D02}" dt="2026-06-07T18:29:56.457" v="923" actId="1035"/>
          <ac:spMkLst>
            <pc:docMk/>
            <pc:sldMk cId="116645430" sldId="327"/>
            <ac:spMk id="21" creationId="{44A8895F-2DE6-527F-C9AF-30D2D039AF8E}"/>
          </ac:spMkLst>
        </pc:spChg>
        <pc:spChg chg="add mod">
          <ac:chgData name="ZICMANE Elina (CBE)" userId="c24ab8cf-35b8-4657-b814-2e74ae4020d7" providerId="ADAL" clId="{91DF25EC-1F82-405A-AB7F-15A02F6C9D02}" dt="2026-06-07T18:19:04.530" v="822" actId="1076"/>
          <ac:spMkLst>
            <pc:docMk/>
            <pc:sldMk cId="116645430" sldId="327"/>
            <ac:spMk id="22" creationId="{24EA43FF-8970-8ED9-F394-2D79EDB7146E}"/>
          </ac:spMkLst>
        </pc:spChg>
        <pc:spChg chg="mod">
          <ac:chgData name="ZICMANE Elina (CBE)" userId="c24ab8cf-35b8-4657-b814-2e74ae4020d7" providerId="ADAL" clId="{91DF25EC-1F82-405A-AB7F-15A02F6C9D02}" dt="2026-06-07T18:21:43.985" v="837" actId="1076"/>
          <ac:spMkLst>
            <pc:docMk/>
            <pc:sldMk cId="116645430" sldId="327"/>
            <ac:spMk id="23" creationId="{4F08A106-C53C-0A82-3155-571057B233C0}"/>
          </ac:spMkLst>
        </pc:spChg>
        <pc:spChg chg="add mod">
          <ac:chgData name="ZICMANE Elina (CBE)" userId="c24ab8cf-35b8-4657-b814-2e74ae4020d7" providerId="ADAL" clId="{91DF25EC-1F82-405A-AB7F-15A02F6C9D02}" dt="2026-06-07T18:21:43.985" v="837" actId="1076"/>
          <ac:spMkLst>
            <pc:docMk/>
            <pc:sldMk cId="116645430" sldId="327"/>
            <ac:spMk id="24" creationId="{6A3DFB47-B643-6C79-C58E-ACEFA3EB2301}"/>
          </ac:spMkLst>
        </pc:spChg>
        <pc:spChg chg="mod">
          <ac:chgData name="ZICMANE Elina (CBE)" userId="c24ab8cf-35b8-4657-b814-2e74ae4020d7" providerId="ADAL" clId="{91DF25EC-1F82-405A-AB7F-15A02F6C9D02}" dt="2026-06-07T18:21:43.985" v="837" actId="1076"/>
          <ac:spMkLst>
            <pc:docMk/>
            <pc:sldMk cId="116645430" sldId="327"/>
            <ac:spMk id="25" creationId="{F53F74FB-56BA-6B19-29F5-0FF8E5556166}"/>
          </ac:spMkLst>
        </pc:spChg>
        <pc:spChg chg="mod">
          <ac:chgData name="ZICMANE Elina (CBE)" userId="c24ab8cf-35b8-4657-b814-2e74ae4020d7" providerId="ADAL" clId="{91DF25EC-1F82-405A-AB7F-15A02F6C9D02}" dt="2026-06-07T18:21:43.985" v="837" actId="1076"/>
          <ac:spMkLst>
            <pc:docMk/>
            <pc:sldMk cId="116645430" sldId="327"/>
            <ac:spMk id="26" creationId="{EDA42AC4-ABF0-3143-46AB-1126E24DE798}"/>
          </ac:spMkLst>
        </pc:spChg>
        <pc:spChg chg="add mod">
          <ac:chgData name="ZICMANE Elina (CBE)" userId="c24ab8cf-35b8-4657-b814-2e74ae4020d7" providerId="ADAL" clId="{91DF25EC-1F82-405A-AB7F-15A02F6C9D02}" dt="2026-06-07T18:21:43.985" v="837" actId="1076"/>
          <ac:spMkLst>
            <pc:docMk/>
            <pc:sldMk cId="116645430" sldId="327"/>
            <ac:spMk id="27" creationId="{27166E6A-A7A7-9F48-2FAB-4A1FED89F049}"/>
          </ac:spMkLst>
        </pc:spChg>
        <pc:spChg chg="mod">
          <ac:chgData name="ZICMANE Elina (CBE)" userId="c24ab8cf-35b8-4657-b814-2e74ae4020d7" providerId="ADAL" clId="{91DF25EC-1F82-405A-AB7F-15A02F6C9D02}" dt="2026-06-07T18:21:43.985" v="837" actId="1076"/>
          <ac:spMkLst>
            <pc:docMk/>
            <pc:sldMk cId="116645430" sldId="327"/>
            <ac:spMk id="28" creationId="{0454A229-C281-9835-D6DF-5449FEA92388}"/>
          </ac:spMkLst>
        </pc:spChg>
        <pc:spChg chg="add mod">
          <ac:chgData name="ZICMANE Elina (CBE)" userId="c24ab8cf-35b8-4657-b814-2e74ae4020d7" providerId="ADAL" clId="{91DF25EC-1F82-405A-AB7F-15A02F6C9D02}" dt="2026-06-07T18:21:43.985" v="837" actId="1076"/>
          <ac:spMkLst>
            <pc:docMk/>
            <pc:sldMk cId="116645430" sldId="327"/>
            <ac:spMk id="29" creationId="{3FE5CA21-CDFE-C6B2-89E7-FAA0658155EE}"/>
          </ac:spMkLst>
        </pc:spChg>
        <pc:spChg chg="add mod">
          <ac:chgData name="ZICMANE Elina (CBE)" userId="c24ab8cf-35b8-4657-b814-2e74ae4020d7" providerId="ADAL" clId="{91DF25EC-1F82-405A-AB7F-15A02F6C9D02}" dt="2026-06-07T18:21:43.985" v="837" actId="1076"/>
          <ac:spMkLst>
            <pc:docMk/>
            <pc:sldMk cId="116645430" sldId="327"/>
            <ac:spMk id="30" creationId="{4BD6284A-3CBA-8E90-2B31-67C6221F03A6}"/>
          </ac:spMkLst>
        </pc:spChg>
        <pc:spChg chg="add mod">
          <ac:chgData name="ZICMANE Elina (CBE)" userId="c24ab8cf-35b8-4657-b814-2e74ae4020d7" providerId="ADAL" clId="{91DF25EC-1F82-405A-AB7F-15A02F6C9D02}" dt="2026-06-07T18:33:12.771" v="978"/>
          <ac:spMkLst>
            <pc:docMk/>
            <pc:sldMk cId="116645430" sldId="327"/>
            <ac:spMk id="33" creationId="{3F8B12DC-62F5-239B-4A84-4F2146C26C8A}"/>
          </ac:spMkLst>
        </pc:spChg>
        <pc:spChg chg="add mod">
          <ac:chgData name="ZICMANE Elina (CBE)" userId="c24ab8cf-35b8-4657-b814-2e74ae4020d7" providerId="ADAL" clId="{91DF25EC-1F82-405A-AB7F-15A02F6C9D02}" dt="2026-06-08T14:39:26.417" v="1565" actId="113"/>
          <ac:spMkLst>
            <pc:docMk/>
            <pc:sldMk cId="116645430" sldId="327"/>
            <ac:spMk id="36" creationId="{10729B05-8FD1-87DC-DCB9-A6DC21E3CBA8}"/>
          </ac:spMkLst>
        </pc:spChg>
        <pc:picChg chg="add mod">
          <ac:chgData name="ZICMANE Elina (CBE)" userId="c24ab8cf-35b8-4657-b814-2e74ae4020d7" providerId="ADAL" clId="{91DF25EC-1F82-405A-AB7F-15A02F6C9D02}" dt="2026-06-08T11:35:10.241" v="1308" actId="14100"/>
          <ac:picMkLst>
            <pc:docMk/>
            <pc:sldMk cId="116645430" sldId="327"/>
            <ac:picMk id="5" creationId="{0E4637B1-33F7-02C4-03A0-A8CCDF4D5BCF}"/>
          </ac:picMkLst>
        </pc:picChg>
        <pc:picChg chg="mod">
          <ac:chgData name="ZICMANE Elina (CBE)" userId="c24ab8cf-35b8-4657-b814-2e74ae4020d7" providerId="ADAL" clId="{91DF25EC-1F82-405A-AB7F-15A02F6C9D02}" dt="2026-06-07T18:21:23.682" v="834" actId="1076"/>
          <ac:picMkLst>
            <pc:docMk/>
            <pc:sldMk cId="116645430" sldId="327"/>
            <ac:picMk id="6" creationId="{521CA49C-2A41-8D51-85FF-2A95E1A505CE}"/>
          </ac:picMkLst>
        </pc:picChg>
        <pc:picChg chg="mod">
          <ac:chgData name="ZICMANE Elina (CBE)" userId="c24ab8cf-35b8-4657-b814-2e74ae4020d7" providerId="ADAL" clId="{91DF25EC-1F82-405A-AB7F-15A02F6C9D02}" dt="2026-06-07T18:21:29.210" v="835" actId="1076"/>
          <ac:picMkLst>
            <pc:docMk/>
            <pc:sldMk cId="116645430" sldId="327"/>
            <ac:picMk id="9" creationId="{08C4B3D6-0905-ABDB-416A-398BC533A184}"/>
          </ac:picMkLst>
        </pc:picChg>
        <pc:picChg chg="mod ord">
          <ac:chgData name="ZICMANE Elina (CBE)" userId="c24ab8cf-35b8-4657-b814-2e74ae4020d7" providerId="ADAL" clId="{91DF25EC-1F82-405A-AB7F-15A02F6C9D02}" dt="2026-06-07T18:29:56.457" v="923" actId="1035"/>
          <ac:picMkLst>
            <pc:docMk/>
            <pc:sldMk cId="116645430" sldId="327"/>
            <ac:picMk id="10" creationId="{3A9C53F5-9F5A-1A16-04F9-DF239019CDA8}"/>
          </ac:picMkLst>
        </pc:picChg>
      </pc:sldChg>
      <pc:sldChg chg="addSp delSp modSp new mod modClrScheme chgLayout modNotesTx">
        <pc:chgData name="ZICMANE Elina (CBE)" userId="c24ab8cf-35b8-4657-b814-2e74ae4020d7" providerId="ADAL" clId="{91DF25EC-1F82-405A-AB7F-15A02F6C9D02}" dt="2026-06-09T14:46:17.851" v="2490" actId="1076"/>
        <pc:sldMkLst>
          <pc:docMk/>
          <pc:sldMk cId="264716057" sldId="328"/>
        </pc:sldMkLst>
        <pc:spChg chg="mod ord">
          <ac:chgData name="ZICMANE Elina (CBE)" userId="c24ab8cf-35b8-4657-b814-2e74ae4020d7" providerId="ADAL" clId="{91DF25EC-1F82-405A-AB7F-15A02F6C9D02}" dt="2026-06-07T18:35:45.983" v="986" actId="700"/>
          <ac:spMkLst>
            <pc:docMk/>
            <pc:sldMk cId="264716057" sldId="328"/>
            <ac:spMk id="2" creationId="{AD277E5D-90FC-8E79-073A-8309DFD2F5BD}"/>
          </ac:spMkLst>
        </pc:spChg>
        <pc:spChg chg="add mod">
          <ac:chgData name="ZICMANE Elina (CBE)" userId="c24ab8cf-35b8-4657-b814-2e74ae4020d7" providerId="ADAL" clId="{91DF25EC-1F82-405A-AB7F-15A02F6C9D02}" dt="2026-06-09T14:46:17.851" v="2490" actId="1076"/>
          <ac:spMkLst>
            <pc:docMk/>
            <pc:sldMk cId="264716057" sldId="328"/>
            <ac:spMk id="3" creationId="{9FB4DA4D-A3F3-69E3-C21E-3D67533EA4FC}"/>
          </ac:spMkLst>
        </pc:spChg>
        <pc:spChg chg="add del mod ord">
          <ac:chgData name="ZICMANE Elina (CBE)" userId="c24ab8cf-35b8-4657-b814-2e74ae4020d7" providerId="ADAL" clId="{91DF25EC-1F82-405A-AB7F-15A02F6C9D02}" dt="2026-06-08T13:49:28.536" v="1329" actId="478"/>
          <ac:spMkLst>
            <pc:docMk/>
            <pc:sldMk cId="264716057" sldId="328"/>
            <ac:spMk id="3" creationId="{C3602727-3923-C804-74F2-5E9296496717}"/>
          </ac:spMkLst>
        </pc:spChg>
        <pc:spChg chg="mod ord">
          <ac:chgData name="ZICMANE Elina (CBE)" userId="c24ab8cf-35b8-4657-b814-2e74ae4020d7" providerId="ADAL" clId="{91DF25EC-1F82-405A-AB7F-15A02F6C9D02}" dt="2026-06-07T18:35:45.983" v="986" actId="700"/>
          <ac:spMkLst>
            <pc:docMk/>
            <pc:sldMk cId="264716057" sldId="328"/>
            <ac:spMk id="4" creationId="{EDF3A1B6-9258-4997-21D6-34B70E1BEFBE}"/>
          </ac:spMkLst>
        </pc:spChg>
        <pc:spChg chg="add mod">
          <ac:chgData name="ZICMANE Elina (CBE)" userId="c24ab8cf-35b8-4657-b814-2e74ae4020d7" providerId="ADAL" clId="{91DF25EC-1F82-405A-AB7F-15A02F6C9D02}" dt="2026-06-07T18:49:00.154" v="1150"/>
          <ac:spMkLst>
            <pc:docMk/>
            <pc:sldMk cId="264716057" sldId="328"/>
            <ac:spMk id="10" creationId="{F8AC20FA-3219-7B25-521F-42C2A545A943}"/>
          </ac:spMkLst>
        </pc:spChg>
        <pc:spChg chg="add mod">
          <ac:chgData name="ZICMANE Elina (CBE)" userId="c24ab8cf-35b8-4657-b814-2e74ae4020d7" providerId="ADAL" clId="{91DF25EC-1F82-405A-AB7F-15A02F6C9D02}" dt="2026-06-07T18:45:41.728" v="1145" actId="1076"/>
          <ac:spMkLst>
            <pc:docMk/>
            <pc:sldMk cId="264716057" sldId="328"/>
            <ac:spMk id="11" creationId="{A2F758D7-ED7A-9107-89CE-BFD4342B0A8B}"/>
          </ac:spMkLst>
        </pc:spChg>
        <pc:spChg chg="add mod">
          <ac:chgData name="ZICMANE Elina (CBE)" userId="c24ab8cf-35b8-4657-b814-2e74ae4020d7" providerId="ADAL" clId="{91DF25EC-1F82-405A-AB7F-15A02F6C9D02}" dt="2026-06-07T18:50:02.011" v="1157" actId="1035"/>
          <ac:spMkLst>
            <pc:docMk/>
            <pc:sldMk cId="264716057" sldId="328"/>
            <ac:spMk id="12" creationId="{C8D08D29-16AF-326C-64CA-68A38C70F4AC}"/>
          </ac:spMkLst>
        </pc:spChg>
        <pc:spChg chg="add mod">
          <ac:chgData name="ZICMANE Elina (CBE)" userId="c24ab8cf-35b8-4657-b814-2e74ae4020d7" providerId="ADAL" clId="{91DF25EC-1F82-405A-AB7F-15A02F6C9D02}" dt="2026-06-08T14:40:04.657" v="1567" actId="1076"/>
          <ac:spMkLst>
            <pc:docMk/>
            <pc:sldMk cId="264716057" sldId="328"/>
            <ac:spMk id="27" creationId="{5AC9081E-D554-7812-7416-8AC03CAE93E5}"/>
          </ac:spMkLst>
        </pc:spChg>
        <pc:spChg chg="add mod">
          <ac:chgData name="ZICMANE Elina (CBE)" userId="c24ab8cf-35b8-4657-b814-2e74ae4020d7" providerId="ADAL" clId="{91DF25EC-1F82-405A-AB7F-15A02F6C9D02}" dt="2026-06-08T14:40:04.657" v="1567" actId="1076"/>
          <ac:spMkLst>
            <pc:docMk/>
            <pc:sldMk cId="264716057" sldId="328"/>
            <ac:spMk id="28" creationId="{8C1F08ED-CA1E-3540-5421-E6CBC6BE36DA}"/>
          </ac:spMkLst>
        </pc:spChg>
        <pc:picChg chg="add mod ord">
          <ac:chgData name="ZICMANE Elina (CBE)" userId="c24ab8cf-35b8-4657-b814-2e74ae4020d7" providerId="ADAL" clId="{91DF25EC-1F82-405A-AB7F-15A02F6C9D02}" dt="2026-06-09T14:46:12.444" v="2489" actId="1076"/>
          <ac:picMkLst>
            <pc:docMk/>
            <pc:sldMk cId="264716057" sldId="328"/>
            <ac:picMk id="9" creationId="{FC2C4DDE-E3BB-7F8A-2C33-D0FF15DE33E5}"/>
          </ac:picMkLst>
        </pc:picChg>
        <pc:picChg chg="add mod">
          <ac:chgData name="ZICMANE Elina (CBE)" userId="c24ab8cf-35b8-4657-b814-2e74ae4020d7" providerId="ADAL" clId="{91DF25EC-1F82-405A-AB7F-15A02F6C9D02}" dt="2026-06-07T18:44:39.580" v="1129" actId="14100"/>
          <ac:picMkLst>
            <pc:docMk/>
            <pc:sldMk cId="264716057" sldId="328"/>
            <ac:picMk id="15" creationId="{5B161E90-4AE9-3D92-2302-3EB180E9B4F6}"/>
          </ac:picMkLst>
        </pc:picChg>
        <pc:picChg chg="add mod">
          <ac:chgData name="ZICMANE Elina (CBE)" userId="c24ab8cf-35b8-4657-b814-2e74ae4020d7" providerId="ADAL" clId="{91DF25EC-1F82-405A-AB7F-15A02F6C9D02}" dt="2026-06-07T18:45:29.637" v="1142" actId="1076"/>
          <ac:picMkLst>
            <pc:docMk/>
            <pc:sldMk cId="264716057" sldId="328"/>
            <ac:picMk id="18" creationId="{5E3FE89E-0A56-EF0C-7934-C2BC845915E8}"/>
          </ac:picMkLst>
        </pc:picChg>
        <pc:picChg chg="add mod">
          <ac:chgData name="ZICMANE Elina (CBE)" userId="c24ab8cf-35b8-4657-b814-2e74ae4020d7" providerId="ADAL" clId="{91DF25EC-1F82-405A-AB7F-15A02F6C9D02}" dt="2026-06-07T18:55:18.977" v="1201" actId="1076"/>
          <ac:picMkLst>
            <pc:docMk/>
            <pc:sldMk cId="264716057" sldId="328"/>
            <ac:picMk id="19" creationId="{A28BF9F7-F8C3-2B57-D4D7-517A02EDA0B3}"/>
          </ac:picMkLst>
        </pc:picChg>
        <pc:picChg chg="add mod modCrop">
          <ac:chgData name="ZICMANE Elina (CBE)" userId="c24ab8cf-35b8-4657-b814-2e74ae4020d7" providerId="ADAL" clId="{91DF25EC-1F82-405A-AB7F-15A02F6C9D02}" dt="2026-06-08T14:40:17.060" v="1575" actId="1038"/>
          <ac:picMkLst>
            <pc:docMk/>
            <pc:sldMk cId="264716057" sldId="328"/>
            <ac:picMk id="21" creationId="{AD4819ED-E5A8-4F34-D97B-791435DA236B}"/>
          </ac:picMkLst>
        </pc:picChg>
        <pc:picChg chg="add mod modCrop">
          <ac:chgData name="ZICMANE Elina (CBE)" userId="c24ab8cf-35b8-4657-b814-2e74ae4020d7" providerId="ADAL" clId="{91DF25EC-1F82-405A-AB7F-15A02F6C9D02}" dt="2026-06-08T14:40:21.828" v="1576" actId="1038"/>
          <ac:picMkLst>
            <pc:docMk/>
            <pc:sldMk cId="264716057" sldId="328"/>
            <ac:picMk id="25" creationId="{28D45AA8-0278-FAAF-6054-1B1564C80B3E}"/>
          </ac:picMkLst>
        </pc:picChg>
        <pc:cxnChg chg="add mod">
          <ac:chgData name="ZICMANE Elina (CBE)" userId="c24ab8cf-35b8-4657-b814-2e74ae4020d7" providerId="ADAL" clId="{91DF25EC-1F82-405A-AB7F-15A02F6C9D02}" dt="2026-06-08T14:40:28.986" v="1577" actId="1076"/>
          <ac:cxnSpMkLst>
            <pc:docMk/>
            <pc:sldMk cId="264716057" sldId="328"/>
            <ac:cxnSpMk id="6" creationId="{54979C0B-6649-833F-975E-DDA267916A7E}"/>
          </ac:cxnSpMkLst>
        </pc:cxnChg>
      </pc:sldChg>
      <pc:sldChg chg="addSp delSp modSp new mod modClrScheme chgLayout modNotesTx">
        <pc:chgData name="ZICMANE Elina (CBE)" userId="c24ab8cf-35b8-4657-b814-2e74ae4020d7" providerId="ADAL" clId="{91DF25EC-1F82-405A-AB7F-15A02F6C9D02}" dt="2026-06-09T13:58:06.843" v="1833" actId="20577"/>
        <pc:sldMkLst>
          <pc:docMk/>
          <pc:sldMk cId="2883209777" sldId="329"/>
        </pc:sldMkLst>
        <pc:spChg chg="mod ord">
          <ac:chgData name="ZICMANE Elina (CBE)" userId="c24ab8cf-35b8-4657-b814-2e74ae4020d7" providerId="ADAL" clId="{91DF25EC-1F82-405A-AB7F-15A02F6C9D02}" dt="2026-06-08T14:53:22.071" v="1626" actId="700"/>
          <ac:spMkLst>
            <pc:docMk/>
            <pc:sldMk cId="2883209777" sldId="329"/>
            <ac:spMk id="2" creationId="{983242B5-198F-7A2D-17A3-8F3FB6D5D008}"/>
          </ac:spMkLst>
        </pc:spChg>
        <pc:spChg chg="del">
          <ac:chgData name="ZICMANE Elina (CBE)" userId="c24ab8cf-35b8-4657-b814-2e74ae4020d7" providerId="ADAL" clId="{91DF25EC-1F82-405A-AB7F-15A02F6C9D02}" dt="2026-06-08T14:52:30.860" v="1622" actId="478"/>
          <ac:spMkLst>
            <pc:docMk/>
            <pc:sldMk cId="2883209777" sldId="329"/>
            <ac:spMk id="3" creationId="{A76CB0C8-4FBC-3F4C-1FF2-C29F9158109D}"/>
          </ac:spMkLst>
        </pc:spChg>
        <pc:spChg chg="mod ord">
          <ac:chgData name="ZICMANE Elina (CBE)" userId="c24ab8cf-35b8-4657-b814-2e74ae4020d7" providerId="ADAL" clId="{91DF25EC-1F82-405A-AB7F-15A02F6C9D02}" dt="2026-06-08T14:53:22.071" v="1626" actId="700"/>
          <ac:spMkLst>
            <pc:docMk/>
            <pc:sldMk cId="2883209777" sldId="329"/>
            <ac:spMk id="4" creationId="{F3917017-F088-3596-FA45-07AA5AA3605D}"/>
          </ac:spMkLst>
        </pc:spChg>
        <pc:spChg chg="add mod">
          <ac:chgData name="ZICMANE Elina (CBE)" userId="c24ab8cf-35b8-4657-b814-2e74ae4020d7" providerId="ADAL" clId="{91DF25EC-1F82-405A-AB7F-15A02F6C9D02}" dt="2026-06-08T16:55:42.846" v="1758" actId="1076"/>
          <ac:spMkLst>
            <pc:docMk/>
            <pc:sldMk cId="2883209777" sldId="329"/>
            <ac:spMk id="6" creationId="{1A557EFA-DE74-9B47-8099-97815787F1E0}"/>
          </ac:spMkLst>
        </pc:spChg>
        <pc:spChg chg="add del mod ord">
          <ac:chgData name="ZICMANE Elina (CBE)" userId="c24ab8cf-35b8-4657-b814-2e74ae4020d7" providerId="ADAL" clId="{91DF25EC-1F82-405A-AB7F-15A02F6C9D02}" dt="2026-06-08T14:55:50.115" v="1629" actId="478"/>
          <ac:spMkLst>
            <pc:docMk/>
            <pc:sldMk cId="2883209777" sldId="329"/>
            <ac:spMk id="7" creationId="{14C50B69-509E-F97F-2260-6B2B11AA00A4}"/>
          </ac:spMkLst>
        </pc:spChg>
        <pc:spChg chg="add del mod ord">
          <ac:chgData name="ZICMANE Elina (CBE)" userId="c24ab8cf-35b8-4657-b814-2e74ae4020d7" providerId="ADAL" clId="{91DF25EC-1F82-405A-AB7F-15A02F6C9D02}" dt="2026-06-08T14:55:48.173" v="1628" actId="478"/>
          <ac:spMkLst>
            <pc:docMk/>
            <pc:sldMk cId="2883209777" sldId="329"/>
            <ac:spMk id="8" creationId="{F04D65FF-D6A5-3BA1-B316-97A469808FF4}"/>
          </ac:spMkLst>
        </pc:spChg>
        <pc:spChg chg="add del mod ord">
          <ac:chgData name="ZICMANE Elina (CBE)" userId="c24ab8cf-35b8-4657-b814-2e74ae4020d7" providerId="ADAL" clId="{91DF25EC-1F82-405A-AB7F-15A02F6C9D02}" dt="2026-06-08T14:55:18.435" v="1627" actId="931"/>
          <ac:spMkLst>
            <pc:docMk/>
            <pc:sldMk cId="2883209777" sldId="329"/>
            <ac:spMk id="9" creationId="{11CE514B-1E9A-A1EE-C554-FB2B60ECD477}"/>
          </ac:spMkLst>
        </pc:spChg>
        <pc:spChg chg="add mod">
          <ac:chgData name="ZICMANE Elina (CBE)" userId="c24ab8cf-35b8-4657-b814-2e74ae4020d7" providerId="ADAL" clId="{91DF25EC-1F82-405A-AB7F-15A02F6C9D02}" dt="2026-06-08T16:20:15.193" v="1654" actId="164"/>
          <ac:spMkLst>
            <pc:docMk/>
            <pc:sldMk cId="2883209777" sldId="329"/>
            <ac:spMk id="13" creationId="{41324814-9B22-7A3B-6E8C-1B716179EAEB}"/>
          </ac:spMkLst>
        </pc:spChg>
        <pc:spChg chg="del mod topLvl">
          <ac:chgData name="ZICMANE Elina (CBE)" userId="c24ab8cf-35b8-4657-b814-2e74ae4020d7" providerId="ADAL" clId="{91DF25EC-1F82-405A-AB7F-15A02F6C9D02}" dt="2026-06-08T16:20:26.764" v="1657" actId="478"/>
          <ac:spMkLst>
            <pc:docMk/>
            <pc:sldMk cId="2883209777" sldId="329"/>
            <ac:spMk id="15" creationId="{5D4E86D7-D775-4E36-FDA6-7BE9B1FFD999}"/>
          </ac:spMkLst>
        </pc:spChg>
        <pc:spChg chg="add mod">
          <ac:chgData name="ZICMANE Elina (CBE)" userId="c24ab8cf-35b8-4657-b814-2e74ae4020d7" providerId="ADAL" clId="{91DF25EC-1F82-405A-AB7F-15A02F6C9D02}" dt="2026-06-08T16:53:20.841" v="1741" actId="1076"/>
          <ac:spMkLst>
            <pc:docMk/>
            <pc:sldMk cId="2883209777" sldId="329"/>
            <ac:spMk id="21" creationId="{FA3E16B4-A95B-6672-54C5-5797DEF85BC6}"/>
          </ac:spMkLst>
        </pc:spChg>
        <pc:spChg chg="add mod">
          <ac:chgData name="ZICMANE Elina (CBE)" userId="c24ab8cf-35b8-4657-b814-2e74ae4020d7" providerId="ADAL" clId="{91DF25EC-1F82-405A-AB7F-15A02F6C9D02}" dt="2026-06-09T13:57:40.865" v="1830" actId="1076"/>
          <ac:spMkLst>
            <pc:docMk/>
            <pc:sldMk cId="2883209777" sldId="329"/>
            <ac:spMk id="23" creationId="{4D35790B-9B80-280B-AA35-AD7D80AD90FF}"/>
          </ac:spMkLst>
        </pc:spChg>
        <pc:spChg chg="add del mod ord">
          <ac:chgData name="ZICMANE Elina (CBE)" userId="c24ab8cf-35b8-4657-b814-2e74ae4020d7" providerId="ADAL" clId="{91DF25EC-1F82-405A-AB7F-15A02F6C9D02}" dt="2026-06-08T16:51:45.861" v="1713" actId="478"/>
          <ac:spMkLst>
            <pc:docMk/>
            <pc:sldMk cId="2883209777" sldId="329"/>
            <ac:spMk id="24" creationId="{34814548-D4AD-D4C8-CEDC-A6ED847801B5}"/>
          </ac:spMkLst>
        </pc:spChg>
        <pc:spChg chg="add mod">
          <ac:chgData name="ZICMANE Elina (CBE)" userId="c24ab8cf-35b8-4657-b814-2e74ae4020d7" providerId="ADAL" clId="{91DF25EC-1F82-405A-AB7F-15A02F6C9D02}" dt="2026-06-09T13:57:11.652" v="1825" actId="1076"/>
          <ac:spMkLst>
            <pc:docMk/>
            <pc:sldMk cId="2883209777" sldId="329"/>
            <ac:spMk id="27" creationId="{67D5DCDE-66CF-9700-B081-3EB895D0C549}"/>
          </ac:spMkLst>
        </pc:spChg>
        <pc:spChg chg="add mod">
          <ac:chgData name="ZICMANE Elina (CBE)" userId="c24ab8cf-35b8-4657-b814-2e74ae4020d7" providerId="ADAL" clId="{91DF25EC-1F82-405A-AB7F-15A02F6C9D02}" dt="2026-06-09T13:57:28.322" v="1829" actId="14100"/>
          <ac:spMkLst>
            <pc:docMk/>
            <pc:sldMk cId="2883209777" sldId="329"/>
            <ac:spMk id="29" creationId="{ACB09426-606D-EF68-C28B-9984C0B0B98F}"/>
          </ac:spMkLst>
        </pc:spChg>
        <pc:grpChg chg="add del mod">
          <ac:chgData name="ZICMANE Elina (CBE)" userId="c24ab8cf-35b8-4657-b814-2e74ae4020d7" providerId="ADAL" clId="{91DF25EC-1F82-405A-AB7F-15A02F6C9D02}" dt="2026-06-08T16:14:37.822" v="1635" actId="478"/>
          <ac:grpSpMkLst>
            <pc:docMk/>
            <pc:sldMk cId="2883209777" sldId="329"/>
            <ac:grpSpMk id="14" creationId="{E1A711B5-9C4E-75FA-817D-085B6B47C3CE}"/>
          </ac:grpSpMkLst>
        </pc:grpChg>
        <pc:grpChg chg="add mod ord">
          <ac:chgData name="ZICMANE Elina (CBE)" userId="c24ab8cf-35b8-4657-b814-2e74ae4020d7" providerId="ADAL" clId="{91DF25EC-1F82-405A-AB7F-15A02F6C9D02}" dt="2026-06-09T13:57:20.003" v="1826" actId="1076"/>
          <ac:grpSpMkLst>
            <pc:docMk/>
            <pc:sldMk cId="2883209777" sldId="329"/>
            <ac:grpSpMk id="19" creationId="{8444691E-D8B4-4A4A-385F-18B5B8063B96}"/>
          </ac:grpSpMkLst>
        </pc:grpChg>
        <pc:picChg chg="add mod ord">
          <ac:chgData name="ZICMANE Elina (CBE)" userId="c24ab8cf-35b8-4657-b814-2e74ae4020d7" providerId="ADAL" clId="{91DF25EC-1F82-405A-AB7F-15A02F6C9D02}" dt="2026-06-08T16:26:53.658" v="1664" actId="1076"/>
          <ac:picMkLst>
            <pc:docMk/>
            <pc:sldMk cId="2883209777" sldId="329"/>
            <ac:picMk id="11" creationId="{A15B3CF9-09E2-88EE-A52F-69EFCE0C6890}"/>
          </ac:picMkLst>
        </pc:picChg>
        <pc:picChg chg="add mod">
          <ac:chgData name="ZICMANE Elina (CBE)" userId="c24ab8cf-35b8-4657-b814-2e74ae4020d7" providerId="ADAL" clId="{91DF25EC-1F82-405A-AB7F-15A02F6C9D02}" dt="2026-06-08T16:55:42.846" v="1758" actId="1076"/>
          <ac:picMkLst>
            <pc:docMk/>
            <pc:sldMk cId="2883209777" sldId="329"/>
            <ac:picMk id="12" creationId="{BDFB721E-A383-013F-96D7-E5B7C0882D74}"/>
          </ac:picMkLst>
        </pc:picChg>
        <pc:picChg chg="del mod topLvl">
          <ac:chgData name="ZICMANE Elina (CBE)" userId="c24ab8cf-35b8-4657-b814-2e74ae4020d7" providerId="ADAL" clId="{91DF25EC-1F82-405A-AB7F-15A02F6C9D02}" dt="2026-06-08T16:14:37.822" v="1635" actId="478"/>
          <ac:picMkLst>
            <pc:docMk/>
            <pc:sldMk cId="2883209777" sldId="329"/>
            <ac:picMk id="16" creationId="{B5B02A71-AC7C-28D7-C5AC-C2B0D5E797AF}"/>
          </ac:picMkLst>
        </pc:picChg>
        <pc:picChg chg="add mod modCrop">
          <ac:chgData name="ZICMANE Elina (CBE)" userId="c24ab8cf-35b8-4657-b814-2e74ae4020d7" providerId="ADAL" clId="{91DF25EC-1F82-405A-AB7F-15A02F6C9D02}" dt="2026-06-08T16:20:15.193" v="1654" actId="164"/>
          <ac:picMkLst>
            <pc:docMk/>
            <pc:sldMk cId="2883209777" sldId="329"/>
            <ac:picMk id="18" creationId="{DFEA3524-BF54-5AD1-713A-6A695425EEAC}"/>
          </ac:picMkLst>
        </pc:picChg>
        <pc:picChg chg="add mod modCrop">
          <ac:chgData name="ZICMANE Elina (CBE)" userId="c24ab8cf-35b8-4657-b814-2e74ae4020d7" providerId="ADAL" clId="{91DF25EC-1F82-405A-AB7F-15A02F6C9D02}" dt="2026-06-08T16:31:10.253" v="1672" actId="14826"/>
          <ac:picMkLst>
            <pc:docMk/>
            <pc:sldMk cId="2883209777" sldId="329"/>
            <ac:picMk id="20" creationId="{40FC00CE-65A2-03F2-87F7-0B634AA4669E}"/>
          </ac:picMkLst>
        </pc:picChg>
        <pc:picChg chg="add mod modCrop">
          <ac:chgData name="ZICMANE Elina (CBE)" userId="c24ab8cf-35b8-4657-b814-2e74ae4020d7" providerId="ADAL" clId="{91DF25EC-1F82-405A-AB7F-15A02F6C9D02}" dt="2026-06-08T16:53:22.739" v="1743" actId="1076"/>
          <ac:picMkLst>
            <pc:docMk/>
            <pc:sldMk cId="2883209777" sldId="329"/>
            <ac:picMk id="26" creationId="{54EAC1F4-4441-C3CF-A885-1BEC4A859D36}"/>
          </ac:picMkLst>
        </pc:picChg>
        <pc:picChg chg="add mod">
          <ac:chgData name="ZICMANE Elina (CBE)" userId="c24ab8cf-35b8-4657-b814-2e74ae4020d7" providerId="ADAL" clId="{91DF25EC-1F82-405A-AB7F-15A02F6C9D02}" dt="2026-06-09T13:57:05.538" v="1824" actId="1076"/>
          <ac:picMkLst>
            <pc:docMk/>
            <pc:sldMk cId="2883209777" sldId="329"/>
            <ac:picMk id="31" creationId="{A499FB71-92C5-2CDC-9C6C-1C19C8B0B198}"/>
          </ac:picMkLst>
        </pc:picChg>
        <pc:picChg chg="add mod">
          <ac:chgData name="ZICMANE Elina (CBE)" userId="c24ab8cf-35b8-4657-b814-2e74ae4020d7" providerId="ADAL" clId="{91DF25EC-1F82-405A-AB7F-15A02F6C9D02}" dt="2026-06-08T16:55:25.587" v="1756" actId="1076"/>
          <ac:picMkLst>
            <pc:docMk/>
            <pc:sldMk cId="2883209777" sldId="329"/>
            <ac:picMk id="33" creationId="{F8CAE1B4-8D86-6AB0-B03E-24E804D4FDC4}"/>
          </ac:picMkLst>
        </pc:picChg>
      </pc:sldChg>
      <pc:sldChg chg="addSp delSp modSp add mod modNotesTx">
        <pc:chgData name="ZICMANE Elina (CBE)" userId="c24ab8cf-35b8-4657-b814-2e74ae4020d7" providerId="ADAL" clId="{91DF25EC-1F82-405A-AB7F-15A02F6C9D02}" dt="2026-06-09T14:22:26.623" v="2193" actId="1038"/>
        <pc:sldMkLst>
          <pc:docMk/>
          <pc:sldMk cId="2814170610" sldId="330"/>
        </pc:sldMkLst>
        <pc:spChg chg="add mod">
          <ac:chgData name="ZICMANE Elina (CBE)" userId="c24ab8cf-35b8-4657-b814-2e74ae4020d7" providerId="ADAL" clId="{91DF25EC-1F82-405A-AB7F-15A02F6C9D02}" dt="2026-06-09T14:13:38.165" v="1996" actId="1036"/>
          <ac:spMkLst>
            <pc:docMk/>
            <pc:sldMk cId="2814170610" sldId="330"/>
            <ac:spMk id="3" creationId="{74A21BD3-0C5C-FA22-EFDE-28807347BB1A}"/>
          </ac:spMkLst>
        </pc:spChg>
        <pc:spChg chg="mod">
          <ac:chgData name="ZICMANE Elina (CBE)" userId="c24ab8cf-35b8-4657-b814-2e74ae4020d7" providerId="ADAL" clId="{91DF25EC-1F82-405A-AB7F-15A02F6C9D02}" dt="2026-06-09T14:01:46.507" v="1840" actId="20577"/>
          <ac:spMkLst>
            <pc:docMk/>
            <pc:sldMk cId="2814170610" sldId="330"/>
            <ac:spMk id="4" creationId="{D8339900-8D53-A389-ACD8-B73DF84EFCB8}"/>
          </ac:spMkLst>
        </pc:spChg>
        <pc:spChg chg="add mod">
          <ac:chgData name="ZICMANE Elina (CBE)" userId="c24ab8cf-35b8-4657-b814-2e74ae4020d7" providerId="ADAL" clId="{91DF25EC-1F82-405A-AB7F-15A02F6C9D02}" dt="2026-06-09T14:13:38.165" v="1996" actId="1036"/>
          <ac:spMkLst>
            <pc:docMk/>
            <pc:sldMk cId="2814170610" sldId="330"/>
            <ac:spMk id="5" creationId="{C5E1837F-C9A1-3350-6D18-BD72231CA9FA}"/>
          </ac:spMkLst>
        </pc:spChg>
        <pc:spChg chg="mod">
          <ac:chgData name="ZICMANE Elina (CBE)" userId="c24ab8cf-35b8-4657-b814-2e74ae4020d7" providerId="ADAL" clId="{91DF25EC-1F82-405A-AB7F-15A02F6C9D02}" dt="2026-06-09T14:13:38.165" v="1996" actId="1036"/>
          <ac:spMkLst>
            <pc:docMk/>
            <pc:sldMk cId="2814170610" sldId="330"/>
            <ac:spMk id="6" creationId="{95202473-6986-2BD5-4D7D-8954937C2328}"/>
          </ac:spMkLst>
        </pc:spChg>
        <pc:spChg chg="del">
          <ac:chgData name="ZICMANE Elina (CBE)" userId="c24ab8cf-35b8-4657-b814-2e74ae4020d7" providerId="ADAL" clId="{91DF25EC-1F82-405A-AB7F-15A02F6C9D02}" dt="2026-06-09T14:10:50.477" v="1936" actId="478"/>
          <ac:spMkLst>
            <pc:docMk/>
            <pc:sldMk cId="2814170610" sldId="330"/>
            <ac:spMk id="21" creationId="{5CC3031F-D90A-81CD-FB53-09B843CEF0B5}"/>
          </ac:spMkLst>
        </pc:spChg>
        <pc:spChg chg="mod">
          <ac:chgData name="ZICMANE Elina (CBE)" userId="c24ab8cf-35b8-4657-b814-2e74ae4020d7" providerId="ADAL" clId="{91DF25EC-1F82-405A-AB7F-15A02F6C9D02}" dt="2026-06-09T14:19:13.141" v="2094" actId="403"/>
          <ac:spMkLst>
            <pc:docMk/>
            <pc:sldMk cId="2814170610" sldId="330"/>
            <ac:spMk id="23" creationId="{A22E6E4C-513F-C2A1-1C1E-4370E007B26E}"/>
          </ac:spMkLst>
        </pc:spChg>
        <pc:spChg chg="add mod">
          <ac:chgData name="ZICMANE Elina (CBE)" userId="c24ab8cf-35b8-4657-b814-2e74ae4020d7" providerId="ADAL" clId="{91DF25EC-1F82-405A-AB7F-15A02F6C9D02}" dt="2026-06-09T14:20:45.144" v="2159" actId="20577"/>
          <ac:spMkLst>
            <pc:docMk/>
            <pc:sldMk cId="2814170610" sldId="330"/>
            <ac:spMk id="25" creationId="{34AC3EDB-FC18-9302-9DD8-1DBC524303A9}"/>
          </ac:spMkLst>
        </pc:spChg>
        <pc:spChg chg="del">
          <ac:chgData name="ZICMANE Elina (CBE)" userId="c24ab8cf-35b8-4657-b814-2e74ae4020d7" providerId="ADAL" clId="{91DF25EC-1F82-405A-AB7F-15A02F6C9D02}" dt="2026-06-09T14:10:56.400" v="1939" actId="478"/>
          <ac:spMkLst>
            <pc:docMk/>
            <pc:sldMk cId="2814170610" sldId="330"/>
            <ac:spMk id="27" creationId="{DAE00BB8-E1AD-FD95-08A0-8DE67F491D95}"/>
          </ac:spMkLst>
        </pc:spChg>
        <pc:spChg chg="del">
          <ac:chgData name="ZICMANE Elina (CBE)" userId="c24ab8cf-35b8-4657-b814-2e74ae4020d7" providerId="ADAL" clId="{91DF25EC-1F82-405A-AB7F-15A02F6C9D02}" dt="2026-06-09T14:10:52.985" v="1937" actId="478"/>
          <ac:spMkLst>
            <pc:docMk/>
            <pc:sldMk cId="2814170610" sldId="330"/>
            <ac:spMk id="29" creationId="{686606C5-BF2C-8545-FBC4-A83C522E1DF4}"/>
          </ac:spMkLst>
        </pc:spChg>
        <pc:grpChg chg="del">
          <ac:chgData name="ZICMANE Elina (CBE)" userId="c24ab8cf-35b8-4657-b814-2e74ae4020d7" providerId="ADAL" clId="{91DF25EC-1F82-405A-AB7F-15A02F6C9D02}" dt="2026-06-09T14:10:55.430" v="1938" actId="478"/>
          <ac:grpSpMkLst>
            <pc:docMk/>
            <pc:sldMk cId="2814170610" sldId="330"/>
            <ac:grpSpMk id="19" creationId="{E631FA8E-42EE-1745-8B0B-62BAC1BD829B}"/>
          </ac:grpSpMkLst>
        </pc:grpChg>
        <pc:picChg chg="add mod">
          <ac:chgData name="ZICMANE Elina (CBE)" userId="c24ab8cf-35b8-4657-b814-2e74ae4020d7" providerId="ADAL" clId="{91DF25EC-1F82-405A-AB7F-15A02F6C9D02}" dt="2026-06-09T14:13:38.165" v="1996" actId="1036"/>
          <ac:picMkLst>
            <pc:docMk/>
            <pc:sldMk cId="2814170610" sldId="330"/>
            <ac:picMk id="7" creationId="{DBF7752F-0FC0-45C1-E925-7392EEC5ECB1}"/>
          </ac:picMkLst>
        </pc:picChg>
        <pc:picChg chg="add mod">
          <ac:chgData name="ZICMANE Elina (CBE)" userId="c24ab8cf-35b8-4657-b814-2e74ae4020d7" providerId="ADAL" clId="{91DF25EC-1F82-405A-AB7F-15A02F6C9D02}" dt="2026-06-09T14:13:38.165" v="1996" actId="1036"/>
          <ac:picMkLst>
            <pc:docMk/>
            <pc:sldMk cId="2814170610" sldId="330"/>
            <ac:picMk id="8" creationId="{889FE18E-502A-614D-7865-2C6471F74C09}"/>
          </ac:picMkLst>
        </pc:picChg>
        <pc:picChg chg="add del mod">
          <ac:chgData name="ZICMANE Elina (CBE)" userId="c24ab8cf-35b8-4657-b814-2e74ae4020d7" providerId="ADAL" clId="{91DF25EC-1F82-405A-AB7F-15A02F6C9D02}" dt="2026-06-09T14:08:10.250" v="1924" actId="478"/>
          <ac:picMkLst>
            <pc:docMk/>
            <pc:sldMk cId="2814170610" sldId="330"/>
            <ac:picMk id="10" creationId="{A08436B5-786D-3A8A-A87F-AFCF241ECBC8}"/>
          </ac:picMkLst>
        </pc:picChg>
        <pc:picChg chg="mod">
          <ac:chgData name="ZICMANE Elina (CBE)" userId="c24ab8cf-35b8-4657-b814-2e74ae4020d7" providerId="ADAL" clId="{91DF25EC-1F82-405A-AB7F-15A02F6C9D02}" dt="2026-06-09T14:09:42.778" v="1925" actId="14826"/>
          <ac:picMkLst>
            <pc:docMk/>
            <pc:sldMk cId="2814170610" sldId="330"/>
            <ac:picMk id="11" creationId="{AABB1052-D0D7-B48A-E5FA-31361A359965}"/>
          </ac:picMkLst>
        </pc:picChg>
        <pc:picChg chg="mod">
          <ac:chgData name="ZICMANE Elina (CBE)" userId="c24ab8cf-35b8-4657-b814-2e74ae4020d7" providerId="ADAL" clId="{91DF25EC-1F82-405A-AB7F-15A02F6C9D02}" dt="2026-06-09T14:13:38.165" v="1996" actId="1036"/>
          <ac:picMkLst>
            <pc:docMk/>
            <pc:sldMk cId="2814170610" sldId="330"/>
            <ac:picMk id="12" creationId="{625247F6-8EF4-5D2B-3BFE-C6CDDBB045B7}"/>
          </ac:picMkLst>
        </pc:picChg>
        <pc:picChg chg="add mod modCrop">
          <ac:chgData name="ZICMANE Elina (CBE)" userId="c24ab8cf-35b8-4657-b814-2e74ae4020d7" providerId="ADAL" clId="{91DF25EC-1F82-405A-AB7F-15A02F6C9D02}" dt="2026-06-09T14:11:41.657" v="1945" actId="1076"/>
          <ac:picMkLst>
            <pc:docMk/>
            <pc:sldMk cId="2814170610" sldId="330"/>
            <ac:picMk id="15" creationId="{B756071A-1A65-E956-3AFE-EE022C769657}"/>
          </ac:picMkLst>
        </pc:picChg>
        <pc:picChg chg="add mod ord">
          <ac:chgData name="ZICMANE Elina (CBE)" userId="c24ab8cf-35b8-4657-b814-2e74ae4020d7" providerId="ADAL" clId="{91DF25EC-1F82-405A-AB7F-15A02F6C9D02}" dt="2026-06-09T14:22:26.623" v="2193" actId="1038"/>
          <ac:picMkLst>
            <pc:docMk/>
            <pc:sldMk cId="2814170610" sldId="330"/>
            <ac:picMk id="17" creationId="{CF142586-160E-57FB-0F5E-410759C7D06D}"/>
          </ac:picMkLst>
        </pc:picChg>
        <pc:picChg chg="del">
          <ac:chgData name="ZICMANE Elina (CBE)" userId="c24ab8cf-35b8-4657-b814-2e74ae4020d7" providerId="ADAL" clId="{91DF25EC-1F82-405A-AB7F-15A02F6C9D02}" dt="2026-06-09T14:10:47.207" v="1933" actId="478"/>
          <ac:picMkLst>
            <pc:docMk/>
            <pc:sldMk cId="2814170610" sldId="330"/>
            <ac:picMk id="20" creationId="{65F5D972-75DD-ECA2-9282-22D2E2596D61}"/>
          </ac:picMkLst>
        </pc:picChg>
        <pc:picChg chg="add mod">
          <ac:chgData name="ZICMANE Elina (CBE)" userId="c24ab8cf-35b8-4657-b814-2e74ae4020d7" providerId="ADAL" clId="{91DF25EC-1F82-405A-AB7F-15A02F6C9D02}" dt="2026-06-09T14:18:58.052" v="2092" actId="14100"/>
          <ac:picMkLst>
            <pc:docMk/>
            <pc:sldMk cId="2814170610" sldId="330"/>
            <ac:picMk id="24" creationId="{B30C75D6-1361-318F-55BD-544040233AB8}"/>
          </ac:picMkLst>
        </pc:picChg>
        <pc:picChg chg="del">
          <ac:chgData name="ZICMANE Elina (CBE)" userId="c24ab8cf-35b8-4657-b814-2e74ae4020d7" providerId="ADAL" clId="{91DF25EC-1F82-405A-AB7F-15A02F6C9D02}" dt="2026-06-09T14:10:49.525" v="1935" actId="478"/>
          <ac:picMkLst>
            <pc:docMk/>
            <pc:sldMk cId="2814170610" sldId="330"/>
            <ac:picMk id="26" creationId="{0A604FDF-5059-FE2E-F8B2-52A2BA0FCCEA}"/>
          </ac:picMkLst>
        </pc:picChg>
        <pc:picChg chg="add mod">
          <ac:chgData name="ZICMANE Elina (CBE)" userId="c24ab8cf-35b8-4657-b814-2e74ae4020d7" providerId="ADAL" clId="{91DF25EC-1F82-405A-AB7F-15A02F6C9D02}" dt="2026-06-09T14:20:57.628" v="2162" actId="1076"/>
          <ac:picMkLst>
            <pc:docMk/>
            <pc:sldMk cId="2814170610" sldId="330"/>
            <ac:picMk id="28" creationId="{3E60427C-4BAA-6234-22C2-DC22BB84EA85}"/>
          </ac:picMkLst>
        </pc:picChg>
        <pc:picChg chg="del">
          <ac:chgData name="ZICMANE Elina (CBE)" userId="c24ab8cf-35b8-4657-b814-2e74ae4020d7" providerId="ADAL" clId="{91DF25EC-1F82-405A-AB7F-15A02F6C9D02}" dt="2026-06-09T14:10:38.005" v="1931" actId="478"/>
          <ac:picMkLst>
            <pc:docMk/>
            <pc:sldMk cId="2814170610" sldId="330"/>
            <ac:picMk id="31" creationId="{8448E8D7-CCBB-EACE-BE6B-CC41FB975331}"/>
          </ac:picMkLst>
        </pc:picChg>
        <pc:picChg chg="add mod ord">
          <ac:chgData name="ZICMANE Elina (CBE)" userId="c24ab8cf-35b8-4657-b814-2e74ae4020d7" providerId="ADAL" clId="{91DF25EC-1F82-405A-AB7F-15A02F6C9D02}" dt="2026-06-09T14:22:26.623" v="2193" actId="1038"/>
          <ac:picMkLst>
            <pc:docMk/>
            <pc:sldMk cId="2814170610" sldId="330"/>
            <ac:picMk id="32" creationId="{35905A67-486A-7C01-511B-F9F06E3DAB22}"/>
          </ac:picMkLst>
        </pc:picChg>
        <pc:picChg chg="del">
          <ac:chgData name="ZICMANE Elina (CBE)" userId="c24ab8cf-35b8-4657-b814-2e74ae4020d7" providerId="ADAL" clId="{91DF25EC-1F82-405A-AB7F-15A02F6C9D02}" dt="2026-06-09T14:10:48.504" v="1934" actId="478"/>
          <ac:picMkLst>
            <pc:docMk/>
            <pc:sldMk cId="2814170610" sldId="330"/>
            <ac:picMk id="33" creationId="{29BFAEDB-3146-E23D-3888-94226E313D08}"/>
          </ac:picMkLst>
        </pc:picChg>
      </pc:sldChg>
      <pc:sldChg chg="addSp delSp modSp new mod modNotesTx">
        <pc:chgData name="ZICMANE Elina (CBE)" userId="c24ab8cf-35b8-4657-b814-2e74ae4020d7" providerId="ADAL" clId="{91DF25EC-1F82-405A-AB7F-15A02F6C9D02}" dt="2026-06-09T14:49:44.149" v="2502" actId="1037"/>
        <pc:sldMkLst>
          <pc:docMk/>
          <pc:sldMk cId="2752096590" sldId="331"/>
        </pc:sldMkLst>
        <pc:spChg chg="del">
          <ac:chgData name="ZICMANE Elina (CBE)" userId="c24ab8cf-35b8-4657-b814-2e74ae4020d7" providerId="ADAL" clId="{91DF25EC-1F82-405A-AB7F-15A02F6C9D02}" dt="2026-06-09T14:24:57.573" v="2199" actId="478"/>
          <ac:spMkLst>
            <pc:docMk/>
            <pc:sldMk cId="2752096590" sldId="331"/>
            <ac:spMk id="3" creationId="{FCA4B395-1A58-13F1-9D6E-253A815FBE51}"/>
          </ac:spMkLst>
        </pc:spChg>
        <pc:spChg chg="mod">
          <ac:chgData name="ZICMANE Elina (CBE)" userId="c24ab8cf-35b8-4657-b814-2e74ae4020d7" providerId="ADAL" clId="{91DF25EC-1F82-405A-AB7F-15A02F6C9D02}" dt="2026-06-09T14:24:25.535" v="2198" actId="20577"/>
          <ac:spMkLst>
            <pc:docMk/>
            <pc:sldMk cId="2752096590" sldId="331"/>
            <ac:spMk id="4" creationId="{51E6E2C1-AB2C-062F-C29F-0AEDE47F76DC}"/>
          </ac:spMkLst>
        </pc:spChg>
        <pc:spChg chg="add del mod">
          <ac:chgData name="ZICMANE Elina (CBE)" userId="c24ab8cf-35b8-4657-b814-2e74ae4020d7" providerId="ADAL" clId="{91DF25EC-1F82-405A-AB7F-15A02F6C9D02}" dt="2026-06-09T14:34:47.064" v="2334" actId="478"/>
          <ac:spMkLst>
            <pc:docMk/>
            <pc:sldMk cId="2752096590" sldId="331"/>
            <ac:spMk id="5" creationId="{00E46F40-B79C-445D-FC21-83859AAF6856}"/>
          </ac:spMkLst>
        </pc:spChg>
        <pc:spChg chg="add mod">
          <ac:chgData name="ZICMANE Elina (CBE)" userId="c24ab8cf-35b8-4657-b814-2e74ae4020d7" providerId="ADAL" clId="{91DF25EC-1F82-405A-AB7F-15A02F6C9D02}" dt="2026-06-09T14:34:37.506" v="2332" actId="14100"/>
          <ac:spMkLst>
            <pc:docMk/>
            <pc:sldMk cId="2752096590" sldId="331"/>
            <ac:spMk id="6" creationId="{43F6B741-6F84-EA04-A387-92E081C72D9A}"/>
          </ac:spMkLst>
        </pc:spChg>
        <pc:spChg chg="add del mod">
          <ac:chgData name="ZICMANE Elina (CBE)" userId="c24ab8cf-35b8-4657-b814-2e74ae4020d7" providerId="ADAL" clId="{91DF25EC-1F82-405A-AB7F-15A02F6C9D02}" dt="2026-06-09T14:26:20.923" v="2210" actId="478"/>
          <ac:spMkLst>
            <pc:docMk/>
            <pc:sldMk cId="2752096590" sldId="331"/>
            <ac:spMk id="7" creationId="{E314AA3D-7C38-9144-DF53-1E3470402627}"/>
          </ac:spMkLst>
        </pc:spChg>
        <pc:spChg chg="add mod">
          <ac:chgData name="ZICMANE Elina (CBE)" userId="c24ab8cf-35b8-4657-b814-2e74ae4020d7" providerId="ADAL" clId="{91DF25EC-1F82-405A-AB7F-15A02F6C9D02}" dt="2026-06-09T14:27:25.859" v="2229" actId="164"/>
          <ac:spMkLst>
            <pc:docMk/>
            <pc:sldMk cId="2752096590" sldId="331"/>
            <ac:spMk id="8" creationId="{E9E1E848-BB46-3E1C-FB2D-7B381509088F}"/>
          </ac:spMkLst>
        </pc:spChg>
        <pc:spChg chg="add del mod">
          <ac:chgData name="ZICMANE Elina (CBE)" userId="c24ab8cf-35b8-4657-b814-2e74ae4020d7" providerId="ADAL" clId="{91DF25EC-1F82-405A-AB7F-15A02F6C9D02}" dt="2026-06-09T14:26:45.467" v="2219" actId="478"/>
          <ac:spMkLst>
            <pc:docMk/>
            <pc:sldMk cId="2752096590" sldId="331"/>
            <ac:spMk id="9" creationId="{8AE97352-852A-C627-D272-3B175FBB80BD}"/>
          </ac:spMkLst>
        </pc:spChg>
        <pc:spChg chg="add mod">
          <ac:chgData name="ZICMANE Elina (CBE)" userId="c24ab8cf-35b8-4657-b814-2e74ae4020d7" providerId="ADAL" clId="{91DF25EC-1F82-405A-AB7F-15A02F6C9D02}" dt="2026-06-09T14:27:25.859" v="2229" actId="164"/>
          <ac:spMkLst>
            <pc:docMk/>
            <pc:sldMk cId="2752096590" sldId="331"/>
            <ac:spMk id="10" creationId="{3FB44EE6-1F34-08B1-F3C2-10AE18311348}"/>
          </ac:spMkLst>
        </pc:spChg>
        <pc:spChg chg="add mod">
          <ac:chgData name="ZICMANE Elina (CBE)" userId="c24ab8cf-35b8-4657-b814-2e74ae4020d7" providerId="ADAL" clId="{91DF25EC-1F82-405A-AB7F-15A02F6C9D02}" dt="2026-06-09T14:39:48.014" v="2451" actId="6549"/>
          <ac:spMkLst>
            <pc:docMk/>
            <pc:sldMk cId="2752096590" sldId="331"/>
            <ac:spMk id="12" creationId="{5B24B772-C2F2-A48A-87D1-5400524A8DE1}"/>
          </ac:spMkLst>
        </pc:spChg>
        <pc:spChg chg="add del mod ord">
          <ac:chgData name="ZICMANE Elina (CBE)" userId="c24ab8cf-35b8-4657-b814-2e74ae4020d7" providerId="ADAL" clId="{91DF25EC-1F82-405A-AB7F-15A02F6C9D02}" dt="2026-06-09T14:38:02.695" v="2388" actId="478"/>
          <ac:spMkLst>
            <pc:docMk/>
            <pc:sldMk cId="2752096590" sldId="331"/>
            <ac:spMk id="13" creationId="{66413927-5CC5-4111-8238-5B09B1AC4113}"/>
          </ac:spMkLst>
        </pc:spChg>
        <pc:spChg chg="add mod ord">
          <ac:chgData name="ZICMANE Elina (CBE)" userId="c24ab8cf-35b8-4657-b814-2e74ae4020d7" providerId="ADAL" clId="{91DF25EC-1F82-405A-AB7F-15A02F6C9D02}" dt="2026-06-09T14:35:23.210" v="2339" actId="207"/>
          <ac:spMkLst>
            <pc:docMk/>
            <pc:sldMk cId="2752096590" sldId="331"/>
            <ac:spMk id="14" creationId="{435CA767-3D77-D61C-C1B9-76C2F7B152BB}"/>
          </ac:spMkLst>
        </pc:spChg>
        <pc:spChg chg="add del mod">
          <ac:chgData name="ZICMANE Elina (CBE)" userId="c24ab8cf-35b8-4657-b814-2e74ae4020d7" providerId="ADAL" clId="{91DF25EC-1F82-405A-AB7F-15A02F6C9D02}" dt="2026-06-09T14:37:59.050" v="2387" actId="478"/>
          <ac:spMkLst>
            <pc:docMk/>
            <pc:sldMk cId="2752096590" sldId="331"/>
            <ac:spMk id="15" creationId="{C78CCC75-7673-02DF-7111-47D76B3B67B5}"/>
          </ac:spMkLst>
        </pc:spChg>
        <pc:spChg chg="add mod">
          <ac:chgData name="ZICMANE Elina (CBE)" userId="c24ab8cf-35b8-4657-b814-2e74ae4020d7" providerId="ADAL" clId="{91DF25EC-1F82-405A-AB7F-15A02F6C9D02}" dt="2026-06-09T14:38:44.233" v="2390" actId="12"/>
          <ac:spMkLst>
            <pc:docMk/>
            <pc:sldMk cId="2752096590" sldId="331"/>
            <ac:spMk id="16" creationId="{F0B56393-1571-17FD-8E60-216E7D076BBB}"/>
          </ac:spMkLst>
        </pc:spChg>
        <pc:spChg chg="add mod">
          <ac:chgData name="ZICMANE Elina (CBE)" userId="c24ab8cf-35b8-4657-b814-2e74ae4020d7" providerId="ADAL" clId="{91DF25EC-1F82-405A-AB7F-15A02F6C9D02}" dt="2026-06-09T14:40:06.828" v="2453" actId="108"/>
          <ac:spMkLst>
            <pc:docMk/>
            <pc:sldMk cId="2752096590" sldId="331"/>
            <ac:spMk id="17" creationId="{2CC58F01-FF32-156F-0DCD-1B1BCC3BFD78}"/>
          </ac:spMkLst>
        </pc:spChg>
        <pc:spChg chg="add mod">
          <ac:chgData name="ZICMANE Elina (CBE)" userId="c24ab8cf-35b8-4657-b814-2e74ae4020d7" providerId="ADAL" clId="{91DF25EC-1F82-405A-AB7F-15A02F6C9D02}" dt="2026-06-09T14:40:22.168" v="2455" actId="108"/>
          <ac:spMkLst>
            <pc:docMk/>
            <pc:sldMk cId="2752096590" sldId="331"/>
            <ac:spMk id="18" creationId="{BEC8B1A1-62FC-265B-A77D-CE2D58C0C762}"/>
          </ac:spMkLst>
        </pc:spChg>
        <pc:spChg chg="add mod">
          <ac:chgData name="ZICMANE Elina (CBE)" userId="c24ab8cf-35b8-4657-b814-2e74ae4020d7" providerId="ADAL" clId="{91DF25EC-1F82-405A-AB7F-15A02F6C9D02}" dt="2026-06-09T14:40:39.753" v="2457" actId="108"/>
          <ac:spMkLst>
            <pc:docMk/>
            <pc:sldMk cId="2752096590" sldId="331"/>
            <ac:spMk id="19" creationId="{E04EFDC9-BC8F-F4EC-3E93-30BDEACEBCED}"/>
          </ac:spMkLst>
        </pc:spChg>
        <pc:spChg chg="add mod">
          <ac:chgData name="ZICMANE Elina (CBE)" userId="c24ab8cf-35b8-4657-b814-2e74ae4020d7" providerId="ADAL" clId="{91DF25EC-1F82-405A-AB7F-15A02F6C9D02}" dt="2026-06-09T14:40:55.325" v="2459" actId="108"/>
          <ac:spMkLst>
            <pc:docMk/>
            <pc:sldMk cId="2752096590" sldId="331"/>
            <ac:spMk id="20" creationId="{4357A86D-83B7-D4B4-F66C-89525E68E15F}"/>
          </ac:spMkLst>
        </pc:spChg>
        <pc:spChg chg="add mod">
          <ac:chgData name="ZICMANE Elina (CBE)" userId="c24ab8cf-35b8-4657-b814-2e74ae4020d7" providerId="ADAL" clId="{91DF25EC-1F82-405A-AB7F-15A02F6C9D02}" dt="2026-06-09T14:41:15.473" v="2461" actId="1076"/>
          <ac:spMkLst>
            <pc:docMk/>
            <pc:sldMk cId="2752096590" sldId="331"/>
            <ac:spMk id="21" creationId="{E90FB862-6F85-EA8D-7B20-3CFD6AD34B5B}"/>
          </ac:spMkLst>
        </pc:spChg>
        <pc:spChg chg="add mod">
          <ac:chgData name="ZICMANE Elina (CBE)" userId="c24ab8cf-35b8-4657-b814-2e74ae4020d7" providerId="ADAL" clId="{91DF25EC-1F82-405A-AB7F-15A02F6C9D02}" dt="2026-06-09T14:41:27.170" v="2463" actId="1076"/>
          <ac:spMkLst>
            <pc:docMk/>
            <pc:sldMk cId="2752096590" sldId="331"/>
            <ac:spMk id="22" creationId="{A6F8F756-6358-E222-E217-FB4ED9289557}"/>
          </ac:spMkLst>
        </pc:spChg>
        <pc:spChg chg="add mod">
          <ac:chgData name="ZICMANE Elina (CBE)" userId="c24ab8cf-35b8-4657-b814-2e74ae4020d7" providerId="ADAL" clId="{91DF25EC-1F82-405A-AB7F-15A02F6C9D02}" dt="2026-06-09T14:39:05.570" v="2413" actId="20577"/>
          <ac:spMkLst>
            <pc:docMk/>
            <pc:sldMk cId="2752096590" sldId="331"/>
            <ac:spMk id="23" creationId="{1AACB3E2-C319-31BD-A43A-F8A39006CE24}"/>
          </ac:spMkLst>
        </pc:spChg>
        <pc:grpChg chg="add mod">
          <ac:chgData name="ZICMANE Elina (CBE)" userId="c24ab8cf-35b8-4657-b814-2e74ae4020d7" providerId="ADAL" clId="{91DF25EC-1F82-405A-AB7F-15A02F6C9D02}" dt="2026-06-09T14:41:49.097" v="2464" actId="1076"/>
          <ac:grpSpMkLst>
            <pc:docMk/>
            <pc:sldMk cId="2752096590" sldId="331"/>
            <ac:grpSpMk id="11" creationId="{1138AE12-AF16-CA0C-ED40-22D0939D137C}"/>
          </ac:grpSpMkLst>
        </pc:grpChg>
        <pc:picChg chg="add mod">
          <ac:chgData name="ZICMANE Elina (CBE)" userId="c24ab8cf-35b8-4657-b814-2e74ae4020d7" providerId="ADAL" clId="{91DF25EC-1F82-405A-AB7F-15A02F6C9D02}" dt="2026-06-09T14:49:44.149" v="2502" actId="1037"/>
          <ac:picMkLst>
            <pc:docMk/>
            <pc:sldMk cId="2752096590" sldId="331"/>
            <ac:picMk id="25" creationId="{7795114B-5028-DC11-80DD-3F825250D3B1}"/>
          </ac:picMkLst>
        </pc:picChg>
      </pc:sldChg>
      <pc:sldChg chg="addSp delSp modSp new mod modNotesTx">
        <pc:chgData name="ZICMANE Elina (CBE)" userId="c24ab8cf-35b8-4657-b814-2e74ae4020d7" providerId="ADAL" clId="{91DF25EC-1F82-405A-AB7F-15A02F6C9D02}" dt="2026-06-09T15:55:31.730" v="2709" actId="1076"/>
        <pc:sldMkLst>
          <pc:docMk/>
          <pc:sldMk cId="1769815892" sldId="332"/>
        </pc:sldMkLst>
        <pc:spChg chg="del">
          <ac:chgData name="ZICMANE Elina (CBE)" userId="c24ab8cf-35b8-4657-b814-2e74ae4020d7" providerId="ADAL" clId="{91DF25EC-1F82-405A-AB7F-15A02F6C9D02}" dt="2026-06-09T15:46:38.884" v="2556" actId="478"/>
          <ac:spMkLst>
            <pc:docMk/>
            <pc:sldMk cId="1769815892" sldId="332"/>
            <ac:spMk id="2" creationId="{1EE9F5D6-C385-94F3-31A0-5A0A5B0C4155}"/>
          </ac:spMkLst>
        </pc:spChg>
        <pc:spChg chg="mod">
          <ac:chgData name="ZICMANE Elina (CBE)" userId="c24ab8cf-35b8-4657-b814-2e74ae4020d7" providerId="ADAL" clId="{91DF25EC-1F82-405A-AB7F-15A02F6C9D02}" dt="2026-06-09T15:48:32.888" v="2587" actId="1076"/>
          <ac:spMkLst>
            <pc:docMk/>
            <pc:sldMk cId="1769815892" sldId="332"/>
            <ac:spMk id="3" creationId="{5CA0F825-04E4-D384-40B3-A2E0D8FFFBFF}"/>
          </ac:spMkLst>
        </pc:spChg>
        <pc:spChg chg="mod">
          <ac:chgData name="ZICMANE Elina (CBE)" userId="c24ab8cf-35b8-4657-b814-2e74ae4020d7" providerId="ADAL" clId="{91DF25EC-1F82-405A-AB7F-15A02F6C9D02}" dt="2026-06-09T14:52:03.791" v="2554" actId="20577"/>
          <ac:spMkLst>
            <pc:docMk/>
            <pc:sldMk cId="1769815892" sldId="332"/>
            <ac:spMk id="5" creationId="{C3B04FF2-8B97-9CDF-7288-3C2A914D116A}"/>
          </ac:spMkLst>
        </pc:spChg>
        <pc:spChg chg="del">
          <ac:chgData name="ZICMANE Elina (CBE)" userId="c24ab8cf-35b8-4657-b814-2e74ae4020d7" providerId="ADAL" clId="{91DF25EC-1F82-405A-AB7F-15A02F6C9D02}" dt="2026-06-09T15:40:42.545" v="2555" actId="931"/>
          <ac:spMkLst>
            <pc:docMk/>
            <pc:sldMk cId="1769815892" sldId="332"/>
            <ac:spMk id="6" creationId="{337B4577-C220-7404-5E2F-5442AF420ACF}"/>
          </ac:spMkLst>
        </pc:spChg>
        <pc:spChg chg="add mod">
          <ac:chgData name="ZICMANE Elina (CBE)" userId="c24ab8cf-35b8-4657-b814-2e74ae4020d7" providerId="ADAL" clId="{91DF25EC-1F82-405A-AB7F-15A02F6C9D02}" dt="2026-06-09T15:52:56.849" v="2668" actId="1076"/>
          <ac:spMkLst>
            <pc:docMk/>
            <pc:sldMk cId="1769815892" sldId="332"/>
            <ac:spMk id="15" creationId="{F5A6730A-4948-59BF-A13C-B545AC36DC5B}"/>
          </ac:spMkLst>
        </pc:spChg>
        <pc:spChg chg="add del mod">
          <ac:chgData name="ZICMANE Elina (CBE)" userId="c24ab8cf-35b8-4657-b814-2e74ae4020d7" providerId="ADAL" clId="{91DF25EC-1F82-405A-AB7F-15A02F6C9D02}" dt="2026-06-09T15:52:39.551" v="2665" actId="478"/>
          <ac:spMkLst>
            <pc:docMk/>
            <pc:sldMk cId="1769815892" sldId="332"/>
            <ac:spMk id="16" creationId="{B629249A-AF14-BCD9-270B-0FC98A14654E}"/>
          </ac:spMkLst>
        </pc:spChg>
        <pc:spChg chg="add del mod">
          <ac:chgData name="ZICMANE Elina (CBE)" userId="c24ab8cf-35b8-4657-b814-2e74ae4020d7" providerId="ADAL" clId="{91DF25EC-1F82-405A-AB7F-15A02F6C9D02}" dt="2026-06-09T15:52:40.672" v="2666" actId="478"/>
          <ac:spMkLst>
            <pc:docMk/>
            <pc:sldMk cId="1769815892" sldId="332"/>
            <ac:spMk id="17" creationId="{27B4CA06-BB75-D275-0543-FFC45D43F268}"/>
          </ac:spMkLst>
        </pc:spChg>
        <pc:spChg chg="add mod">
          <ac:chgData name="ZICMANE Elina (CBE)" userId="c24ab8cf-35b8-4657-b814-2e74ae4020d7" providerId="ADAL" clId="{91DF25EC-1F82-405A-AB7F-15A02F6C9D02}" dt="2026-06-09T15:55:31.730" v="2709" actId="1076"/>
          <ac:spMkLst>
            <pc:docMk/>
            <pc:sldMk cId="1769815892" sldId="332"/>
            <ac:spMk id="18" creationId="{25DF7630-9C8A-55B8-3994-2DD0FFA34BD0}"/>
          </ac:spMkLst>
        </pc:spChg>
        <pc:picChg chg="add mod ord">
          <ac:chgData name="ZICMANE Elina (CBE)" userId="c24ab8cf-35b8-4657-b814-2e74ae4020d7" providerId="ADAL" clId="{91DF25EC-1F82-405A-AB7F-15A02F6C9D02}" dt="2026-06-09T15:40:42.545" v="2555" actId="931"/>
          <ac:picMkLst>
            <pc:docMk/>
            <pc:sldMk cId="1769815892" sldId="332"/>
            <ac:picMk id="8" creationId="{7FC86660-6764-A835-4E14-602B8B82C227}"/>
          </ac:picMkLst>
        </pc:picChg>
        <pc:picChg chg="add mod">
          <ac:chgData name="ZICMANE Elina (CBE)" userId="c24ab8cf-35b8-4657-b814-2e74ae4020d7" providerId="ADAL" clId="{91DF25EC-1F82-405A-AB7F-15A02F6C9D02}" dt="2026-06-09T15:48:41.695" v="2596" actId="1036"/>
          <ac:picMkLst>
            <pc:docMk/>
            <pc:sldMk cId="1769815892" sldId="332"/>
            <ac:picMk id="9" creationId="{8722A8EC-65E3-FBB9-DEB2-5420F094A309}"/>
          </ac:picMkLst>
        </pc:picChg>
        <pc:picChg chg="add mod">
          <ac:chgData name="ZICMANE Elina (CBE)" userId="c24ab8cf-35b8-4657-b814-2e74ae4020d7" providerId="ADAL" clId="{91DF25EC-1F82-405A-AB7F-15A02F6C9D02}" dt="2026-06-09T15:48:50.392" v="2598" actId="1076"/>
          <ac:picMkLst>
            <pc:docMk/>
            <pc:sldMk cId="1769815892" sldId="332"/>
            <ac:picMk id="10" creationId="{1192DAA4-8AF3-80CB-F6FE-ABAAA2CCEB76}"/>
          </ac:picMkLst>
        </pc:picChg>
        <pc:picChg chg="add mod">
          <ac:chgData name="ZICMANE Elina (CBE)" userId="c24ab8cf-35b8-4657-b814-2e74ae4020d7" providerId="ADAL" clId="{91DF25EC-1F82-405A-AB7F-15A02F6C9D02}" dt="2026-06-09T15:48:59.994" v="2600" actId="1076"/>
          <ac:picMkLst>
            <pc:docMk/>
            <pc:sldMk cId="1769815892" sldId="332"/>
            <ac:picMk id="11" creationId="{E6E330E0-DEE3-C3E3-DFD7-B953F618684F}"/>
          </ac:picMkLst>
        </pc:picChg>
        <pc:picChg chg="add mod">
          <ac:chgData name="ZICMANE Elina (CBE)" userId="c24ab8cf-35b8-4657-b814-2e74ae4020d7" providerId="ADAL" clId="{91DF25EC-1F82-405A-AB7F-15A02F6C9D02}" dt="2026-06-09T15:49:06.935" v="2602" actId="1076"/>
          <ac:picMkLst>
            <pc:docMk/>
            <pc:sldMk cId="1769815892" sldId="332"/>
            <ac:picMk id="12" creationId="{380AAAF4-2DC8-8C36-777B-C23E741D6461}"/>
          </ac:picMkLst>
        </pc:picChg>
        <pc:picChg chg="add mod">
          <ac:chgData name="ZICMANE Elina (CBE)" userId="c24ab8cf-35b8-4657-b814-2e74ae4020d7" providerId="ADAL" clId="{91DF25EC-1F82-405A-AB7F-15A02F6C9D02}" dt="2026-06-09T15:49:27.543" v="2610" actId="1035"/>
          <ac:picMkLst>
            <pc:docMk/>
            <pc:sldMk cId="1769815892" sldId="332"/>
            <ac:picMk id="13" creationId="{6273762D-5CC4-0D96-A60D-34BA9718048E}"/>
          </ac:picMkLst>
        </pc:picChg>
        <pc:picChg chg="add mod">
          <ac:chgData name="ZICMANE Elina (CBE)" userId="c24ab8cf-35b8-4657-b814-2e74ae4020d7" providerId="ADAL" clId="{91DF25EC-1F82-405A-AB7F-15A02F6C9D02}" dt="2026-06-09T15:49:25.880" v="2608" actId="1035"/>
          <ac:picMkLst>
            <pc:docMk/>
            <pc:sldMk cId="1769815892" sldId="332"/>
            <ac:picMk id="14" creationId="{55340A20-93E2-CF54-8AB5-EF2168995DEE}"/>
          </ac:picMkLst>
        </pc:picChg>
      </pc:sldChg>
      <pc:sldMasterChg chg="delSldLayout modSldLayout">
        <pc:chgData name="ZICMANE Elina (CBE)" userId="c24ab8cf-35b8-4657-b814-2e74ae4020d7" providerId="ADAL" clId="{91DF25EC-1F82-405A-AB7F-15A02F6C9D02}" dt="2026-06-07T19:01:51.144" v="1270" actId="47"/>
        <pc:sldMasterMkLst>
          <pc:docMk/>
          <pc:sldMasterMk cId="0" sldId="2147483648"/>
        </pc:sldMasterMkLst>
        <pc:sldLayoutChg chg="delSp modSp mod">
          <pc:chgData name="ZICMANE Elina (CBE)" userId="c24ab8cf-35b8-4657-b814-2e74ae4020d7" providerId="ADAL" clId="{91DF25EC-1F82-405A-AB7F-15A02F6C9D02}" dt="2026-06-07T17:37:07.146" v="295" actId="1076"/>
          <pc:sldLayoutMkLst>
            <pc:docMk/>
            <pc:sldMasterMk cId="0" sldId="2147483648"/>
            <pc:sldLayoutMk cId="0" sldId="2147483662"/>
          </pc:sldLayoutMkLst>
          <pc:picChg chg="mod">
            <ac:chgData name="ZICMANE Elina (CBE)" userId="c24ab8cf-35b8-4657-b814-2e74ae4020d7" providerId="ADAL" clId="{91DF25EC-1F82-405A-AB7F-15A02F6C9D02}" dt="2026-06-07T17:37:07.146" v="295" actId="1076"/>
            <ac:picMkLst>
              <pc:docMk/>
              <pc:sldMasterMk cId="0" sldId="2147483648"/>
              <pc:sldLayoutMk cId="0" sldId="2147483662"/>
              <ac:picMk id="32" creationId="{54884B04-0866-0D61-B049-3833040640E6}"/>
            </ac:picMkLst>
          </pc:picChg>
        </pc:sldLayoutChg>
        <pc:sldLayoutChg chg="delSp modSp mod">
          <pc:chgData name="ZICMANE Elina (CBE)" userId="c24ab8cf-35b8-4657-b814-2e74ae4020d7" providerId="ADAL" clId="{91DF25EC-1F82-405A-AB7F-15A02F6C9D02}" dt="2026-06-07T17:41:43.278" v="366" actId="478"/>
          <pc:sldLayoutMkLst>
            <pc:docMk/>
            <pc:sldMasterMk cId="0" sldId="2147483648"/>
            <pc:sldLayoutMk cId="2964535633" sldId="2147483666"/>
          </pc:sldLayoutMkLst>
          <pc:spChg chg="mod">
            <ac:chgData name="ZICMANE Elina (CBE)" userId="c24ab8cf-35b8-4657-b814-2e74ae4020d7" providerId="ADAL" clId="{91DF25EC-1F82-405A-AB7F-15A02F6C9D02}" dt="2026-06-07T17:40:25.990" v="353" actId="1076"/>
            <ac:spMkLst>
              <pc:docMk/>
              <pc:sldMasterMk cId="0" sldId="2147483648"/>
              <pc:sldLayoutMk cId="2964535633" sldId="2147483666"/>
              <ac:spMk id="4" creationId="{815E77E4-7EEF-799F-86AA-DD6BCBE6EBE3}"/>
            </ac:spMkLst>
          </pc:spChg>
          <pc:spChg chg="mod">
            <ac:chgData name="ZICMANE Elina (CBE)" userId="c24ab8cf-35b8-4657-b814-2e74ae4020d7" providerId="ADAL" clId="{91DF25EC-1F82-405A-AB7F-15A02F6C9D02}" dt="2026-06-07T17:40:25.990" v="353" actId="1076"/>
            <ac:spMkLst>
              <pc:docMk/>
              <pc:sldMasterMk cId="0" sldId="2147483648"/>
              <pc:sldLayoutMk cId="2964535633" sldId="2147483666"/>
              <ac:spMk id="18" creationId="{903A5F8A-3503-E265-3244-5571C493D0A4}"/>
            </ac:spMkLst>
          </pc:spChg>
          <pc:grpChg chg="mod">
            <ac:chgData name="ZICMANE Elina (CBE)" userId="c24ab8cf-35b8-4657-b814-2e74ae4020d7" providerId="ADAL" clId="{91DF25EC-1F82-405A-AB7F-15A02F6C9D02}" dt="2026-06-07T17:40:25.990" v="353" actId="1076"/>
            <ac:grpSpMkLst>
              <pc:docMk/>
              <pc:sldMasterMk cId="0" sldId="2147483648"/>
              <pc:sldLayoutMk cId="2964535633" sldId="2147483666"/>
              <ac:grpSpMk id="27" creationId="{8556A4F7-1BFA-F3DD-174A-0AA0CEE3C4B8}"/>
            </ac:grpSpMkLst>
          </pc:grpChg>
          <pc:picChg chg="mod">
            <ac:chgData name="ZICMANE Elina (CBE)" userId="c24ab8cf-35b8-4657-b814-2e74ae4020d7" providerId="ADAL" clId="{91DF25EC-1F82-405A-AB7F-15A02F6C9D02}" dt="2026-06-07T17:41:28.463" v="365" actId="1076"/>
            <ac:picMkLst>
              <pc:docMk/>
              <pc:sldMasterMk cId="0" sldId="2147483648"/>
              <pc:sldLayoutMk cId="2964535633" sldId="2147483666"/>
              <ac:picMk id="6" creationId="{3C4AF3F1-A22D-A0E2-3739-DD4148F47B78}"/>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28195781082916E-2"/>
          <c:y val="1.3088363954505687E-2"/>
          <c:w val="0.63565109771691441"/>
          <c:h val="0.95347664657537168"/>
        </c:manualLayout>
      </c:layout>
      <c:doughnutChart>
        <c:varyColors val="1"/>
        <c:ser>
          <c:idx val="0"/>
          <c:order val="0"/>
          <c:tx>
            <c:strRef>
              <c:f>Folha1!$B$1</c:f>
              <c:strCache>
                <c:ptCount val="1"/>
                <c:pt idx="0">
                  <c:v>Vendas</c:v>
                </c:pt>
              </c:strCache>
            </c:strRef>
          </c:tx>
          <c:spPr>
            <a:solidFill>
              <a:srgbClr val="A5D7B3"/>
            </a:solidFill>
            <a:ln w="31750" cap="rnd">
              <a:solidFill>
                <a:schemeClr val="lt1"/>
              </a:solidFill>
            </a:ln>
          </c:spPr>
          <c:dPt>
            <c:idx val="0"/>
            <c:bubble3D val="0"/>
            <c:spPr>
              <a:solidFill>
                <a:srgbClr val="F8BA9F"/>
              </a:solidFill>
              <a:ln w="127000" cap="rnd">
                <a:solidFill>
                  <a:schemeClr val="lt1"/>
                </a:solidFill>
              </a:ln>
              <a:effectLst/>
            </c:spPr>
            <c:extLst>
              <c:ext xmlns:c16="http://schemas.microsoft.com/office/drawing/2014/chart" uri="{C3380CC4-5D6E-409C-BE32-E72D297353CC}">
                <c16:uniqueId val="{00000001-D3E4-AA4D-9598-2C9FF73BCE1A}"/>
              </c:ext>
            </c:extLst>
          </c:dPt>
          <c:dPt>
            <c:idx val="1"/>
            <c:bubble3D val="0"/>
            <c:spPr>
              <a:solidFill>
                <a:schemeClr val="bg1"/>
              </a:solidFill>
              <a:ln w="31750" cap="rnd">
                <a:solidFill>
                  <a:schemeClr val="lt1"/>
                </a:solidFill>
              </a:ln>
              <a:effectLst/>
            </c:spPr>
            <c:extLst>
              <c:ext xmlns:c16="http://schemas.microsoft.com/office/drawing/2014/chart" uri="{C3380CC4-5D6E-409C-BE32-E72D297353CC}">
                <c16:uniqueId val="{00000003-D3E4-AA4D-9598-2C9FF73BCE1A}"/>
              </c:ext>
            </c:extLst>
          </c:dPt>
          <c:dPt>
            <c:idx val="2"/>
            <c:bubble3D val="0"/>
            <c:spPr>
              <a:solidFill>
                <a:srgbClr val="EE5940"/>
              </a:solidFill>
              <a:ln w="127000" cap="rnd">
                <a:noFill/>
              </a:ln>
              <a:effectLst/>
            </c:spPr>
            <c:extLst>
              <c:ext xmlns:c16="http://schemas.microsoft.com/office/drawing/2014/chart" uri="{C3380CC4-5D6E-409C-BE32-E72D297353CC}">
                <c16:uniqueId val="{00000005-D3E4-AA4D-9598-2C9FF73BCE1A}"/>
              </c:ext>
            </c:extLst>
          </c:dPt>
          <c:dPt>
            <c:idx val="3"/>
            <c:bubble3D val="0"/>
            <c:spPr>
              <a:solidFill>
                <a:schemeClr val="bg1"/>
              </a:solidFill>
              <a:ln w="31750" cap="rnd">
                <a:solidFill>
                  <a:schemeClr val="lt1"/>
                </a:solidFill>
              </a:ln>
              <a:effectLst/>
            </c:spPr>
            <c:extLst>
              <c:ext xmlns:c16="http://schemas.microsoft.com/office/drawing/2014/chart" uri="{C3380CC4-5D6E-409C-BE32-E72D297353CC}">
                <c16:uniqueId val="{00000007-D3E4-AA4D-9598-2C9FF73BCE1A}"/>
              </c:ext>
            </c:extLst>
          </c:dPt>
          <c:cat>
            <c:strRef>
              <c:f>Folha1!$A$2:$A$5</c:f>
              <c:strCache>
                <c:ptCount val="4"/>
                <c:pt idx="0">
                  <c:v>1° Trim.</c:v>
                </c:pt>
                <c:pt idx="1">
                  <c:v>2° Trim.</c:v>
                </c:pt>
                <c:pt idx="2">
                  <c:v>2° Trim.</c:v>
                </c:pt>
                <c:pt idx="3">
                  <c:v>2° Trim.</c:v>
                </c:pt>
              </c:strCache>
            </c:strRef>
          </c:cat>
          <c:val>
            <c:numRef>
              <c:f>Folha1!$B$2:$B$5</c:f>
              <c:numCache>
                <c:formatCode>General</c:formatCode>
                <c:ptCount val="4"/>
                <c:pt idx="0">
                  <c:v>35</c:v>
                </c:pt>
                <c:pt idx="1">
                  <c:v>14.5</c:v>
                </c:pt>
                <c:pt idx="2">
                  <c:v>36</c:v>
                </c:pt>
                <c:pt idx="3">
                  <c:v>14.5</c:v>
                </c:pt>
              </c:numCache>
            </c:numRef>
          </c:val>
          <c:extLst>
            <c:ext xmlns:c16="http://schemas.microsoft.com/office/drawing/2014/chart" uri="{C3380CC4-5D6E-409C-BE32-E72D297353CC}">
              <c16:uniqueId val="{00000008-D3E4-AA4D-9598-2C9FF73BCE1A}"/>
            </c:ext>
          </c:extLst>
        </c:ser>
        <c:dLbls>
          <c:showLegendKey val="0"/>
          <c:showVal val="0"/>
          <c:showCatName val="0"/>
          <c:showSerName val="0"/>
          <c:showPercent val="0"/>
          <c:showBubbleSize val="0"/>
          <c:showLeaderLines val="1"/>
        </c:dLbls>
        <c:firstSliceAng val="44"/>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Folha1!$B$1</c:f>
              <c:strCache>
                <c:ptCount val="1"/>
                <c:pt idx="0">
                  <c:v>Vendas</c:v>
                </c:pt>
              </c:strCache>
            </c:strRef>
          </c:tx>
          <c:spPr>
            <a:ln>
              <a:noFill/>
            </a:ln>
          </c:spPr>
          <c:dPt>
            <c:idx val="0"/>
            <c:bubble3D val="0"/>
            <c:spPr>
              <a:solidFill>
                <a:srgbClr val="60BE7A"/>
              </a:solidFill>
              <a:ln w="19050">
                <a:noFill/>
              </a:ln>
              <a:effectLst/>
            </c:spPr>
            <c:extLst>
              <c:ext xmlns:c16="http://schemas.microsoft.com/office/drawing/2014/chart" uri="{C3380CC4-5D6E-409C-BE32-E72D297353CC}">
                <c16:uniqueId val="{00000001-18B5-A848-B766-A07435DB32B3}"/>
              </c:ext>
            </c:extLst>
          </c:dPt>
          <c:dPt>
            <c:idx val="1"/>
            <c:bubble3D val="0"/>
            <c:spPr>
              <a:solidFill>
                <a:srgbClr val="F9D26F"/>
              </a:solidFill>
              <a:ln w="19050">
                <a:noFill/>
              </a:ln>
              <a:effectLst/>
            </c:spPr>
            <c:extLst>
              <c:ext xmlns:c16="http://schemas.microsoft.com/office/drawing/2014/chart" uri="{C3380CC4-5D6E-409C-BE32-E72D297353CC}">
                <c16:uniqueId val="{00000003-18B5-A848-B766-A07435DB32B3}"/>
              </c:ext>
            </c:extLst>
          </c:dPt>
          <c:dPt>
            <c:idx val="2"/>
            <c:bubble3D val="0"/>
            <c:spPr>
              <a:solidFill>
                <a:srgbClr val="667DB7"/>
              </a:solidFill>
              <a:ln w="19050">
                <a:noFill/>
              </a:ln>
              <a:effectLst/>
            </c:spPr>
            <c:extLst>
              <c:ext xmlns:c16="http://schemas.microsoft.com/office/drawing/2014/chart" uri="{C3380CC4-5D6E-409C-BE32-E72D297353CC}">
                <c16:uniqueId val="{00000005-18B5-A848-B766-A07435DB32B3}"/>
              </c:ext>
            </c:extLst>
          </c:dPt>
          <c:dPt>
            <c:idx val="3"/>
            <c:bubble3D val="0"/>
            <c:spPr>
              <a:solidFill>
                <a:srgbClr val="9FC5E8"/>
              </a:solidFill>
              <a:ln w="19050">
                <a:noFill/>
              </a:ln>
              <a:effectLst/>
            </c:spPr>
            <c:extLst>
              <c:ext xmlns:c16="http://schemas.microsoft.com/office/drawing/2014/chart" uri="{C3380CC4-5D6E-409C-BE32-E72D297353CC}">
                <c16:uniqueId val="{00000007-18B5-A848-B766-A07435DB32B3}"/>
              </c:ext>
            </c:extLst>
          </c:dPt>
          <c:dLbls>
            <c:dLbl>
              <c:idx val="0"/>
              <c:tx>
                <c:rich>
                  <a:bodyPr/>
                  <a:lstStyle/>
                  <a:p>
                    <a:fld id="{6702DCD0-5293-B543-8D87-D6FE1F174E0D}"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8B5-A848-B766-A07435DB32B3}"/>
                </c:ext>
              </c:extLst>
            </c:dLbl>
            <c:dLbl>
              <c:idx val="1"/>
              <c:tx>
                <c:rich>
                  <a:bodyPr/>
                  <a:lstStyle/>
                  <a:p>
                    <a:fld id="{2CE78641-26A4-9345-A191-EC25541F360B}"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8B5-A848-B766-A07435DB32B3}"/>
                </c:ext>
              </c:extLst>
            </c:dLbl>
            <c:dLbl>
              <c:idx val="2"/>
              <c:tx>
                <c:rich>
                  <a:bodyPr/>
                  <a:lstStyle/>
                  <a:p>
                    <a:fld id="{D42D16B6-C92B-CD4C-AA96-82274AE0E1E5}"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8B5-A848-B766-A07435DB32B3}"/>
                </c:ext>
              </c:extLst>
            </c:dLbl>
            <c:dLbl>
              <c:idx val="3"/>
              <c:tx>
                <c:rich>
                  <a:bodyPr/>
                  <a:lstStyle/>
                  <a:p>
                    <a:fld id="{591BE1ED-B766-F543-8311-70FE7BDA607D}"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8B5-A848-B766-A07435DB32B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pt-P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Folha1!$A$2:$A$5</c:f>
              <c:strCache>
                <c:ptCount val="4"/>
                <c:pt idx="0">
                  <c:v>1° Trim.</c:v>
                </c:pt>
                <c:pt idx="1">
                  <c:v>2° Trim.</c:v>
                </c:pt>
                <c:pt idx="2">
                  <c:v>3° Trim.</c:v>
                </c:pt>
                <c:pt idx="3">
                  <c:v>4° Trim.</c:v>
                </c:pt>
              </c:strCache>
            </c:strRef>
          </c:cat>
          <c:val>
            <c:numRef>
              <c:f>Folha1!$B$2:$B$5</c:f>
              <c:numCache>
                <c:formatCode>General</c:formatCode>
                <c:ptCount val="4"/>
                <c:pt idx="0">
                  <c:v>67</c:v>
                </c:pt>
                <c:pt idx="1">
                  <c:v>8</c:v>
                </c:pt>
                <c:pt idx="2">
                  <c:v>12</c:v>
                </c:pt>
                <c:pt idx="3">
                  <c:v>12</c:v>
                </c:pt>
              </c:numCache>
            </c:numRef>
          </c:val>
          <c:extLst>
            <c:ext xmlns:c16="http://schemas.microsoft.com/office/drawing/2014/chart" uri="{C3380CC4-5D6E-409C-BE32-E72D297353CC}">
              <c16:uniqueId val="{00000008-18B5-A848-B766-A07435DB32B3}"/>
            </c:ext>
          </c:extLst>
        </c:ser>
        <c:dLbls>
          <c:showLegendKey val="0"/>
          <c:showVal val="0"/>
          <c:showCatName val="0"/>
          <c:showSerName val="0"/>
          <c:showPercent val="1"/>
          <c:showBubbleSize val="0"/>
          <c:showLeaderLines val="1"/>
        </c:dLbls>
        <c:firstSliceAng val="143"/>
        <c:holeSize val="3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026378863658406E-2"/>
          <c:y val="1.0688955696698756E-2"/>
          <c:w val="0.63565109771691441"/>
          <c:h val="0.95347664657537168"/>
        </c:manualLayout>
      </c:layout>
      <c:doughnutChart>
        <c:varyColors val="1"/>
        <c:ser>
          <c:idx val="0"/>
          <c:order val="0"/>
          <c:tx>
            <c:strRef>
              <c:f>Folha1!$B$1</c:f>
              <c:strCache>
                <c:ptCount val="1"/>
                <c:pt idx="0">
                  <c:v>Vendas</c:v>
                </c:pt>
              </c:strCache>
            </c:strRef>
          </c:tx>
          <c:spPr>
            <a:solidFill>
              <a:srgbClr val="A5D7B3"/>
            </a:solidFill>
            <a:ln w="31750" cap="rnd">
              <a:solidFill>
                <a:schemeClr val="lt1"/>
              </a:solidFill>
            </a:ln>
          </c:spPr>
          <c:dPt>
            <c:idx val="0"/>
            <c:bubble3D val="0"/>
            <c:spPr>
              <a:solidFill>
                <a:srgbClr val="F8BA9F"/>
              </a:solidFill>
              <a:ln w="127000" cap="rnd">
                <a:solidFill>
                  <a:schemeClr val="lt1"/>
                </a:solidFill>
              </a:ln>
              <a:effectLst/>
            </c:spPr>
            <c:extLst>
              <c:ext xmlns:c16="http://schemas.microsoft.com/office/drawing/2014/chart" uri="{C3380CC4-5D6E-409C-BE32-E72D297353CC}">
                <c16:uniqueId val="{00000001-9FD0-0B4E-8503-B821C4854E62}"/>
              </c:ext>
            </c:extLst>
          </c:dPt>
          <c:dPt>
            <c:idx val="1"/>
            <c:bubble3D val="0"/>
            <c:spPr>
              <a:solidFill>
                <a:schemeClr val="bg1"/>
              </a:solidFill>
              <a:ln w="31750" cap="rnd">
                <a:solidFill>
                  <a:schemeClr val="lt1"/>
                </a:solidFill>
              </a:ln>
              <a:effectLst/>
            </c:spPr>
            <c:extLst>
              <c:ext xmlns:c16="http://schemas.microsoft.com/office/drawing/2014/chart" uri="{C3380CC4-5D6E-409C-BE32-E72D297353CC}">
                <c16:uniqueId val="{00000003-9FD0-0B4E-8503-B821C4854E62}"/>
              </c:ext>
            </c:extLst>
          </c:dPt>
          <c:dPt>
            <c:idx val="2"/>
            <c:bubble3D val="0"/>
            <c:spPr>
              <a:solidFill>
                <a:srgbClr val="EE5940"/>
              </a:solidFill>
              <a:ln w="127000" cap="rnd">
                <a:noFill/>
              </a:ln>
              <a:effectLst/>
            </c:spPr>
            <c:extLst>
              <c:ext xmlns:c16="http://schemas.microsoft.com/office/drawing/2014/chart" uri="{C3380CC4-5D6E-409C-BE32-E72D297353CC}">
                <c16:uniqueId val="{00000005-9FD0-0B4E-8503-B821C4854E62}"/>
              </c:ext>
            </c:extLst>
          </c:dPt>
          <c:dPt>
            <c:idx val="3"/>
            <c:bubble3D val="0"/>
            <c:spPr>
              <a:solidFill>
                <a:schemeClr val="bg1"/>
              </a:solidFill>
              <a:ln w="31750" cap="rnd">
                <a:solidFill>
                  <a:schemeClr val="lt1"/>
                </a:solidFill>
              </a:ln>
              <a:effectLst/>
            </c:spPr>
            <c:extLst>
              <c:ext xmlns:c16="http://schemas.microsoft.com/office/drawing/2014/chart" uri="{C3380CC4-5D6E-409C-BE32-E72D297353CC}">
                <c16:uniqueId val="{00000007-9FD0-0B4E-8503-B821C4854E62}"/>
              </c:ext>
            </c:extLst>
          </c:dPt>
          <c:cat>
            <c:strRef>
              <c:f>Folha1!$A$2:$A$5</c:f>
              <c:strCache>
                <c:ptCount val="4"/>
                <c:pt idx="0">
                  <c:v>1° Trim.</c:v>
                </c:pt>
                <c:pt idx="1">
                  <c:v>2° Trim.</c:v>
                </c:pt>
                <c:pt idx="2">
                  <c:v>2° Trim.</c:v>
                </c:pt>
                <c:pt idx="3">
                  <c:v>2° Trim.</c:v>
                </c:pt>
              </c:strCache>
            </c:strRef>
          </c:cat>
          <c:val>
            <c:numRef>
              <c:f>Folha1!$B$2:$B$5</c:f>
              <c:numCache>
                <c:formatCode>General</c:formatCode>
                <c:ptCount val="4"/>
                <c:pt idx="0">
                  <c:v>24</c:v>
                </c:pt>
                <c:pt idx="1">
                  <c:v>19</c:v>
                </c:pt>
                <c:pt idx="2">
                  <c:v>38</c:v>
                </c:pt>
                <c:pt idx="3">
                  <c:v>19</c:v>
                </c:pt>
              </c:numCache>
            </c:numRef>
          </c:val>
          <c:extLst>
            <c:ext xmlns:c16="http://schemas.microsoft.com/office/drawing/2014/chart" uri="{C3380CC4-5D6E-409C-BE32-E72D297353CC}">
              <c16:uniqueId val="{00000008-9FD0-0B4E-8503-B821C4854E62}"/>
            </c:ext>
          </c:extLst>
        </c:ser>
        <c:dLbls>
          <c:showLegendKey val="0"/>
          <c:showVal val="0"/>
          <c:showCatName val="0"/>
          <c:showSerName val="0"/>
          <c:showPercent val="0"/>
          <c:showBubbleSize val="0"/>
          <c:showLeaderLines val="1"/>
        </c:dLbls>
        <c:firstSliceAng val="7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Folha1!$B$1</c:f>
              <c:strCache>
                <c:ptCount val="1"/>
                <c:pt idx="0">
                  <c:v>Vendas</c:v>
                </c:pt>
              </c:strCache>
            </c:strRef>
          </c:tx>
          <c:spPr>
            <a:ln>
              <a:noFill/>
            </a:ln>
          </c:spPr>
          <c:dPt>
            <c:idx val="0"/>
            <c:bubble3D val="0"/>
            <c:spPr>
              <a:solidFill>
                <a:srgbClr val="60BE7A"/>
              </a:solidFill>
              <a:ln w="19050">
                <a:noFill/>
              </a:ln>
              <a:effectLst/>
            </c:spPr>
            <c:extLst>
              <c:ext xmlns:c16="http://schemas.microsoft.com/office/drawing/2014/chart" uri="{C3380CC4-5D6E-409C-BE32-E72D297353CC}">
                <c16:uniqueId val="{00000001-373B-484F-BF82-D77B7D7E600E}"/>
              </c:ext>
            </c:extLst>
          </c:dPt>
          <c:dPt>
            <c:idx val="1"/>
            <c:bubble3D val="0"/>
            <c:spPr>
              <a:solidFill>
                <a:srgbClr val="667DB7"/>
              </a:solidFill>
              <a:ln w="19050">
                <a:noFill/>
              </a:ln>
              <a:effectLst/>
            </c:spPr>
            <c:extLst>
              <c:ext xmlns:c16="http://schemas.microsoft.com/office/drawing/2014/chart" uri="{C3380CC4-5D6E-409C-BE32-E72D297353CC}">
                <c16:uniqueId val="{00000003-373B-484F-BF82-D77B7D7E600E}"/>
              </c:ext>
            </c:extLst>
          </c:dPt>
          <c:dPt>
            <c:idx val="2"/>
            <c:bubble3D val="0"/>
            <c:spPr>
              <a:solidFill>
                <a:srgbClr val="9FC5E8"/>
              </a:solidFill>
              <a:ln w="19050">
                <a:noFill/>
              </a:ln>
              <a:effectLst/>
            </c:spPr>
            <c:extLst>
              <c:ext xmlns:c16="http://schemas.microsoft.com/office/drawing/2014/chart" uri="{C3380CC4-5D6E-409C-BE32-E72D297353CC}">
                <c16:uniqueId val="{00000005-373B-484F-BF82-D77B7D7E600E}"/>
              </c:ext>
            </c:extLst>
          </c:dPt>
          <c:dPt>
            <c:idx val="3"/>
            <c:bubble3D val="0"/>
            <c:spPr>
              <a:solidFill>
                <a:srgbClr val="F9D26F"/>
              </a:solidFill>
              <a:ln w="19050">
                <a:noFill/>
              </a:ln>
              <a:effectLst/>
            </c:spPr>
            <c:extLst>
              <c:ext xmlns:c16="http://schemas.microsoft.com/office/drawing/2014/chart" uri="{C3380CC4-5D6E-409C-BE32-E72D297353CC}">
                <c16:uniqueId val="{00000007-373B-484F-BF82-D77B7D7E600E}"/>
              </c:ext>
            </c:extLst>
          </c:dPt>
          <c:dLbls>
            <c:dLbl>
              <c:idx val="0"/>
              <c:tx>
                <c:rich>
                  <a:bodyPr/>
                  <a:lstStyle/>
                  <a:p>
                    <a:fld id="{6702DCD0-5293-B543-8D87-D6FE1F174E0D}"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3B-484F-BF82-D77B7D7E600E}"/>
                </c:ext>
              </c:extLst>
            </c:dLbl>
            <c:dLbl>
              <c:idx val="1"/>
              <c:tx>
                <c:rich>
                  <a:bodyPr/>
                  <a:lstStyle/>
                  <a:p>
                    <a:fld id="{2CE78641-26A4-9345-A191-EC25541F360B}"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3B-484F-BF82-D77B7D7E600E}"/>
                </c:ext>
              </c:extLst>
            </c:dLbl>
            <c:dLbl>
              <c:idx val="2"/>
              <c:tx>
                <c:rich>
                  <a:bodyPr/>
                  <a:lstStyle/>
                  <a:p>
                    <a:fld id="{D42D16B6-C92B-CD4C-AA96-82274AE0E1E5}"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73B-484F-BF82-D77B7D7E600E}"/>
                </c:ext>
              </c:extLst>
            </c:dLbl>
            <c:dLbl>
              <c:idx val="3"/>
              <c:tx>
                <c:rich>
                  <a:bodyPr/>
                  <a:lstStyle/>
                  <a:p>
                    <a:fld id="{591BE1ED-B766-F543-8311-70FE7BDA607D}" type="PERCENTAGE">
                      <a:rPr lang="en-US" baseline="0" smtClean="0"/>
                      <a:pPr/>
                      <a:t>[PERCENTAGE]</a:t>
                    </a:fld>
                    <a:endParaRPr lang="en-GB"/>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73B-484F-BF82-D77B7D7E600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pt-P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Folha1!$A$2:$A$5</c:f>
              <c:strCache>
                <c:ptCount val="4"/>
                <c:pt idx="0">
                  <c:v>1° Trim.</c:v>
                </c:pt>
                <c:pt idx="1">
                  <c:v>2° Trim.</c:v>
                </c:pt>
                <c:pt idx="2">
                  <c:v>3° Trim.</c:v>
                </c:pt>
                <c:pt idx="3">
                  <c:v>4° Trim.</c:v>
                </c:pt>
              </c:strCache>
            </c:strRef>
          </c:cat>
          <c:val>
            <c:numRef>
              <c:f>Folha1!$B$2:$B$5</c:f>
              <c:numCache>
                <c:formatCode>General</c:formatCode>
                <c:ptCount val="4"/>
                <c:pt idx="0">
                  <c:v>57</c:v>
                </c:pt>
                <c:pt idx="1">
                  <c:v>7</c:v>
                </c:pt>
                <c:pt idx="2">
                  <c:v>14</c:v>
                </c:pt>
                <c:pt idx="3">
                  <c:v>22</c:v>
                </c:pt>
              </c:numCache>
            </c:numRef>
          </c:val>
          <c:extLst>
            <c:ext xmlns:c16="http://schemas.microsoft.com/office/drawing/2014/chart" uri="{C3380CC4-5D6E-409C-BE32-E72D297353CC}">
              <c16:uniqueId val="{00000008-373B-484F-BF82-D77B7D7E600E}"/>
            </c:ext>
          </c:extLst>
        </c:ser>
        <c:dLbls>
          <c:showLegendKey val="0"/>
          <c:showVal val="0"/>
          <c:showCatName val="0"/>
          <c:showSerName val="0"/>
          <c:showPercent val="1"/>
          <c:showBubbleSize val="0"/>
          <c:showLeaderLines val="1"/>
        </c:dLbls>
        <c:firstSliceAng val="179"/>
        <c:holeSize val="3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810BBBD8-B216-8E23-4B80-8A38C46D6EDC}"/>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A6697F3E-7AE8-8354-7D65-8BA876FBCF59}"/>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5363DE7F-1B89-4743-986E-283C80D47184}" type="datetimeFigureOut">
              <a:rPr lang="pt-PT" smtClean="0"/>
              <a:t>09/06/2026</a:t>
            </a:fld>
            <a:endParaRPr lang="pt-PT"/>
          </a:p>
        </p:txBody>
      </p:sp>
      <p:sp>
        <p:nvSpPr>
          <p:cNvPr id="4" name="Marcador de Posição do Rodapé 3">
            <a:extLst>
              <a:ext uri="{FF2B5EF4-FFF2-40B4-BE49-F238E27FC236}">
                <a16:creationId xmlns:a16="http://schemas.microsoft.com/office/drawing/2014/main" id="{C97AAC8C-7A8B-CB4D-5472-29BB43873488}"/>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33FF73E7-3CC0-F797-0784-0CF758823385}"/>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F59DCAA9-801C-9142-9F5F-A2AD47A4B770}" type="slidenum">
              <a:rPr lang="pt-PT" smtClean="0"/>
              <a:t>‹#›</a:t>
            </a:fld>
            <a:endParaRPr lang="pt-PT"/>
          </a:p>
        </p:txBody>
      </p:sp>
    </p:spTree>
    <p:extLst>
      <p:ext uri="{BB962C8B-B14F-4D97-AF65-F5344CB8AC3E}">
        <p14:creationId xmlns:p14="http://schemas.microsoft.com/office/powerpoint/2010/main" val="393673412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98F0ABA-AF43-7B4C-BD99-56697A2B21BF}" type="datetimeFigureOut">
              <a:rPr lang="pt-PT" smtClean="0"/>
              <a:t>09/06/2026</a:t>
            </a:fld>
            <a:endParaRPr lang="pt-PT"/>
          </a:p>
        </p:txBody>
      </p:sp>
      <p:sp>
        <p:nvSpPr>
          <p:cNvPr id="4" name="Marcador de Posição da Imagem do Diapositivo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9EB1E87-7B25-284F-8BCD-464A3878A10A}" type="slidenum">
              <a:rPr lang="pt-PT" smtClean="0"/>
              <a:t>‹#›</a:t>
            </a:fld>
            <a:endParaRPr lang="pt-PT"/>
          </a:p>
        </p:txBody>
      </p:sp>
    </p:spTree>
    <p:extLst>
      <p:ext uri="{BB962C8B-B14F-4D97-AF65-F5344CB8AC3E}">
        <p14:creationId xmlns:p14="http://schemas.microsoft.com/office/powerpoint/2010/main" val="2005334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562" userDrawn="1">
          <p15:clr>
            <a:srgbClr val="F26B43"/>
          </p15:clr>
        </p15:guide>
        <p15:guide id="2" pos="633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be.europa.eu/projects/relea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1</a:t>
            </a:fld>
            <a:endParaRPr lang="pt-PT"/>
          </a:p>
        </p:txBody>
      </p:sp>
    </p:spTree>
    <p:extLst>
      <p:ext uri="{BB962C8B-B14F-4D97-AF65-F5344CB8AC3E}">
        <p14:creationId xmlns:p14="http://schemas.microsoft.com/office/powerpoint/2010/main" val="342297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CBE JU delivers across the full spectrum of EU strategic priorities: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EU Bioeconomy Strategy - advancing the European bio-based sector.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Clean Industrial Deal - decarbonising European industries.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EU Competitiveness Compass - creating new European industrial value chains.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EU Protein Strategy - reducing imports by developing European alternative proteins.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Startup &amp; Scaleup Strategy - enabling SMEs to scale with access to infrastructure and funding.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European Ocean Pact - pioneering industrial-scale solutions for algae and aquaculture.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Vision for Agriculture and Food - new revenue streams for farmers, providing solutions for sustainable agriculture.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Life Sciences Strategy - strengthening EU biomanufacturing capacity.</a:t>
            </a: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10</a:t>
            </a:fld>
            <a:endParaRPr lang="pt-PT"/>
          </a:p>
        </p:txBody>
      </p:sp>
    </p:spTree>
    <p:extLst>
      <p:ext uri="{BB962C8B-B14F-4D97-AF65-F5344CB8AC3E}">
        <p14:creationId xmlns:p14="http://schemas.microsoft.com/office/powerpoint/2010/main" val="44463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Although the bio-based innovation is booming in Europe, several challenges hamper its successful deployment. These were identified by CBE JU stakeholders during the recent forum in March 2026:</a:t>
            </a:r>
          </a:p>
          <a:p>
            <a:pPr lvl="0"/>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Scaling is the main challenge, not innovation</a:t>
            </a:r>
          </a:p>
          <a:p>
            <a:r>
              <a:rPr lang="en-GB" sz="1200" kern="1200" dirty="0">
                <a:solidFill>
                  <a:schemeClr val="tx1"/>
                </a:solidFill>
                <a:effectLst/>
                <a:latin typeface="+mn-lt"/>
                <a:ea typeface="+mn-ea"/>
                <a:cs typeface="+mn-cs"/>
              </a:rPr>
              <a:t>Moving from pilot and demo to industrial scale (second valley of death) remains the biggest hurdle. Many promising innovations fail to reach commercial scale due to the reluctance of investors. Addressing this gap requires targeted financial instruments, risk-sharing mechanisms and policy support to enable large-scale deployment and replication.</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Regulation must enable markets</a:t>
            </a:r>
          </a:p>
          <a:p>
            <a:r>
              <a:rPr lang="en-GB" sz="1200" kern="1200" dirty="0">
                <a:solidFill>
                  <a:schemeClr val="tx1"/>
                </a:solidFill>
                <a:effectLst/>
                <a:latin typeface="+mn-lt"/>
                <a:ea typeface="+mn-ea"/>
                <a:cs typeface="+mn-cs"/>
              </a:rPr>
              <a:t>Clear, stable and aligned regulatory frameworks are essential. Beyond compliance, regulation and public procurement can actively create demand, reduce risk and accelerate market uptake of bio-based products.</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Access to finance across all stages is critical</a:t>
            </a:r>
          </a:p>
          <a:p>
            <a:r>
              <a:rPr lang="en-GB" sz="1200" kern="1200" dirty="0">
                <a:solidFill>
                  <a:schemeClr val="tx1"/>
                </a:solidFill>
                <a:effectLst/>
                <a:latin typeface="+mn-lt"/>
                <a:ea typeface="+mn-ea"/>
                <a:cs typeface="+mn-cs"/>
              </a:rPr>
              <a:t>While early-stage funding is strong, major gaps remain in scale-up and commercial deployment. To address this, Europe needs to maintain financial instruments like CBE JU to sustain the effort in innovation and ensuring a pipeline of scalable technologies. Simultaneously, it should develop innovative blended finance and risk-sharing instruments and provide a stable, predictable policy frameworks that gives investors’ confidence in future market demand.</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Strong value chains and collaboration are key</a:t>
            </a:r>
          </a:p>
          <a:p>
            <a:r>
              <a:rPr lang="en-GB" sz="1200" kern="1200" dirty="0">
                <a:solidFill>
                  <a:schemeClr val="tx1"/>
                </a:solidFill>
                <a:effectLst/>
                <a:latin typeface="+mn-lt"/>
                <a:ea typeface="+mn-ea"/>
                <a:cs typeface="+mn-cs"/>
              </a:rPr>
              <a:t>Successful projects depend on integrated ecosystems: linking farmers, industry, investors, researchers and policymakers. Collaboration across sectors and regions is essential to ensure feedstock security, market access and scalability.</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Market creation and competitiveness need urgent attention</a:t>
            </a:r>
          </a:p>
          <a:p>
            <a:r>
              <a:rPr lang="en-GB" sz="1200" kern="1200" dirty="0">
                <a:solidFill>
                  <a:schemeClr val="tx1"/>
                </a:solidFill>
                <a:effectLst/>
                <a:latin typeface="+mn-lt"/>
                <a:ea typeface="+mn-ea"/>
                <a:cs typeface="+mn-cs"/>
              </a:rPr>
              <a:t>In the current geopolitical context, marked by supply chain vulnerabilities and global competition, bio-based products must compete with both fossil-based alternatives and lower-cost international producers. Strengthening Europe’s position requires targeted market pull measures, enhanced consumer awareness, cost reduction strategies and strategic infrastructure investments to secure resilient and competitive bio-based value chains.</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Accelerating the transition from demonstration to market deployment</a:t>
            </a:r>
          </a:p>
          <a:p>
            <a:r>
              <a:rPr lang="en-GB" sz="1200" kern="1200" dirty="0">
                <a:solidFill>
                  <a:schemeClr val="tx1"/>
                </a:solidFill>
                <a:effectLst/>
                <a:latin typeface="+mn-lt"/>
                <a:ea typeface="+mn-ea"/>
                <a:cs typeface="+mn-cs"/>
              </a:rPr>
              <a:t>The sector must move beyond innovation and focus on delivering industrial-scale solutions. This requires embracing risk, learning from experience, using data and AI effectively and accelerating action to support Europe’s resilience and strategic autonomy.</a:t>
            </a: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11</a:t>
            </a:fld>
            <a:endParaRPr lang="pt-PT"/>
          </a:p>
        </p:txBody>
      </p:sp>
    </p:spTree>
    <p:extLst>
      <p:ext uri="{BB962C8B-B14F-4D97-AF65-F5344CB8AC3E}">
        <p14:creationId xmlns:p14="http://schemas.microsoft.com/office/powerpoint/2010/main" val="264848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CBE JU is partnership between the EU and the private sector that funds scaling up Europe’s circular bio-based industries.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industries convert renewable resources, often waste and residues, into sustainable high-added value bio-based materials and products. This helps: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Decarbonising major European production sectors, such as packaging, construction, textile, food and feed.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Boosting Europe’s competitiveness not only in innovation but also in its industrial deployment. This is important for small businesses that can scale up, primary producers who can diversify their business with alternative income sources, and ultimately regions across Europe benefitting from the development of local economy.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Strengthening Europe’s independence from fossil imports by offering locally sourced &amp; produced bio-based alternatives, for instance bio-based fertilisers and pesticides.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Addressing EU’s sustainability objectives with circular production processes and innovative products, for instance alternative proteins.</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Which of these topics are you most interested in?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CBE JU helps decarbonising European industries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CBE JU boosts European competitiveness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CBE JU supports Europe’s strategic autonomy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CBE JU aligns with the EU sustainability objectives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2</a:t>
            </a:fld>
            <a:endParaRPr lang="pt-PT"/>
          </a:p>
        </p:txBody>
      </p:sp>
    </p:spTree>
    <p:extLst>
      <p:ext uri="{BB962C8B-B14F-4D97-AF65-F5344CB8AC3E}">
        <p14:creationId xmlns:p14="http://schemas.microsoft.com/office/powerpoint/2010/main" val="109775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CBE JU has so far invested a total of €1.4 billion in 243 projects.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public funding comes from the Horizon Europe R&amp;I programme. Each euro of EU funding triggers 3.5 euros in private investments.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private founding member, BIC, has grown to 400+ industry members and 350+ associated members. Industry members include 75 large companies, 120+ SMEs, 80+ microenterprises and 103 SME clusters (representing an more than 90 additional SMEs). BIC also has over 350 Associate Members including Research and Technology Organisations (RTOs), universities, European associations and organisations. Technology Platforms (ETPs), public institutions, regional organisations and private banks.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way, BIC brings together an authoritative pool of cross-sector and multi-disciplinary expertise in the field of bio-based industries. BIC’s industrial members have all committed to invest in collaborative research, development and demonstration of bio-based technologies within the CBE JU. </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EMBRACED example of attracting additional funding: The CBE JU-funded EMBRACED demonstration project was successfully completed in December 2022 proving that used absorbent hygiene products - nappies, feminine hygiene products, and incontinence pads - can be turned into valuable bio-based materials, fertilisers, and bioplastic through an innovative biorefinery approach. In 2025, the Italian government decided to invest over €109 million from its National Recovery and Resilience Plan to replicate this model in a new biorefinery infrastructure across the country. First of 11 such biorefineries was inaugurated in Treviso in July 2025.</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3</a:t>
            </a:fld>
            <a:endParaRPr lang="pt-PT"/>
          </a:p>
        </p:txBody>
      </p:sp>
    </p:spTree>
    <p:extLst>
      <p:ext uri="{BB962C8B-B14F-4D97-AF65-F5344CB8AC3E}">
        <p14:creationId xmlns:p14="http://schemas.microsoft.com/office/powerpoint/2010/main" val="273359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CBE JU funds projects that bridge the gap between laboratory research and industrial-scale deployment — the hardest and most expensive stage of innovation. We often refer to this gap as the ‘two valleys of death’: first, research to demonstration for a start-up to bring a prototype to an industrial demonstration plant, and second, demonstration to full commercial scale, to bring a successful demonstrator to a first-of-its-kind full commercial-scale production.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First-of-their-kind biorefineries face a structural financing problem: banks and investors won't fund what has never been built before. CBE JU absorbs early-stage risk, making projects bankable and helping attract private co-investment at scale. </a:t>
            </a:r>
          </a:p>
          <a:p>
            <a:r>
              <a:rPr lang="en-GB" sz="1200" kern="1200" dirty="0">
                <a:solidFill>
                  <a:schemeClr val="tx1"/>
                </a:solidFill>
                <a:effectLst/>
                <a:latin typeface="+mn-lt"/>
                <a:ea typeface="+mn-ea"/>
                <a:cs typeface="+mn-cs"/>
              </a:rPr>
              <a:t>CBE JU has so far invested in 22 such first-of-their-kind biorefineries across Europe, with a high replication potential in other regions and sectors. Close to 200 demonstration plants have also been established.</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SWEETWOODS example: shortly after the SWEETWOODS flagship project’s completion in May 2024, its lead company </a:t>
            </a:r>
            <a:r>
              <a:rPr lang="en-GB" sz="1200" i="1" kern="1200" dirty="0" err="1">
                <a:solidFill>
                  <a:schemeClr val="tx1"/>
                </a:solidFill>
                <a:effectLst/>
                <a:latin typeface="+mn-lt"/>
                <a:ea typeface="+mn-ea"/>
                <a:cs typeface="+mn-cs"/>
              </a:rPr>
              <a:t>Fibenol</a:t>
            </a:r>
            <a:r>
              <a:rPr lang="en-GB" sz="1200" i="1" kern="1200" dirty="0">
                <a:solidFill>
                  <a:schemeClr val="tx1"/>
                </a:solidFill>
                <a:effectLst/>
                <a:latin typeface="+mn-lt"/>
                <a:ea typeface="+mn-ea"/>
                <a:cs typeface="+mn-cs"/>
              </a:rPr>
              <a:t> from Estonia announced the construction of a new commercial-scale biorefinery in the neighbouring Latvia to start in 2027 and generate around 100 direct and 600 indirect jobs in the region. The planned biorefinery has already been granted national priority investment project status and access to fast-track Green Corridor services.</a:t>
            </a:r>
            <a:endParaRPr lang="en-GB"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 WOODCELL flagship project, started in June 2024 and led by </a:t>
            </a:r>
            <a:r>
              <a:rPr lang="en-GB" sz="1200" i="1" kern="1200" dirty="0" err="1">
                <a:solidFill>
                  <a:schemeClr val="tx1"/>
                </a:solidFill>
                <a:effectLst/>
                <a:latin typeface="+mn-lt"/>
                <a:ea typeface="+mn-ea"/>
                <a:cs typeface="+mn-cs"/>
              </a:rPr>
              <a:t>Fibenol</a:t>
            </a:r>
            <a:r>
              <a:rPr lang="en-GB" sz="1200" i="1" kern="1200" dirty="0">
                <a:solidFill>
                  <a:schemeClr val="tx1"/>
                </a:solidFill>
                <a:effectLst/>
                <a:latin typeface="+mn-lt"/>
                <a:ea typeface="+mn-ea"/>
                <a:cs typeface="+mn-cs"/>
              </a:rPr>
              <a:t>, will scale up the production of </a:t>
            </a:r>
            <a:r>
              <a:rPr lang="en-GB" sz="1200" i="1" kern="1200" dirty="0" err="1">
                <a:solidFill>
                  <a:schemeClr val="tx1"/>
                </a:solidFill>
                <a:effectLst/>
                <a:latin typeface="+mn-lt"/>
                <a:ea typeface="+mn-ea"/>
                <a:cs typeface="+mn-cs"/>
              </a:rPr>
              <a:t>Fibenol´s</a:t>
            </a:r>
            <a:r>
              <a:rPr lang="en-GB" sz="1200" i="1" kern="1200" dirty="0">
                <a:solidFill>
                  <a:schemeClr val="tx1"/>
                </a:solidFill>
                <a:effectLst/>
                <a:latin typeface="+mn-lt"/>
                <a:ea typeface="+mn-ea"/>
                <a:cs typeface="+mn-cs"/>
              </a:rPr>
              <a:t> specialty cellulose (MCC), a low-carbon natural bio-based material with unique properties. The project aims to collaborate across value chains to replace fossil-based chemicals with low CO2 bio-based alternatives.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CBE JU shows that targeted public investment can unlock multiple capital sources and keep that investment in Europe.</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Additional data:</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Since 2014, 1,860 participants from 46 countries have benefitted from CBE JU funding.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4</a:t>
            </a:fld>
            <a:endParaRPr lang="pt-PT"/>
          </a:p>
        </p:txBody>
      </p:sp>
    </p:spTree>
    <p:extLst>
      <p:ext uri="{BB962C8B-B14F-4D97-AF65-F5344CB8AC3E}">
        <p14:creationId xmlns:p14="http://schemas.microsoft.com/office/powerpoint/2010/main" val="385559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CBE JU works on replacing fossil inputs with European biomass, sector by sector.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Bio-based industries replace petroleum-derived chemicals, plastics and materials with equivalents made from renewable European feedstocks.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directly reduces both greenhouse gas emissions and the volume of fossil raw materials imported from outside the EU.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CBE JU supports this transition across chemicals, packaging, construction, textiles, automotive sector and more.</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Fertilisers example: Bio-based fertilisers can replace a great share of synthetic nutrients for plants. They also contribute to reducing reliance on fossil fuels, which are essential for the traditional fertilisers. Studies indicate that substituting just 20-40% of synthetic fertiliser use can significantly reduce costs during price spikes while bringing environmental benefits. In addition, their local production limits exposure to global supply chain disruptions, making them a strategic asset for agricultural resilience and food security. </a:t>
            </a:r>
            <a:endParaRPr lang="en-GB"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 </a:t>
            </a:r>
            <a:r>
              <a:rPr lang="en-GB" sz="1200" b="1" i="1" u="sng" kern="1200" dirty="0" err="1">
                <a:solidFill>
                  <a:schemeClr val="tx1"/>
                </a:solidFill>
                <a:effectLst/>
                <a:latin typeface="+mn-lt"/>
                <a:ea typeface="+mn-ea"/>
                <a:cs typeface="+mn-cs"/>
                <a:hlinkClick r:id="rId3"/>
              </a:rPr>
              <a:t>ReLEAF</a:t>
            </a:r>
            <a:r>
              <a:rPr lang="en-GB" sz="1200" i="1" kern="1200" dirty="0">
                <a:solidFill>
                  <a:schemeClr val="tx1"/>
                </a:solidFill>
                <a:effectLst/>
                <a:latin typeface="+mn-lt"/>
                <a:ea typeface="+mn-ea"/>
                <a:cs typeface="+mn-cs"/>
              </a:rPr>
              <a:t> project is developing bio-based fertilisers from waste streams like sewage sludge, fish processing waste and wastewater, mixed food waste, and agri-food residues. In addition to the project’s ambition to decrease reliance on imported materials by up to 20%, the new bio-based fertilisers will prevent microplastics release in soil.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5</a:t>
            </a:fld>
            <a:endParaRPr lang="pt-PT"/>
          </a:p>
        </p:txBody>
      </p:sp>
    </p:spTree>
    <p:extLst>
      <p:ext uri="{BB962C8B-B14F-4D97-AF65-F5344CB8AC3E}">
        <p14:creationId xmlns:p14="http://schemas.microsoft.com/office/powerpoint/2010/main" val="124183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Millions of European farmers currently produce biomass, such as agricultural residues, olive leaves, feathers, energy crops that has little or no market value. Biorefineries create demand for this biomass as industrial feedstock, providing farmers with an additional income stream beyond food production.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Biorefineries are by nature place-based industries: they must be built where the biomass is. This anchors jobs in rural, coastal and de-industrialised regions. This is particularly important for regions facing rural depopulation or agricultural income decline.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Unlike many digital economy jobs, biorefinery jobs are in manufacturing, engineering, agronomy and logistics - sectors that provide broad employment across skill levels.</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RURAL BIOREFARMERIES example: the project supports European grassland farmers by helping them establish small-scale, decentralised green biorefineries that extract proteins and other high-value compounds from grass and other non-food crops. Farmers become suppliers to bio-based industry, not just food markets — diversifying income and strengthening rural resilience.</a:t>
            </a:r>
            <a:endParaRPr lang="en-GB"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AFTERBIOCHEM example: the project is working with local sugar beet farmers in northern France, to convert sugar beet residues into seven bio-based organic acids used in food, fragrances, hygiene products and polymers, and a potassium-rich bio-fertiliser as a circular by-product. The project has created 80 direct and 200 indirect local jobs in a rural area. Estimated annual CO₂ reduction: 30,000 tonnes.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National and regional bioeconomy strategies are crucial for a successful development of the bio-based ecosystem, bringing together biomass providers, innovators and businesses taking up bio-based innovations. </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Example: The Grand Est region's bioeconomy strategy aims to transition the region from a fossil-based economy to a sustainable, circular model by capitalising on its rich agricultural and forestry resources. Launched in 2019, the plan seeks to generate green jobs, boost business competitiveness, and support regional decarbonisation.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6</a:t>
            </a:fld>
            <a:endParaRPr lang="pt-PT"/>
          </a:p>
        </p:txBody>
      </p:sp>
    </p:spTree>
    <p:extLst>
      <p:ext uri="{BB962C8B-B14F-4D97-AF65-F5344CB8AC3E}">
        <p14:creationId xmlns:p14="http://schemas.microsoft.com/office/powerpoint/2010/main" val="82896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SMEs account for 99% of EU businesses and 85 million jobs.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38% of CBE JU beneficiaries are SMEs. They are important technology providers for the bio-based solutions, and they lead 1/3 of all CBE JU-funded projects.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CBE JU gives SMEs access to co-funding, pilot and demonstration facilities, pan-European consortia, and visibility with industrial buyers and investors.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Across our programme, 199 SMEs introduced new innovations, 240 SMEs launched market-first developments, and SME turnover reached €14.3 billion.</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SUSTAINEXT example: Spanish SME NATAC is transforming an old factory in Extremadura into a circular biorefinery. The new biorefinery is extracting high-value compounds from local medicinal and aromatic plants, creating new business opportunities in one of the EU's most rural regions.</a:t>
            </a:r>
            <a:endParaRPr lang="en-GB"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SCALE example: - Led by SME MICROPHYT, this project built the world's first fully integrated industrial microalgae biorefinery in </a:t>
            </a:r>
            <a:r>
              <a:rPr lang="en-GB" sz="1200" i="1" kern="1200" dirty="0" err="1">
                <a:solidFill>
                  <a:schemeClr val="tx1"/>
                </a:solidFill>
                <a:effectLst/>
                <a:latin typeface="+mn-lt"/>
                <a:ea typeface="+mn-ea"/>
                <a:cs typeface="+mn-cs"/>
              </a:rPr>
              <a:t>Baillargues</a:t>
            </a:r>
            <a:r>
              <a:rPr lang="en-GB" sz="1200" i="1" kern="1200" dirty="0">
                <a:solidFill>
                  <a:schemeClr val="tx1"/>
                </a:solidFill>
                <a:effectLst/>
                <a:latin typeface="+mn-lt"/>
                <a:ea typeface="+mn-ea"/>
                <a:cs typeface="+mn-cs"/>
              </a:rPr>
              <a:t>, southern France. It produces food supplements, cosmetics ingredients and animal feed while capturing CO₂. The biorefinery has created 40 local jobs in a rural area and opened career pathways for young professionals.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7</a:t>
            </a:fld>
            <a:endParaRPr lang="pt-PT"/>
          </a:p>
        </p:txBody>
      </p:sp>
    </p:spTree>
    <p:extLst>
      <p:ext uri="{BB962C8B-B14F-4D97-AF65-F5344CB8AC3E}">
        <p14:creationId xmlns:p14="http://schemas.microsoft.com/office/powerpoint/2010/main" val="273359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CBE JU helps building European supply chains for materials and chemicals to reduce strategic vulnerabilities.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EU is heavily dependent on imports not just for fossil fuels, but for many chemicals, proteins, textiles fibres, and specialty materials. Bio-based alternatives produced in Europe from European feedstocks reduce these strategic dependencies.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not just an environmental argument, it is about European security and competitiveness.</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PLENITUDE example: The EU imports the majority of its soy protein from South America, with major environmental and geopolitical dependencies. PLENITUDE pioneered mycoprotein at industrial scale from European agricultural residues, using fermentation.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DEEP PURPLE example: the project transforms wastewater and sewage sludge, a major urban waste challenge, into feedstocks for bio-based plastics, cosmetics, fertilisers and construction materials using purple phototrophic bacteria.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9EB1E87-7B25-284F-8BCD-464A3878A10A}" type="slidenum">
              <a:rPr lang="pt-PT" smtClean="0"/>
              <a:t>8</a:t>
            </a:fld>
            <a:endParaRPr lang="pt-PT"/>
          </a:p>
        </p:txBody>
      </p:sp>
    </p:spTree>
    <p:extLst>
      <p:ext uri="{BB962C8B-B14F-4D97-AF65-F5344CB8AC3E}">
        <p14:creationId xmlns:p14="http://schemas.microsoft.com/office/powerpoint/2010/main" val="1651940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47B0-D47F-4B3E-7AEB-509002AEE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DBAC0-CB7B-DDDA-0FEF-7AFB11F0B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42B2-B459-B74D-BCBF-A1F46F08FA6A}"/>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CBE JU funds projects that result in commercial products, operating plants and market entries. Bio-based cleaning agents, food, cosmetics, packaging are no longer prototypes, they are produced at scale and can be found on the supermarket shelves.  This validates the economic viability of bio-based solutions, and they compete on quality and cost.</a:t>
            </a:r>
          </a:p>
          <a:p>
            <a:endParaRPr lang="en-GB" sz="1200" i="1"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PEFerence</a:t>
            </a:r>
            <a:r>
              <a:rPr lang="en-GB" sz="1200" i="1" kern="1200" dirty="0">
                <a:solidFill>
                  <a:schemeClr val="tx1"/>
                </a:solidFill>
                <a:effectLst/>
                <a:latin typeface="+mn-lt"/>
                <a:ea typeface="+mn-ea"/>
                <a:cs typeface="+mn-cs"/>
              </a:rPr>
              <a:t> example: Since the inauguration of the project’s flagship biorefinery, </a:t>
            </a:r>
            <a:r>
              <a:rPr lang="en-GB" sz="1200" i="1" kern="1200" dirty="0" err="1">
                <a:solidFill>
                  <a:schemeClr val="tx1"/>
                </a:solidFill>
                <a:effectLst/>
                <a:latin typeface="+mn-lt"/>
                <a:ea typeface="+mn-ea"/>
                <a:cs typeface="+mn-cs"/>
              </a:rPr>
              <a:t>Avantium</a:t>
            </a:r>
            <a:r>
              <a:rPr lang="en-GB" sz="1200" i="1" kern="1200" dirty="0">
                <a:solidFill>
                  <a:schemeClr val="tx1"/>
                </a:solidFill>
                <a:effectLst/>
                <a:latin typeface="+mn-lt"/>
                <a:ea typeface="+mn-ea"/>
                <a:cs typeface="+mn-cs"/>
              </a:rPr>
              <a:t>, its lead company, has announced several important collaborations on the use of its </a:t>
            </a:r>
            <a:r>
              <a:rPr lang="en-GB" sz="1200" i="1" kern="1200" dirty="0" err="1">
                <a:solidFill>
                  <a:schemeClr val="tx1"/>
                </a:solidFill>
                <a:effectLst/>
                <a:latin typeface="+mn-lt"/>
                <a:ea typeface="+mn-ea"/>
                <a:cs typeface="+mn-cs"/>
              </a:rPr>
              <a:t>Releaf</a:t>
            </a:r>
            <a:r>
              <a:rPr lang="en-GB" sz="1200" i="1" kern="1200" dirty="0">
                <a:solidFill>
                  <a:schemeClr val="tx1"/>
                </a:solidFill>
                <a:effectLst/>
                <a:latin typeface="+mn-lt"/>
                <a:ea typeface="+mn-ea"/>
                <a:cs typeface="+mn-cs"/>
              </a:rPr>
              <a:t>® technology for circular bio-based packaging solutions, such as Parfums Christian Dior for primary packaging; </a:t>
            </a:r>
            <a:r>
              <a:rPr lang="en-GB" sz="1200" i="1" kern="1200" dirty="0" err="1">
                <a:solidFill>
                  <a:schemeClr val="tx1"/>
                </a:solidFill>
                <a:effectLst/>
                <a:latin typeface="+mn-lt"/>
                <a:ea typeface="+mn-ea"/>
                <a:cs typeface="+mn-cs"/>
              </a:rPr>
              <a:t>Hoogesteger</a:t>
            </a:r>
            <a:r>
              <a:rPr lang="en-GB" sz="1200" i="1" kern="1200" dirty="0">
                <a:solidFill>
                  <a:schemeClr val="tx1"/>
                </a:solidFill>
                <a:effectLst/>
                <a:latin typeface="+mn-lt"/>
                <a:ea typeface="+mn-ea"/>
                <a:cs typeface="+mn-cs"/>
              </a:rPr>
              <a:t>, a leading producer of fresh cold-pressed juices in the Netherlands, for juice bottles; Bottle Collective on innovative fibre bottles; </a:t>
            </a:r>
            <a:r>
              <a:rPr lang="en-GB" sz="1200" i="1" kern="1200" dirty="0" err="1">
                <a:solidFill>
                  <a:schemeClr val="tx1"/>
                </a:solidFill>
                <a:effectLst/>
                <a:latin typeface="+mn-lt"/>
                <a:ea typeface="+mn-ea"/>
                <a:cs typeface="+mn-cs"/>
              </a:rPr>
              <a:t>Auping</a:t>
            </a:r>
            <a:r>
              <a:rPr lang="en-GB" sz="1200" i="1" kern="1200" dirty="0">
                <a:solidFill>
                  <a:schemeClr val="tx1"/>
                </a:solidFill>
                <a:effectLst/>
                <a:latin typeface="+mn-lt"/>
                <a:ea typeface="+mn-ea"/>
                <a:cs typeface="+mn-cs"/>
              </a:rPr>
              <a:t> mattresses for spacer fabric. </a:t>
            </a:r>
            <a:r>
              <a:rPr lang="en-GB" sz="1200" i="1" kern="1200" dirty="0" err="1">
                <a:solidFill>
                  <a:schemeClr val="tx1"/>
                </a:solidFill>
                <a:effectLst/>
                <a:latin typeface="+mn-lt"/>
                <a:ea typeface="+mn-ea"/>
                <a:cs typeface="+mn-cs"/>
              </a:rPr>
              <a:t>Avantium’s</a:t>
            </a:r>
            <a:r>
              <a:rPr lang="en-GB" sz="1200" i="1" kern="1200" dirty="0">
                <a:solidFill>
                  <a:schemeClr val="tx1"/>
                </a:solidFill>
                <a:effectLst/>
                <a:latin typeface="+mn-lt"/>
                <a:ea typeface="+mn-ea"/>
                <a:cs typeface="+mn-cs"/>
              </a:rPr>
              <a:t> PET/PEF bottle has been recognised as fully recyclable in PET stream both in Europe and Japan and are available at Albert Heijn supermarkets.</a:t>
            </a:r>
            <a:endParaRPr lang="en-GB"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WASTE2FUNC example: consumer brand Ecover launched multi-surface and toilet cleaners made from food waste and sold them in Delhaize supermarkets in Belgium. </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65CFCE92-9FC8-5BEE-620C-F59FAF26AF93}"/>
              </a:ext>
            </a:extLst>
          </p:cNvPr>
          <p:cNvSpPr>
            <a:spLocks noGrp="1"/>
          </p:cNvSpPr>
          <p:nvPr>
            <p:ph type="sldNum" sz="quarter" idx="5"/>
          </p:nvPr>
        </p:nvSpPr>
        <p:spPr/>
        <p:txBody>
          <a:bodyPr/>
          <a:lstStyle/>
          <a:p>
            <a:fld id="{C9EB1E87-7B25-284F-8BCD-464A3878A10A}" type="slidenum">
              <a:rPr lang="pt-PT" smtClean="0"/>
              <a:t>9</a:t>
            </a:fld>
            <a:endParaRPr lang="pt-PT"/>
          </a:p>
        </p:txBody>
      </p:sp>
    </p:spTree>
    <p:extLst>
      <p:ext uri="{BB962C8B-B14F-4D97-AF65-F5344CB8AC3E}">
        <p14:creationId xmlns:p14="http://schemas.microsoft.com/office/powerpoint/2010/main" val="3847563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bg object 16">
            <a:extLst>
              <a:ext uri="{FF2B5EF4-FFF2-40B4-BE49-F238E27FC236}">
                <a16:creationId xmlns:a16="http://schemas.microsoft.com/office/drawing/2014/main" id="{6833B89C-BE6F-E9F7-6B7A-4305712166AC}"/>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a:p>
        </p:txBody>
      </p:sp>
      <p:sp>
        <p:nvSpPr>
          <p:cNvPr id="14" name="Marcador de Posição do Texto 13">
            <a:extLst>
              <a:ext uri="{FF2B5EF4-FFF2-40B4-BE49-F238E27FC236}">
                <a16:creationId xmlns:a16="http://schemas.microsoft.com/office/drawing/2014/main" id="{2F9B15AF-1D51-DEAE-B248-3B916768305C}"/>
              </a:ext>
            </a:extLst>
          </p:cNvPr>
          <p:cNvSpPr>
            <a:spLocks noGrp="1"/>
          </p:cNvSpPr>
          <p:nvPr>
            <p:ph type="body" sz="quarter" idx="10" hasCustomPrompt="1"/>
          </p:nvPr>
        </p:nvSpPr>
        <p:spPr>
          <a:xfrm>
            <a:off x="1365249" y="4435475"/>
            <a:ext cx="8382000" cy="2736844"/>
          </a:xfrm>
          <a:prstGeom prst="rect">
            <a:avLst/>
          </a:prstGeom>
        </p:spPr>
        <p:txBody>
          <a:bodyPr/>
          <a:lstStyle>
            <a:lvl1pPr>
              <a:defRPr sz="8001" b="1" i="0">
                <a:solidFill>
                  <a:schemeClr val="bg1"/>
                </a:solidFill>
                <a:latin typeface="Arial Black" panose="020B0604020202020204" pitchFamily="34" charset="0"/>
                <a:cs typeface="Arial Black" panose="020B0604020202020204" pitchFamily="34" charset="0"/>
              </a:defRPr>
            </a:lvl1pPr>
          </a:lstStyle>
          <a:p>
            <a:pPr lvl="0"/>
            <a:r>
              <a:rPr lang="pt-PT" dirty="0" err="1"/>
              <a:t>Main</a:t>
            </a:r>
            <a:r>
              <a:rPr lang="pt-PT" dirty="0"/>
              <a:t> </a:t>
            </a:r>
            <a:r>
              <a:rPr lang="pt-PT" dirty="0" err="1"/>
              <a:t>Heading</a:t>
            </a:r>
            <a:r>
              <a:rPr lang="pt-PT" dirty="0"/>
              <a:t> </a:t>
            </a:r>
            <a:r>
              <a:rPr lang="pt-PT" dirty="0" err="1"/>
              <a:t>Title</a:t>
            </a:r>
            <a:endParaRPr lang="pt-PT" dirty="0"/>
          </a:p>
        </p:txBody>
      </p:sp>
      <p:sp>
        <p:nvSpPr>
          <p:cNvPr id="16" name="Marcador de Posição da Imagem 15">
            <a:extLst>
              <a:ext uri="{FF2B5EF4-FFF2-40B4-BE49-F238E27FC236}">
                <a16:creationId xmlns:a16="http://schemas.microsoft.com/office/drawing/2014/main" id="{08B80E5E-28FB-1F06-F55E-31248E8AE1FB}"/>
              </a:ext>
            </a:extLst>
          </p:cNvPr>
          <p:cNvSpPr>
            <a:spLocks noGrp="1"/>
          </p:cNvSpPr>
          <p:nvPr>
            <p:ph type="pic" sz="quarter" idx="11"/>
          </p:nvPr>
        </p:nvSpPr>
        <p:spPr>
          <a:xfrm>
            <a:off x="13252450" y="-967614"/>
            <a:ext cx="13227958" cy="13244577"/>
          </a:xfrm>
          <a:prstGeom prst="ellipse">
            <a:avLst/>
          </a:prstGeom>
        </p:spPr>
        <p:txBody>
          <a:bodyPr/>
          <a:lstStyle/>
          <a:p>
            <a:endParaRPr lang="pt-PT"/>
          </a:p>
        </p:txBody>
      </p:sp>
      <p:sp>
        <p:nvSpPr>
          <p:cNvPr id="2" name="Oval 1">
            <a:extLst>
              <a:ext uri="{FF2B5EF4-FFF2-40B4-BE49-F238E27FC236}">
                <a16:creationId xmlns:a16="http://schemas.microsoft.com/office/drawing/2014/main" id="{2BE47025-5744-E2A8-F00B-AB479545E1A2}"/>
              </a:ext>
            </a:extLst>
          </p:cNvPr>
          <p:cNvSpPr/>
          <p:nvPr userDrawn="1"/>
        </p:nvSpPr>
        <p:spPr>
          <a:xfrm>
            <a:off x="1233581" y="-2390138"/>
            <a:ext cx="4801448" cy="478027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 name="Oval 2">
            <a:extLst>
              <a:ext uri="{FF2B5EF4-FFF2-40B4-BE49-F238E27FC236}">
                <a16:creationId xmlns:a16="http://schemas.microsoft.com/office/drawing/2014/main" id="{1865709C-ECB9-2B93-16A3-0575579BF6F4}"/>
              </a:ext>
            </a:extLst>
          </p:cNvPr>
          <p:cNvSpPr/>
          <p:nvPr userDrawn="1"/>
        </p:nvSpPr>
        <p:spPr>
          <a:xfrm>
            <a:off x="642789" y="-2978325"/>
            <a:ext cx="5983033" cy="5956650"/>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 name="Oval 3">
            <a:extLst>
              <a:ext uri="{FF2B5EF4-FFF2-40B4-BE49-F238E27FC236}">
                <a16:creationId xmlns:a16="http://schemas.microsoft.com/office/drawing/2014/main" id="{FFD6EE9E-E3AF-56B8-39E3-8259D6CF7553}"/>
              </a:ext>
            </a:extLst>
          </p:cNvPr>
          <p:cNvSpPr/>
          <p:nvPr userDrawn="1"/>
        </p:nvSpPr>
        <p:spPr>
          <a:xfrm>
            <a:off x="642789" y="8503659"/>
            <a:ext cx="5983033" cy="5956650"/>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 name="Oval 4">
            <a:extLst>
              <a:ext uri="{FF2B5EF4-FFF2-40B4-BE49-F238E27FC236}">
                <a16:creationId xmlns:a16="http://schemas.microsoft.com/office/drawing/2014/main" id="{3596911A-8C06-2CAD-3ABE-DE76CCE3FB99}"/>
              </a:ext>
            </a:extLst>
          </p:cNvPr>
          <p:cNvSpPr/>
          <p:nvPr userDrawn="1"/>
        </p:nvSpPr>
        <p:spPr>
          <a:xfrm>
            <a:off x="1859592" y="9715099"/>
            <a:ext cx="3549424" cy="3533773"/>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Imagem 8">
            <a:extLst>
              <a:ext uri="{FF2B5EF4-FFF2-40B4-BE49-F238E27FC236}">
                <a16:creationId xmlns:a16="http://schemas.microsoft.com/office/drawing/2014/main" id="{2A84CD48-F56D-D0C4-7710-22ED8CA7AB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8672" y="299079"/>
            <a:ext cx="3286579" cy="1498668"/>
          </a:xfrm>
          <a:prstGeom prst="rect">
            <a:avLst/>
          </a:prstGeom>
        </p:spPr>
      </p:pic>
      <p:pic>
        <p:nvPicPr>
          <p:cNvPr id="15" name="Imagem 14">
            <a:extLst>
              <a:ext uri="{FF2B5EF4-FFF2-40B4-BE49-F238E27FC236}">
                <a16:creationId xmlns:a16="http://schemas.microsoft.com/office/drawing/2014/main" id="{B02C0716-F51B-5146-8E91-4FF2D0FF38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04050" y="9921875"/>
            <a:ext cx="3368072" cy="927100"/>
          </a:xfrm>
          <a:prstGeom prst="rect">
            <a:avLst/>
          </a:prstGeom>
        </p:spPr>
      </p:pic>
      <p:pic>
        <p:nvPicPr>
          <p:cNvPr id="20" name="Imagem 19">
            <a:extLst>
              <a:ext uri="{FF2B5EF4-FFF2-40B4-BE49-F238E27FC236}">
                <a16:creationId xmlns:a16="http://schemas.microsoft.com/office/drawing/2014/main" id="{F2450A5D-3A96-639B-E4AC-52F7B0134A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3884" y="10061893"/>
            <a:ext cx="3084798" cy="6448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124" name="Imagem 123">
            <a:extLst>
              <a:ext uri="{FF2B5EF4-FFF2-40B4-BE49-F238E27FC236}">
                <a16:creationId xmlns:a16="http://schemas.microsoft.com/office/drawing/2014/main" id="{1174BD0D-5513-7654-95E9-D72422A88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15" y="14323"/>
            <a:ext cx="20104100" cy="11308554"/>
          </a:xfrm>
          <a:prstGeom prst="rect">
            <a:avLst/>
          </a:prstGeom>
        </p:spPr>
      </p:pic>
      <p:grpSp>
        <p:nvGrpSpPr>
          <p:cNvPr id="4" name="object 4">
            <a:extLst>
              <a:ext uri="{FF2B5EF4-FFF2-40B4-BE49-F238E27FC236}">
                <a16:creationId xmlns:a16="http://schemas.microsoft.com/office/drawing/2014/main" id="{78BE460B-66B5-A521-9B2E-25A3E1B96A67}"/>
              </a:ext>
            </a:extLst>
          </p:cNvPr>
          <p:cNvGrpSpPr/>
          <p:nvPr userDrawn="1"/>
        </p:nvGrpSpPr>
        <p:grpSpPr>
          <a:xfrm>
            <a:off x="947110" y="2824187"/>
            <a:ext cx="16891635" cy="7456806"/>
            <a:chOff x="947110" y="2824186"/>
            <a:chExt cx="16891635" cy="7456805"/>
          </a:xfrm>
        </p:grpSpPr>
        <p:sp>
          <p:nvSpPr>
            <p:cNvPr id="14" name="object 5">
              <a:extLst>
                <a:ext uri="{FF2B5EF4-FFF2-40B4-BE49-F238E27FC236}">
                  <a16:creationId xmlns:a16="http://schemas.microsoft.com/office/drawing/2014/main" id="{205EA7BF-50E4-8C2B-169E-F8A08388FB21}"/>
                </a:ext>
              </a:extLst>
            </p:cNvPr>
            <p:cNvSpPr/>
            <p:nvPr/>
          </p:nvSpPr>
          <p:spPr>
            <a:xfrm>
              <a:off x="8691653" y="6709891"/>
              <a:ext cx="2596515" cy="0"/>
            </a:xfrm>
            <a:custGeom>
              <a:avLst/>
              <a:gdLst/>
              <a:ahLst/>
              <a:cxnLst/>
              <a:rect l="l" t="t" r="r" b="b"/>
              <a:pathLst>
                <a:path w="2596515">
                  <a:moveTo>
                    <a:pt x="2596057" y="0"/>
                  </a:moveTo>
                  <a:lnTo>
                    <a:pt x="0" y="0"/>
                  </a:lnTo>
                </a:path>
              </a:pathLst>
            </a:custGeom>
            <a:ln w="35506">
              <a:solidFill>
                <a:srgbClr val="FFCF5B"/>
              </a:solidFill>
            </a:ln>
          </p:spPr>
          <p:txBody>
            <a:bodyPr wrap="square" lIns="0" tIns="0" rIns="0" bIns="0" rtlCol="0"/>
            <a:lstStyle/>
            <a:p>
              <a:endParaRPr/>
            </a:p>
          </p:txBody>
        </p:sp>
        <p:sp>
          <p:nvSpPr>
            <p:cNvPr id="15" name="object 6">
              <a:extLst>
                <a:ext uri="{FF2B5EF4-FFF2-40B4-BE49-F238E27FC236}">
                  <a16:creationId xmlns:a16="http://schemas.microsoft.com/office/drawing/2014/main" id="{97C3CF0B-8C20-D2C5-94D1-BD02A632AFA1}"/>
                </a:ext>
              </a:extLst>
            </p:cNvPr>
            <p:cNvSpPr/>
            <p:nvPr/>
          </p:nvSpPr>
          <p:spPr>
            <a:xfrm>
              <a:off x="8980044" y="2824186"/>
              <a:ext cx="2099310" cy="5800090"/>
            </a:xfrm>
            <a:custGeom>
              <a:avLst/>
              <a:gdLst/>
              <a:ahLst/>
              <a:cxnLst/>
              <a:rect l="l" t="t" r="r" b="b"/>
              <a:pathLst>
                <a:path w="2099309" h="5800090">
                  <a:moveTo>
                    <a:pt x="2098941" y="0"/>
                  </a:moveTo>
                  <a:lnTo>
                    <a:pt x="0" y="0"/>
                  </a:lnTo>
                  <a:lnTo>
                    <a:pt x="0" y="5799561"/>
                  </a:lnTo>
                  <a:lnTo>
                    <a:pt x="2098941" y="5799561"/>
                  </a:lnTo>
                  <a:lnTo>
                    <a:pt x="2098941" y="0"/>
                  </a:lnTo>
                  <a:close/>
                </a:path>
              </a:pathLst>
            </a:custGeom>
            <a:solidFill>
              <a:srgbClr val="FFD05B"/>
            </a:solidFill>
          </p:spPr>
          <p:txBody>
            <a:bodyPr wrap="square" lIns="0" tIns="0" rIns="0" bIns="0" rtlCol="0"/>
            <a:lstStyle/>
            <a:p>
              <a:endParaRPr dirty="0"/>
            </a:p>
          </p:txBody>
        </p:sp>
        <p:sp>
          <p:nvSpPr>
            <p:cNvPr id="16" name="object 7">
              <a:extLst>
                <a:ext uri="{FF2B5EF4-FFF2-40B4-BE49-F238E27FC236}">
                  <a16:creationId xmlns:a16="http://schemas.microsoft.com/office/drawing/2014/main" id="{D82703F4-6E64-579D-8664-CCAF8CDF0E25}"/>
                </a:ext>
              </a:extLst>
            </p:cNvPr>
            <p:cNvSpPr/>
            <p:nvPr/>
          </p:nvSpPr>
          <p:spPr>
            <a:xfrm>
              <a:off x="11287708" y="2824186"/>
              <a:ext cx="6546215" cy="2861310"/>
            </a:xfrm>
            <a:custGeom>
              <a:avLst/>
              <a:gdLst/>
              <a:ahLst/>
              <a:cxnLst/>
              <a:rect l="l" t="t" r="r" b="b"/>
              <a:pathLst>
                <a:path w="6546215" h="2861310">
                  <a:moveTo>
                    <a:pt x="6545800" y="0"/>
                  </a:moveTo>
                  <a:lnTo>
                    <a:pt x="0" y="0"/>
                  </a:lnTo>
                  <a:lnTo>
                    <a:pt x="0" y="2860865"/>
                  </a:lnTo>
                  <a:lnTo>
                    <a:pt x="6545800" y="2860865"/>
                  </a:lnTo>
                  <a:lnTo>
                    <a:pt x="6545800" y="0"/>
                  </a:lnTo>
                  <a:close/>
                </a:path>
              </a:pathLst>
            </a:custGeom>
            <a:solidFill>
              <a:srgbClr val="00AC3A"/>
            </a:solidFill>
          </p:spPr>
          <p:txBody>
            <a:bodyPr wrap="square" lIns="0" tIns="0" rIns="0" bIns="0" rtlCol="0"/>
            <a:lstStyle/>
            <a:p>
              <a:endParaRPr/>
            </a:p>
          </p:txBody>
        </p:sp>
        <p:sp>
          <p:nvSpPr>
            <p:cNvPr id="20" name="object 8">
              <a:extLst>
                <a:ext uri="{FF2B5EF4-FFF2-40B4-BE49-F238E27FC236}">
                  <a16:creationId xmlns:a16="http://schemas.microsoft.com/office/drawing/2014/main" id="{560917C7-03E2-B20E-147E-40E956E5FB79}"/>
                </a:ext>
              </a:extLst>
            </p:cNvPr>
            <p:cNvSpPr/>
            <p:nvPr/>
          </p:nvSpPr>
          <p:spPr>
            <a:xfrm>
              <a:off x="10388460" y="4263545"/>
              <a:ext cx="899794" cy="0"/>
            </a:xfrm>
            <a:custGeom>
              <a:avLst/>
              <a:gdLst/>
              <a:ahLst/>
              <a:cxnLst/>
              <a:rect l="l" t="t" r="r" b="b"/>
              <a:pathLst>
                <a:path w="899795">
                  <a:moveTo>
                    <a:pt x="899250" y="0"/>
                  </a:moveTo>
                  <a:lnTo>
                    <a:pt x="0" y="0"/>
                  </a:lnTo>
                </a:path>
              </a:pathLst>
            </a:custGeom>
            <a:ln w="35506">
              <a:solidFill>
                <a:srgbClr val="00AB3A"/>
              </a:solidFill>
            </a:ln>
          </p:spPr>
          <p:txBody>
            <a:bodyPr wrap="square" lIns="0" tIns="0" rIns="0" bIns="0" rtlCol="0"/>
            <a:lstStyle/>
            <a:p>
              <a:endParaRPr/>
            </a:p>
          </p:txBody>
        </p:sp>
        <p:sp>
          <p:nvSpPr>
            <p:cNvPr id="21" name="object 9">
              <a:extLst>
                <a:ext uri="{FF2B5EF4-FFF2-40B4-BE49-F238E27FC236}">
                  <a16:creationId xmlns:a16="http://schemas.microsoft.com/office/drawing/2014/main" id="{75C28DB2-C0A1-B370-4F13-BF148477B25B}"/>
                </a:ext>
              </a:extLst>
            </p:cNvPr>
            <p:cNvSpPr/>
            <p:nvPr/>
          </p:nvSpPr>
          <p:spPr>
            <a:xfrm>
              <a:off x="13786137" y="7016876"/>
              <a:ext cx="0" cy="213995"/>
            </a:xfrm>
            <a:custGeom>
              <a:avLst/>
              <a:gdLst/>
              <a:ahLst/>
              <a:cxnLst/>
              <a:rect l="l" t="t" r="r" b="b"/>
              <a:pathLst>
                <a:path h="213995">
                  <a:moveTo>
                    <a:pt x="0" y="0"/>
                  </a:moveTo>
                  <a:lnTo>
                    <a:pt x="0" y="213407"/>
                  </a:lnTo>
                </a:path>
              </a:pathLst>
            </a:custGeom>
            <a:ln w="35506">
              <a:solidFill>
                <a:srgbClr val="C7DEF3"/>
              </a:solidFill>
            </a:ln>
          </p:spPr>
          <p:txBody>
            <a:bodyPr wrap="square" lIns="0" tIns="0" rIns="0" bIns="0" rtlCol="0"/>
            <a:lstStyle/>
            <a:p>
              <a:endParaRPr/>
            </a:p>
          </p:txBody>
        </p:sp>
        <p:sp>
          <p:nvSpPr>
            <p:cNvPr id="22" name="object 10">
              <a:extLst>
                <a:ext uri="{FF2B5EF4-FFF2-40B4-BE49-F238E27FC236}">
                  <a16:creationId xmlns:a16="http://schemas.microsoft.com/office/drawing/2014/main" id="{9A9902B0-A818-ADF2-D037-52CCB25271DD}"/>
                </a:ext>
              </a:extLst>
            </p:cNvPr>
            <p:cNvSpPr/>
            <p:nvPr/>
          </p:nvSpPr>
          <p:spPr>
            <a:xfrm>
              <a:off x="15334971" y="7016876"/>
              <a:ext cx="0" cy="213995"/>
            </a:xfrm>
            <a:custGeom>
              <a:avLst/>
              <a:gdLst/>
              <a:ahLst/>
              <a:cxnLst/>
              <a:rect l="l" t="t" r="r" b="b"/>
              <a:pathLst>
                <a:path h="213995">
                  <a:moveTo>
                    <a:pt x="0" y="0"/>
                  </a:moveTo>
                  <a:lnTo>
                    <a:pt x="0" y="213407"/>
                  </a:lnTo>
                </a:path>
              </a:pathLst>
            </a:custGeom>
            <a:ln w="35506">
              <a:solidFill>
                <a:srgbClr val="C7DEF3"/>
              </a:solidFill>
            </a:ln>
          </p:spPr>
          <p:txBody>
            <a:bodyPr wrap="square" lIns="0" tIns="0" rIns="0" bIns="0" rtlCol="0"/>
            <a:lstStyle/>
            <a:p>
              <a:endParaRPr/>
            </a:p>
          </p:txBody>
        </p:sp>
        <p:sp>
          <p:nvSpPr>
            <p:cNvPr id="23" name="object 11">
              <a:extLst>
                <a:ext uri="{FF2B5EF4-FFF2-40B4-BE49-F238E27FC236}">
                  <a16:creationId xmlns:a16="http://schemas.microsoft.com/office/drawing/2014/main" id="{82FAE0EC-CFD3-D9C0-0DF3-C7653D356FC8}"/>
                </a:ext>
              </a:extLst>
            </p:cNvPr>
            <p:cNvSpPr/>
            <p:nvPr/>
          </p:nvSpPr>
          <p:spPr>
            <a:xfrm>
              <a:off x="4023113" y="2824186"/>
              <a:ext cx="4794250" cy="5800090"/>
            </a:xfrm>
            <a:custGeom>
              <a:avLst/>
              <a:gdLst/>
              <a:ahLst/>
              <a:cxnLst/>
              <a:rect l="l" t="t" r="r" b="b"/>
              <a:pathLst>
                <a:path w="4794250" h="5800090">
                  <a:moveTo>
                    <a:pt x="4793801" y="0"/>
                  </a:moveTo>
                  <a:lnTo>
                    <a:pt x="0" y="0"/>
                  </a:lnTo>
                  <a:lnTo>
                    <a:pt x="0" y="5799561"/>
                  </a:lnTo>
                  <a:lnTo>
                    <a:pt x="4793801" y="5799561"/>
                  </a:lnTo>
                  <a:lnTo>
                    <a:pt x="4793801" y="0"/>
                  </a:lnTo>
                  <a:close/>
                </a:path>
              </a:pathLst>
            </a:custGeom>
            <a:solidFill>
              <a:srgbClr val="FFD05B"/>
            </a:solidFill>
          </p:spPr>
          <p:txBody>
            <a:bodyPr wrap="square" lIns="0" tIns="0" rIns="0" bIns="0" rtlCol="0"/>
            <a:lstStyle/>
            <a:p>
              <a:endParaRPr/>
            </a:p>
          </p:txBody>
        </p:sp>
        <p:sp>
          <p:nvSpPr>
            <p:cNvPr id="24" name="object 12">
              <a:extLst>
                <a:ext uri="{FF2B5EF4-FFF2-40B4-BE49-F238E27FC236}">
                  <a16:creationId xmlns:a16="http://schemas.microsoft.com/office/drawing/2014/main" id="{ED4E3628-382C-8BB2-6DAB-581FAF9E8373}"/>
                </a:ext>
              </a:extLst>
            </p:cNvPr>
            <p:cNvSpPr/>
            <p:nvPr/>
          </p:nvSpPr>
          <p:spPr>
            <a:xfrm>
              <a:off x="951960" y="2840960"/>
              <a:ext cx="2878455" cy="3027680"/>
            </a:xfrm>
            <a:custGeom>
              <a:avLst/>
              <a:gdLst/>
              <a:ahLst/>
              <a:cxnLst/>
              <a:rect l="l" t="t" r="r" b="b"/>
              <a:pathLst>
                <a:path w="2878454" h="3027679">
                  <a:moveTo>
                    <a:pt x="2877922" y="0"/>
                  </a:moveTo>
                  <a:lnTo>
                    <a:pt x="0" y="0"/>
                  </a:lnTo>
                  <a:lnTo>
                    <a:pt x="0" y="3027666"/>
                  </a:lnTo>
                  <a:lnTo>
                    <a:pt x="2877922" y="3027666"/>
                  </a:lnTo>
                  <a:lnTo>
                    <a:pt x="2877922" y="0"/>
                  </a:lnTo>
                  <a:close/>
                </a:path>
              </a:pathLst>
            </a:custGeom>
            <a:solidFill>
              <a:srgbClr val="5F7DBA"/>
            </a:solidFill>
          </p:spPr>
          <p:txBody>
            <a:bodyPr wrap="square" lIns="0" tIns="0" rIns="0" bIns="0" rtlCol="0"/>
            <a:lstStyle/>
            <a:p>
              <a:endParaRPr dirty="0"/>
            </a:p>
          </p:txBody>
        </p:sp>
        <p:sp>
          <p:nvSpPr>
            <p:cNvPr id="25" name="object 13">
              <a:extLst>
                <a:ext uri="{FF2B5EF4-FFF2-40B4-BE49-F238E27FC236}">
                  <a16:creationId xmlns:a16="http://schemas.microsoft.com/office/drawing/2014/main" id="{3ED8EFC2-18E9-6345-867B-A7D3B09800D4}"/>
                </a:ext>
              </a:extLst>
            </p:cNvPr>
            <p:cNvSpPr/>
            <p:nvPr/>
          </p:nvSpPr>
          <p:spPr>
            <a:xfrm>
              <a:off x="11281781" y="7152714"/>
              <a:ext cx="6551930" cy="1471295"/>
            </a:xfrm>
            <a:custGeom>
              <a:avLst/>
              <a:gdLst/>
              <a:ahLst/>
              <a:cxnLst/>
              <a:rect l="l" t="t" r="r" b="b"/>
              <a:pathLst>
                <a:path w="6551930" h="1471295">
                  <a:moveTo>
                    <a:pt x="6551727" y="0"/>
                  </a:moveTo>
                  <a:lnTo>
                    <a:pt x="0" y="0"/>
                  </a:lnTo>
                  <a:lnTo>
                    <a:pt x="0" y="1471033"/>
                  </a:lnTo>
                  <a:lnTo>
                    <a:pt x="6551727" y="1471033"/>
                  </a:lnTo>
                  <a:lnTo>
                    <a:pt x="6551727" y="0"/>
                  </a:lnTo>
                  <a:close/>
                </a:path>
              </a:pathLst>
            </a:custGeom>
            <a:solidFill>
              <a:srgbClr val="C7DEF3"/>
            </a:solidFill>
          </p:spPr>
          <p:txBody>
            <a:bodyPr wrap="square" lIns="0" tIns="0" rIns="0" bIns="0" rtlCol="0"/>
            <a:lstStyle/>
            <a:p>
              <a:endParaRPr/>
            </a:p>
          </p:txBody>
        </p:sp>
        <p:sp>
          <p:nvSpPr>
            <p:cNvPr id="26" name="object 14">
              <a:extLst>
                <a:ext uri="{FF2B5EF4-FFF2-40B4-BE49-F238E27FC236}">
                  <a16:creationId xmlns:a16="http://schemas.microsoft.com/office/drawing/2014/main" id="{3F505E29-2BC4-EF08-7F4F-51318F8BAD4D}"/>
                </a:ext>
              </a:extLst>
            </p:cNvPr>
            <p:cNvSpPr/>
            <p:nvPr/>
          </p:nvSpPr>
          <p:spPr>
            <a:xfrm>
              <a:off x="11281781" y="8760361"/>
              <a:ext cx="6551930" cy="1520825"/>
            </a:xfrm>
            <a:custGeom>
              <a:avLst/>
              <a:gdLst/>
              <a:ahLst/>
              <a:cxnLst/>
              <a:rect l="l" t="t" r="r" b="b"/>
              <a:pathLst>
                <a:path w="6551930" h="1520825">
                  <a:moveTo>
                    <a:pt x="6551727" y="0"/>
                  </a:moveTo>
                  <a:lnTo>
                    <a:pt x="0" y="0"/>
                  </a:lnTo>
                  <a:lnTo>
                    <a:pt x="0" y="1520571"/>
                  </a:lnTo>
                  <a:lnTo>
                    <a:pt x="6551727" y="1520571"/>
                  </a:lnTo>
                  <a:lnTo>
                    <a:pt x="6551727" y="0"/>
                  </a:lnTo>
                  <a:close/>
                </a:path>
              </a:pathLst>
            </a:custGeom>
            <a:solidFill>
              <a:srgbClr val="95D7AE"/>
            </a:solidFill>
          </p:spPr>
          <p:txBody>
            <a:bodyPr wrap="square" lIns="0" tIns="0" rIns="0" bIns="0" rtlCol="0"/>
            <a:lstStyle/>
            <a:p>
              <a:endParaRPr/>
            </a:p>
          </p:txBody>
        </p:sp>
        <p:sp>
          <p:nvSpPr>
            <p:cNvPr id="27" name="object 15">
              <a:extLst>
                <a:ext uri="{FF2B5EF4-FFF2-40B4-BE49-F238E27FC236}">
                  <a16:creationId xmlns:a16="http://schemas.microsoft.com/office/drawing/2014/main" id="{025CA885-676E-46C4-3660-1C384B1CD646}"/>
                </a:ext>
              </a:extLst>
            </p:cNvPr>
            <p:cNvSpPr/>
            <p:nvPr/>
          </p:nvSpPr>
          <p:spPr>
            <a:xfrm>
              <a:off x="951960" y="8793407"/>
              <a:ext cx="5468620" cy="1487805"/>
            </a:xfrm>
            <a:custGeom>
              <a:avLst/>
              <a:gdLst/>
              <a:ahLst/>
              <a:cxnLst/>
              <a:rect l="l" t="t" r="r" b="b"/>
              <a:pathLst>
                <a:path w="5468620" h="1487804">
                  <a:moveTo>
                    <a:pt x="5468053" y="0"/>
                  </a:moveTo>
                  <a:lnTo>
                    <a:pt x="0" y="0"/>
                  </a:lnTo>
                  <a:lnTo>
                    <a:pt x="0" y="1487525"/>
                  </a:lnTo>
                  <a:lnTo>
                    <a:pt x="5468053" y="1487525"/>
                  </a:lnTo>
                  <a:lnTo>
                    <a:pt x="5468053" y="0"/>
                  </a:lnTo>
                  <a:close/>
                </a:path>
              </a:pathLst>
            </a:custGeom>
            <a:solidFill>
              <a:srgbClr val="FFB599"/>
            </a:solidFill>
          </p:spPr>
          <p:txBody>
            <a:bodyPr wrap="square" lIns="0" tIns="0" rIns="0" bIns="0" rtlCol="0"/>
            <a:lstStyle/>
            <a:p>
              <a:endParaRPr/>
            </a:p>
          </p:txBody>
        </p:sp>
        <p:sp>
          <p:nvSpPr>
            <p:cNvPr id="28" name="object 16">
              <a:extLst>
                <a:ext uri="{FF2B5EF4-FFF2-40B4-BE49-F238E27FC236}">
                  <a16:creationId xmlns:a16="http://schemas.microsoft.com/office/drawing/2014/main" id="{1E1510D4-FF76-5A13-9579-603BEE4E72DD}"/>
                </a:ext>
              </a:extLst>
            </p:cNvPr>
            <p:cNvSpPr/>
            <p:nvPr/>
          </p:nvSpPr>
          <p:spPr>
            <a:xfrm>
              <a:off x="947117" y="6052707"/>
              <a:ext cx="1985010" cy="1177925"/>
            </a:xfrm>
            <a:custGeom>
              <a:avLst/>
              <a:gdLst/>
              <a:ahLst/>
              <a:cxnLst/>
              <a:rect l="l" t="t" r="r" b="b"/>
              <a:pathLst>
                <a:path w="1985010" h="1177925">
                  <a:moveTo>
                    <a:pt x="1984703" y="0"/>
                  </a:moveTo>
                  <a:lnTo>
                    <a:pt x="0" y="0"/>
                  </a:lnTo>
                  <a:lnTo>
                    <a:pt x="0" y="1177576"/>
                  </a:lnTo>
                  <a:lnTo>
                    <a:pt x="1638033" y="1177576"/>
                  </a:lnTo>
                  <a:lnTo>
                    <a:pt x="1984703" y="0"/>
                  </a:lnTo>
                  <a:close/>
                </a:path>
              </a:pathLst>
            </a:custGeom>
            <a:solidFill>
              <a:srgbClr val="5F7DBA"/>
            </a:solidFill>
          </p:spPr>
          <p:txBody>
            <a:bodyPr wrap="square" lIns="0" tIns="0" rIns="0" bIns="0" rtlCol="0"/>
            <a:lstStyle/>
            <a:p>
              <a:endParaRPr/>
            </a:p>
          </p:txBody>
        </p:sp>
        <p:sp>
          <p:nvSpPr>
            <p:cNvPr id="29" name="object 17">
              <a:extLst>
                <a:ext uri="{FF2B5EF4-FFF2-40B4-BE49-F238E27FC236}">
                  <a16:creationId xmlns:a16="http://schemas.microsoft.com/office/drawing/2014/main" id="{08CA44E9-8F92-30F6-A778-9B9BB90471AE}"/>
                </a:ext>
              </a:extLst>
            </p:cNvPr>
            <p:cNvSpPr/>
            <p:nvPr/>
          </p:nvSpPr>
          <p:spPr>
            <a:xfrm>
              <a:off x="2067648" y="6052707"/>
              <a:ext cx="1767205" cy="1177925"/>
            </a:xfrm>
            <a:custGeom>
              <a:avLst/>
              <a:gdLst/>
              <a:ahLst/>
              <a:cxnLst/>
              <a:rect l="l" t="t" r="r" b="b"/>
              <a:pathLst>
                <a:path w="1767204" h="1177925">
                  <a:moveTo>
                    <a:pt x="1767087" y="0"/>
                  </a:moveTo>
                  <a:lnTo>
                    <a:pt x="646556" y="0"/>
                  </a:lnTo>
                  <a:lnTo>
                    <a:pt x="0" y="1177576"/>
                  </a:lnTo>
                  <a:lnTo>
                    <a:pt x="1767087" y="1177576"/>
                  </a:lnTo>
                  <a:lnTo>
                    <a:pt x="1767087" y="0"/>
                  </a:lnTo>
                  <a:close/>
                </a:path>
              </a:pathLst>
            </a:custGeom>
            <a:solidFill>
              <a:srgbClr val="FFD05B"/>
            </a:solidFill>
          </p:spPr>
          <p:txBody>
            <a:bodyPr wrap="square" lIns="0" tIns="0" rIns="0" bIns="0" rtlCol="0"/>
            <a:lstStyle/>
            <a:p>
              <a:endParaRPr/>
            </a:p>
          </p:txBody>
        </p:sp>
        <p:sp>
          <p:nvSpPr>
            <p:cNvPr id="30" name="object 18">
              <a:extLst>
                <a:ext uri="{FF2B5EF4-FFF2-40B4-BE49-F238E27FC236}">
                  <a16:creationId xmlns:a16="http://schemas.microsoft.com/office/drawing/2014/main" id="{4A99F8C4-BE9F-AB68-4C82-CFED8F01CF2A}"/>
                </a:ext>
              </a:extLst>
            </p:cNvPr>
            <p:cNvSpPr/>
            <p:nvPr/>
          </p:nvSpPr>
          <p:spPr>
            <a:xfrm>
              <a:off x="11991401" y="5837995"/>
              <a:ext cx="2500630" cy="1177925"/>
            </a:xfrm>
            <a:custGeom>
              <a:avLst/>
              <a:gdLst/>
              <a:ahLst/>
              <a:cxnLst/>
              <a:rect l="l" t="t" r="r" b="b"/>
              <a:pathLst>
                <a:path w="2500630" h="1177925">
                  <a:moveTo>
                    <a:pt x="2500520" y="0"/>
                  </a:moveTo>
                  <a:lnTo>
                    <a:pt x="680199" y="0"/>
                  </a:lnTo>
                  <a:lnTo>
                    <a:pt x="0" y="1177576"/>
                  </a:lnTo>
                  <a:lnTo>
                    <a:pt x="2500520" y="1177576"/>
                  </a:lnTo>
                  <a:lnTo>
                    <a:pt x="2500520" y="0"/>
                  </a:lnTo>
                  <a:close/>
                </a:path>
              </a:pathLst>
            </a:custGeom>
            <a:solidFill>
              <a:srgbClr val="C7DEF3"/>
            </a:solidFill>
          </p:spPr>
          <p:txBody>
            <a:bodyPr wrap="square" lIns="0" tIns="0" rIns="0" bIns="0" rtlCol="0"/>
            <a:lstStyle/>
            <a:p>
              <a:endParaRPr/>
            </a:p>
          </p:txBody>
        </p:sp>
        <p:sp>
          <p:nvSpPr>
            <p:cNvPr id="37" name="object 19">
              <a:extLst>
                <a:ext uri="{FF2B5EF4-FFF2-40B4-BE49-F238E27FC236}">
                  <a16:creationId xmlns:a16="http://schemas.microsoft.com/office/drawing/2014/main" id="{48AD2A1A-3EF6-57D1-EF10-9AC62ED5AF87}"/>
                </a:ext>
              </a:extLst>
            </p:cNvPr>
            <p:cNvSpPr/>
            <p:nvPr/>
          </p:nvSpPr>
          <p:spPr>
            <a:xfrm>
              <a:off x="11281778" y="5837995"/>
              <a:ext cx="1941830" cy="1177925"/>
            </a:xfrm>
            <a:custGeom>
              <a:avLst/>
              <a:gdLst/>
              <a:ahLst/>
              <a:cxnLst/>
              <a:rect l="l" t="t" r="r" b="b"/>
              <a:pathLst>
                <a:path w="1941830" h="1177925">
                  <a:moveTo>
                    <a:pt x="1941825" y="0"/>
                  </a:moveTo>
                  <a:lnTo>
                    <a:pt x="0" y="0"/>
                  </a:lnTo>
                  <a:lnTo>
                    <a:pt x="0" y="1177576"/>
                  </a:lnTo>
                  <a:lnTo>
                    <a:pt x="1261626" y="1177576"/>
                  </a:lnTo>
                  <a:lnTo>
                    <a:pt x="1941825" y="0"/>
                  </a:lnTo>
                  <a:close/>
                </a:path>
              </a:pathLst>
            </a:custGeom>
            <a:solidFill>
              <a:srgbClr val="FFCF5B"/>
            </a:solidFill>
          </p:spPr>
          <p:txBody>
            <a:bodyPr wrap="square" lIns="0" tIns="0" rIns="0" bIns="0" rtlCol="0"/>
            <a:lstStyle/>
            <a:p>
              <a:endParaRPr/>
            </a:p>
          </p:txBody>
        </p:sp>
        <p:sp>
          <p:nvSpPr>
            <p:cNvPr id="38" name="object 20">
              <a:extLst>
                <a:ext uri="{FF2B5EF4-FFF2-40B4-BE49-F238E27FC236}">
                  <a16:creationId xmlns:a16="http://schemas.microsoft.com/office/drawing/2014/main" id="{347DAF6F-AE19-FB40-2060-AF00A986F61B}"/>
                </a:ext>
              </a:extLst>
            </p:cNvPr>
            <p:cNvSpPr/>
            <p:nvPr/>
          </p:nvSpPr>
          <p:spPr>
            <a:xfrm>
              <a:off x="15378387" y="5837995"/>
              <a:ext cx="2460625" cy="1177925"/>
            </a:xfrm>
            <a:custGeom>
              <a:avLst/>
              <a:gdLst/>
              <a:ahLst/>
              <a:cxnLst/>
              <a:rect l="l" t="t" r="r" b="b"/>
              <a:pathLst>
                <a:path w="2460625" h="1177925">
                  <a:moveTo>
                    <a:pt x="2460218" y="0"/>
                  </a:moveTo>
                  <a:lnTo>
                    <a:pt x="558276" y="0"/>
                  </a:lnTo>
                  <a:lnTo>
                    <a:pt x="0" y="1177576"/>
                  </a:lnTo>
                  <a:lnTo>
                    <a:pt x="2460218" y="1177576"/>
                  </a:lnTo>
                  <a:lnTo>
                    <a:pt x="2460218" y="0"/>
                  </a:lnTo>
                  <a:close/>
                </a:path>
              </a:pathLst>
            </a:custGeom>
            <a:solidFill>
              <a:srgbClr val="00AC3A"/>
            </a:solidFill>
          </p:spPr>
          <p:txBody>
            <a:bodyPr wrap="square" lIns="0" tIns="0" rIns="0" bIns="0" rtlCol="0"/>
            <a:lstStyle/>
            <a:p>
              <a:endParaRPr/>
            </a:p>
          </p:txBody>
        </p:sp>
        <p:sp>
          <p:nvSpPr>
            <p:cNvPr id="49" name="object 21">
              <a:extLst>
                <a:ext uri="{FF2B5EF4-FFF2-40B4-BE49-F238E27FC236}">
                  <a16:creationId xmlns:a16="http://schemas.microsoft.com/office/drawing/2014/main" id="{E38ACD38-702A-E168-76A2-DC5E16FA201F}"/>
                </a:ext>
              </a:extLst>
            </p:cNvPr>
            <p:cNvSpPr/>
            <p:nvPr/>
          </p:nvSpPr>
          <p:spPr>
            <a:xfrm>
              <a:off x="14637798" y="5837995"/>
              <a:ext cx="1796414" cy="1177925"/>
            </a:xfrm>
            <a:custGeom>
              <a:avLst/>
              <a:gdLst/>
              <a:ahLst/>
              <a:cxnLst/>
              <a:rect l="l" t="t" r="r" b="b"/>
              <a:pathLst>
                <a:path w="1796415" h="1177925">
                  <a:moveTo>
                    <a:pt x="1390376" y="0"/>
                  </a:moveTo>
                  <a:lnTo>
                    <a:pt x="0" y="0"/>
                  </a:lnTo>
                  <a:lnTo>
                    <a:pt x="0" y="1177576"/>
                  </a:lnTo>
                  <a:lnTo>
                    <a:pt x="1795809" y="1177576"/>
                  </a:lnTo>
                  <a:lnTo>
                    <a:pt x="1390376" y="0"/>
                  </a:lnTo>
                  <a:close/>
                </a:path>
              </a:pathLst>
            </a:custGeom>
            <a:solidFill>
              <a:srgbClr val="C7DEF3"/>
            </a:solidFill>
          </p:spPr>
          <p:txBody>
            <a:bodyPr wrap="square" lIns="0" tIns="0" rIns="0" bIns="0" rtlCol="0"/>
            <a:lstStyle/>
            <a:p>
              <a:endParaRPr/>
            </a:p>
          </p:txBody>
        </p:sp>
        <p:sp>
          <p:nvSpPr>
            <p:cNvPr id="52" name="object 22">
              <a:extLst>
                <a:ext uri="{FF2B5EF4-FFF2-40B4-BE49-F238E27FC236}">
                  <a16:creationId xmlns:a16="http://schemas.microsoft.com/office/drawing/2014/main" id="{A49DFD21-5701-6D6B-42DC-318ECC17381D}"/>
                </a:ext>
              </a:extLst>
            </p:cNvPr>
            <p:cNvSpPr/>
            <p:nvPr/>
          </p:nvSpPr>
          <p:spPr>
            <a:xfrm>
              <a:off x="947110" y="7446168"/>
              <a:ext cx="1903095" cy="1177925"/>
            </a:xfrm>
            <a:custGeom>
              <a:avLst/>
              <a:gdLst/>
              <a:ahLst/>
              <a:cxnLst/>
              <a:rect l="l" t="t" r="r" b="b"/>
              <a:pathLst>
                <a:path w="1903095" h="1177925">
                  <a:moveTo>
                    <a:pt x="1902716" y="0"/>
                  </a:moveTo>
                  <a:lnTo>
                    <a:pt x="0" y="0"/>
                  </a:lnTo>
                  <a:lnTo>
                    <a:pt x="0" y="1177576"/>
                  </a:lnTo>
                  <a:lnTo>
                    <a:pt x="1556046" y="1177576"/>
                  </a:lnTo>
                  <a:lnTo>
                    <a:pt x="1902716" y="0"/>
                  </a:lnTo>
                  <a:close/>
                </a:path>
              </a:pathLst>
            </a:custGeom>
            <a:solidFill>
              <a:srgbClr val="FFD05B"/>
            </a:solidFill>
          </p:spPr>
          <p:txBody>
            <a:bodyPr wrap="square" lIns="0" tIns="0" rIns="0" bIns="0" rtlCol="0"/>
            <a:lstStyle/>
            <a:p>
              <a:endParaRPr/>
            </a:p>
          </p:txBody>
        </p:sp>
        <p:sp>
          <p:nvSpPr>
            <p:cNvPr id="53" name="object 23">
              <a:extLst>
                <a:ext uri="{FF2B5EF4-FFF2-40B4-BE49-F238E27FC236}">
                  <a16:creationId xmlns:a16="http://schemas.microsoft.com/office/drawing/2014/main" id="{F15E95C8-D7EC-3C68-C4FA-6F4505C732AD}"/>
                </a:ext>
              </a:extLst>
            </p:cNvPr>
            <p:cNvSpPr/>
            <p:nvPr/>
          </p:nvSpPr>
          <p:spPr>
            <a:xfrm>
              <a:off x="2058749" y="7446168"/>
              <a:ext cx="1776095" cy="1177925"/>
            </a:xfrm>
            <a:custGeom>
              <a:avLst/>
              <a:gdLst/>
              <a:ahLst/>
              <a:cxnLst/>
              <a:rect l="l" t="t" r="r" b="b"/>
              <a:pathLst>
                <a:path w="1776095" h="1177925">
                  <a:moveTo>
                    <a:pt x="1775987" y="0"/>
                  </a:moveTo>
                  <a:lnTo>
                    <a:pt x="646556" y="0"/>
                  </a:lnTo>
                  <a:lnTo>
                    <a:pt x="0" y="1177576"/>
                  </a:lnTo>
                  <a:lnTo>
                    <a:pt x="1775987" y="1177576"/>
                  </a:lnTo>
                  <a:lnTo>
                    <a:pt x="1775987" y="0"/>
                  </a:lnTo>
                  <a:close/>
                </a:path>
              </a:pathLst>
            </a:custGeom>
            <a:solidFill>
              <a:srgbClr val="FFB599"/>
            </a:solidFill>
          </p:spPr>
          <p:txBody>
            <a:bodyPr wrap="square" lIns="0" tIns="0" rIns="0" bIns="0" rtlCol="0"/>
            <a:lstStyle/>
            <a:p>
              <a:endParaRPr/>
            </a:p>
          </p:txBody>
        </p:sp>
        <p:sp>
          <p:nvSpPr>
            <p:cNvPr id="54" name="object 24">
              <a:extLst>
                <a:ext uri="{FF2B5EF4-FFF2-40B4-BE49-F238E27FC236}">
                  <a16:creationId xmlns:a16="http://schemas.microsoft.com/office/drawing/2014/main" id="{20794701-0284-7331-DD58-04D0FEDCA3D5}"/>
                </a:ext>
              </a:extLst>
            </p:cNvPr>
            <p:cNvSpPr/>
            <p:nvPr/>
          </p:nvSpPr>
          <p:spPr>
            <a:xfrm>
              <a:off x="8980044" y="2824186"/>
              <a:ext cx="2099310" cy="3625850"/>
            </a:xfrm>
            <a:custGeom>
              <a:avLst/>
              <a:gdLst/>
              <a:ahLst/>
              <a:cxnLst/>
              <a:rect l="l" t="t" r="r" b="b"/>
              <a:pathLst>
                <a:path w="2099309" h="3625850">
                  <a:moveTo>
                    <a:pt x="2098941" y="0"/>
                  </a:moveTo>
                  <a:lnTo>
                    <a:pt x="0" y="0"/>
                  </a:lnTo>
                  <a:lnTo>
                    <a:pt x="0" y="2739141"/>
                  </a:lnTo>
                  <a:lnTo>
                    <a:pt x="2098941" y="3625837"/>
                  </a:lnTo>
                  <a:lnTo>
                    <a:pt x="2098941" y="0"/>
                  </a:lnTo>
                  <a:close/>
                </a:path>
              </a:pathLst>
            </a:custGeom>
            <a:solidFill>
              <a:srgbClr val="00AC3A"/>
            </a:solidFill>
          </p:spPr>
          <p:txBody>
            <a:bodyPr wrap="square" lIns="0" tIns="0" rIns="0" bIns="0" rtlCol="0"/>
            <a:lstStyle/>
            <a:p>
              <a:endParaRPr/>
            </a:p>
          </p:txBody>
        </p:sp>
      </p:grpSp>
      <p:sp>
        <p:nvSpPr>
          <p:cNvPr id="55" name="object 25">
            <a:extLst>
              <a:ext uri="{FF2B5EF4-FFF2-40B4-BE49-F238E27FC236}">
                <a16:creationId xmlns:a16="http://schemas.microsoft.com/office/drawing/2014/main" id="{DD3EA9C2-4063-CE92-9E1A-7CE510C490F6}"/>
              </a:ext>
            </a:extLst>
          </p:cNvPr>
          <p:cNvSpPr txBox="1"/>
          <p:nvPr userDrawn="1"/>
        </p:nvSpPr>
        <p:spPr>
          <a:xfrm>
            <a:off x="4187372" y="2956950"/>
            <a:ext cx="1840230" cy="396904"/>
          </a:xfrm>
          <a:prstGeom prst="rect">
            <a:avLst/>
          </a:prstGeom>
        </p:spPr>
        <p:txBody>
          <a:bodyPr vert="horz" wrap="square" lIns="0" tIns="12065" rIns="0" bIns="0" rtlCol="0">
            <a:spAutoFit/>
          </a:bodyPr>
          <a:lstStyle/>
          <a:p>
            <a:pPr marL="12700">
              <a:spcBef>
                <a:spcPts val="95"/>
              </a:spcBef>
            </a:pPr>
            <a:r>
              <a:rPr sz="2500" b="1" spc="-25" dirty="0">
                <a:solidFill>
                  <a:srgbClr val="2C3583"/>
                </a:solidFill>
                <a:latin typeface="Arial"/>
                <a:cs typeface="Arial"/>
              </a:rPr>
              <a:t>AGRI-</a:t>
            </a:r>
            <a:r>
              <a:rPr sz="2500" b="1" spc="-20" dirty="0">
                <a:solidFill>
                  <a:srgbClr val="2C3583"/>
                </a:solidFill>
                <a:latin typeface="Arial"/>
                <a:cs typeface="Arial"/>
              </a:rPr>
              <a:t>FOOD</a:t>
            </a:r>
            <a:endParaRPr sz="2500">
              <a:latin typeface="Arial"/>
              <a:cs typeface="Arial"/>
            </a:endParaRPr>
          </a:p>
        </p:txBody>
      </p:sp>
      <p:sp>
        <p:nvSpPr>
          <p:cNvPr id="56" name="object 26">
            <a:extLst>
              <a:ext uri="{FF2B5EF4-FFF2-40B4-BE49-F238E27FC236}">
                <a16:creationId xmlns:a16="http://schemas.microsoft.com/office/drawing/2014/main" id="{C30F217A-DE08-7E84-FEBA-D9E24F4B8B26}"/>
              </a:ext>
            </a:extLst>
          </p:cNvPr>
          <p:cNvSpPr txBox="1"/>
          <p:nvPr userDrawn="1"/>
        </p:nvSpPr>
        <p:spPr>
          <a:xfrm>
            <a:off x="11408468" y="2944894"/>
            <a:ext cx="2527935" cy="396904"/>
          </a:xfrm>
          <a:prstGeom prst="rect">
            <a:avLst/>
          </a:prstGeom>
        </p:spPr>
        <p:txBody>
          <a:bodyPr vert="horz" wrap="square" lIns="0" tIns="12065" rIns="0" bIns="0" rtlCol="0">
            <a:spAutoFit/>
          </a:bodyPr>
          <a:lstStyle/>
          <a:p>
            <a:pPr marL="12700">
              <a:spcBef>
                <a:spcPts val="95"/>
              </a:spcBef>
            </a:pPr>
            <a:r>
              <a:rPr sz="2500" b="1" spc="-11" dirty="0">
                <a:solidFill>
                  <a:srgbClr val="FFFFFF"/>
                </a:solidFill>
                <a:latin typeface="Arial"/>
                <a:cs typeface="Arial"/>
              </a:rPr>
              <a:t>FOREST-BASED</a:t>
            </a:r>
            <a:endParaRPr sz="2500">
              <a:latin typeface="Arial"/>
              <a:cs typeface="Arial"/>
            </a:endParaRPr>
          </a:p>
        </p:txBody>
      </p:sp>
      <p:sp>
        <p:nvSpPr>
          <p:cNvPr id="57" name="object 27">
            <a:extLst>
              <a:ext uri="{FF2B5EF4-FFF2-40B4-BE49-F238E27FC236}">
                <a16:creationId xmlns:a16="http://schemas.microsoft.com/office/drawing/2014/main" id="{6E390C6D-CC33-3FDB-0FD1-4BD316320B2F}"/>
              </a:ext>
            </a:extLst>
          </p:cNvPr>
          <p:cNvSpPr txBox="1"/>
          <p:nvPr userDrawn="1"/>
        </p:nvSpPr>
        <p:spPr>
          <a:xfrm>
            <a:off x="2168522" y="6189596"/>
            <a:ext cx="866139" cy="238655"/>
          </a:xfrm>
          <a:prstGeom prst="rect">
            <a:avLst/>
          </a:prstGeom>
        </p:spPr>
        <p:txBody>
          <a:bodyPr vert="horz" wrap="square" lIns="0" tIns="15240" rIns="0" bIns="0" rtlCol="0">
            <a:spAutoFit/>
          </a:bodyPr>
          <a:lstStyle/>
          <a:p>
            <a:pPr marL="12700">
              <a:spcBef>
                <a:spcPts val="120"/>
              </a:spcBef>
            </a:pPr>
            <a:r>
              <a:rPr sz="1451" b="1" dirty="0">
                <a:solidFill>
                  <a:srgbClr val="2C3583"/>
                </a:solidFill>
                <a:latin typeface="Arial"/>
                <a:cs typeface="Arial"/>
              </a:rPr>
              <a:t>Agri-</a:t>
            </a:r>
            <a:r>
              <a:rPr sz="1451" b="1" spc="-20" dirty="0">
                <a:solidFill>
                  <a:srgbClr val="2C3583"/>
                </a:solidFill>
                <a:latin typeface="Arial"/>
                <a:cs typeface="Arial"/>
              </a:rPr>
              <a:t>food</a:t>
            </a:r>
            <a:endParaRPr sz="1451">
              <a:latin typeface="Arial"/>
              <a:cs typeface="Arial"/>
            </a:endParaRPr>
          </a:p>
        </p:txBody>
      </p:sp>
      <p:sp>
        <p:nvSpPr>
          <p:cNvPr id="58" name="object 28">
            <a:extLst>
              <a:ext uri="{FF2B5EF4-FFF2-40B4-BE49-F238E27FC236}">
                <a16:creationId xmlns:a16="http://schemas.microsoft.com/office/drawing/2014/main" id="{A9003E34-609D-6C85-0C58-B5CF3A7C524E}"/>
              </a:ext>
            </a:extLst>
          </p:cNvPr>
          <p:cNvSpPr txBox="1"/>
          <p:nvPr userDrawn="1"/>
        </p:nvSpPr>
        <p:spPr>
          <a:xfrm>
            <a:off x="1030067" y="6207526"/>
            <a:ext cx="710565" cy="238655"/>
          </a:xfrm>
          <a:prstGeom prst="rect">
            <a:avLst/>
          </a:prstGeom>
        </p:spPr>
        <p:txBody>
          <a:bodyPr vert="horz" wrap="square" lIns="0" tIns="15240" rIns="0" bIns="0" rtlCol="0">
            <a:spAutoFit/>
          </a:bodyPr>
          <a:lstStyle/>
          <a:p>
            <a:pPr marL="12700">
              <a:spcBef>
                <a:spcPts val="120"/>
              </a:spcBef>
            </a:pPr>
            <a:r>
              <a:rPr sz="1451" b="1" spc="-11" dirty="0">
                <a:solidFill>
                  <a:srgbClr val="FFFFFF"/>
                </a:solidFill>
                <a:latin typeface="Arial"/>
                <a:cs typeface="Arial"/>
              </a:rPr>
              <a:t>Aquatic</a:t>
            </a:r>
            <a:endParaRPr sz="1451">
              <a:latin typeface="Arial"/>
              <a:cs typeface="Arial"/>
            </a:endParaRPr>
          </a:p>
        </p:txBody>
      </p:sp>
      <p:grpSp>
        <p:nvGrpSpPr>
          <p:cNvPr id="59" name="object 29">
            <a:extLst>
              <a:ext uri="{FF2B5EF4-FFF2-40B4-BE49-F238E27FC236}">
                <a16:creationId xmlns:a16="http://schemas.microsoft.com/office/drawing/2014/main" id="{F289C157-8968-BC08-C9C8-B9BB8CE58778}"/>
              </a:ext>
            </a:extLst>
          </p:cNvPr>
          <p:cNvGrpSpPr/>
          <p:nvPr userDrawn="1"/>
        </p:nvGrpSpPr>
        <p:grpSpPr>
          <a:xfrm>
            <a:off x="2436770" y="4524712"/>
            <a:ext cx="15231744" cy="5672455"/>
            <a:chOff x="2436769" y="4524711"/>
            <a:chExt cx="15231744" cy="5672455"/>
          </a:xfrm>
        </p:grpSpPr>
        <p:sp>
          <p:nvSpPr>
            <p:cNvPr id="60" name="object 30">
              <a:extLst>
                <a:ext uri="{FF2B5EF4-FFF2-40B4-BE49-F238E27FC236}">
                  <a16:creationId xmlns:a16="http://schemas.microsoft.com/office/drawing/2014/main" id="{8985CD87-F803-722F-7E70-A6BEA0AE0CDF}"/>
                </a:ext>
              </a:extLst>
            </p:cNvPr>
            <p:cNvSpPr/>
            <p:nvPr/>
          </p:nvSpPr>
          <p:spPr>
            <a:xfrm>
              <a:off x="16440836" y="4524711"/>
              <a:ext cx="1219835" cy="1049020"/>
            </a:xfrm>
            <a:custGeom>
              <a:avLst/>
              <a:gdLst/>
              <a:ahLst/>
              <a:cxnLst/>
              <a:rect l="l" t="t" r="r" b="b"/>
              <a:pathLst>
                <a:path w="1219834" h="1049020">
                  <a:moveTo>
                    <a:pt x="449262" y="166433"/>
                  </a:moveTo>
                  <a:lnTo>
                    <a:pt x="442150" y="122034"/>
                  </a:lnTo>
                  <a:lnTo>
                    <a:pt x="424408" y="82245"/>
                  </a:lnTo>
                  <a:lnTo>
                    <a:pt x="397598" y="48590"/>
                  </a:lnTo>
                  <a:lnTo>
                    <a:pt x="363245" y="22631"/>
                  </a:lnTo>
                  <a:lnTo>
                    <a:pt x="322910" y="5918"/>
                  </a:lnTo>
                  <a:lnTo>
                    <a:pt x="278130" y="0"/>
                  </a:lnTo>
                  <a:lnTo>
                    <a:pt x="232613" y="6121"/>
                  </a:lnTo>
                  <a:lnTo>
                    <a:pt x="191706" y="23380"/>
                  </a:lnTo>
                  <a:lnTo>
                    <a:pt x="157048" y="50165"/>
                  </a:lnTo>
                  <a:lnTo>
                    <a:pt x="130276" y="84823"/>
                  </a:lnTo>
                  <a:lnTo>
                    <a:pt x="113004" y="125730"/>
                  </a:lnTo>
                  <a:lnTo>
                    <a:pt x="106895" y="171246"/>
                  </a:lnTo>
                  <a:lnTo>
                    <a:pt x="107480" y="185394"/>
                  </a:lnTo>
                  <a:lnTo>
                    <a:pt x="109194" y="199224"/>
                  </a:lnTo>
                  <a:lnTo>
                    <a:pt x="111988" y="212699"/>
                  </a:lnTo>
                  <a:lnTo>
                    <a:pt x="115811" y="225755"/>
                  </a:lnTo>
                  <a:lnTo>
                    <a:pt x="76873" y="259194"/>
                  </a:lnTo>
                  <a:lnTo>
                    <a:pt x="44792" y="299300"/>
                  </a:lnTo>
                  <a:lnTo>
                    <a:pt x="20599" y="345046"/>
                  </a:lnTo>
                  <a:lnTo>
                    <a:pt x="5321" y="395401"/>
                  </a:lnTo>
                  <a:lnTo>
                    <a:pt x="0" y="449364"/>
                  </a:lnTo>
                  <a:lnTo>
                    <a:pt x="4419" y="498602"/>
                  </a:lnTo>
                  <a:lnTo>
                    <a:pt x="17145" y="544944"/>
                  </a:lnTo>
                  <a:lnTo>
                    <a:pt x="37401" y="587616"/>
                  </a:lnTo>
                  <a:lnTo>
                    <a:pt x="64427" y="625843"/>
                  </a:lnTo>
                  <a:lnTo>
                    <a:pt x="97434" y="658863"/>
                  </a:lnTo>
                  <a:lnTo>
                    <a:pt x="135674" y="685888"/>
                  </a:lnTo>
                  <a:lnTo>
                    <a:pt x="178346" y="706145"/>
                  </a:lnTo>
                  <a:lnTo>
                    <a:pt x="202768" y="712863"/>
                  </a:lnTo>
                  <a:lnTo>
                    <a:pt x="202768" y="897648"/>
                  </a:lnTo>
                  <a:lnTo>
                    <a:pt x="229133" y="919022"/>
                  </a:lnTo>
                  <a:lnTo>
                    <a:pt x="265976" y="944854"/>
                  </a:lnTo>
                  <a:lnTo>
                    <a:pt x="302602" y="966889"/>
                  </a:lnTo>
                  <a:lnTo>
                    <a:pt x="302602" y="721626"/>
                  </a:lnTo>
                  <a:lnTo>
                    <a:pt x="321106" y="719213"/>
                  </a:lnTo>
                  <a:lnTo>
                    <a:pt x="343750" y="714260"/>
                  </a:lnTo>
                  <a:lnTo>
                    <a:pt x="365658" y="707491"/>
                  </a:lnTo>
                  <a:lnTo>
                    <a:pt x="341731" y="670496"/>
                  </a:lnTo>
                  <a:lnTo>
                    <a:pt x="323837" y="629780"/>
                  </a:lnTo>
                  <a:lnTo>
                    <a:pt x="312623" y="585978"/>
                  </a:lnTo>
                  <a:lnTo>
                    <a:pt x="308749" y="539711"/>
                  </a:lnTo>
                  <a:lnTo>
                    <a:pt x="313309" y="489889"/>
                  </a:lnTo>
                  <a:lnTo>
                    <a:pt x="326580" y="442239"/>
                  </a:lnTo>
                  <a:lnTo>
                    <a:pt x="348018" y="397878"/>
                  </a:lnTo>
                  <a:lnTo>
                    <a:pt x="377050" y="357898"/>
                  </a:lnTo>
                  <a:lnTo>
                    <a:pt x="413105" y="323405"/>
                  </a:lnTo>
                  <a:lnTo>
                    <a:pt x="410895" y="312966"/>
                  </a:lnTo>
                  <a:lnTo>
                    <a:pt x="409333" y="302450"/>
                  </a:lnTo>
                  <a:lnTo>
                    <a:pt x="408381" y="291896"/>
                  </a:lnTo>
                  <a:lnTo>
                    <a:pt x="408063" y="281305"/>
                  </a:lnTo>
                  <a:lnTo>
                    <a:pt x="410883" y="249377"/>
                  </a:lnTo>
                  <a:lnTo>
                    <a:pt x="419011" y="219265"/>
                  </a:lnTo>
                  <a:lnTo>
                    <a:pt x="431965" y="191452"/>
                  </a:lnTo>
                  <a:lnTo>
                    <a:pt x="449262" y="166433"/>
                  </a:lnTo>
                  <a:close/>
                </a:path>
                <a:path w="1219834" h="1049020">
                  <a:moveTo>
                    <a:pt x="900099" y="539724"/>
                  </a:moveTo>
                  <a:lnTo>
                    <a:pt x="895908" y="491210"/>
                  </a:lnTo>
                  <a:lnTo>
                    <a:pt x="883615" y="445020"/>
                  </a:lnTo>
                  <a:lnTo>
                    <a:pt x="863625" y="401967"/>
                  </a:lnTo>
                  <a:lnTo>
                    <a:pt x="836345" y="362889"/>
                  </a:lnTo>
                  <a:lnTo>
                    <a:pt x="802182" y="328612"/>
                  </a:lnTo>
                  <a:lnTo>
                    <a:pt x="804976" y="316903"/>
                  </a:lnTo>
                  <a:lnTo>
                    <a:pt x="806983" y="305092"/>
                  </a:lnTo>
                  <a:lnTo>
                    <a:pt x="808189" y="293217"/>
                  </a:lnTo>
                  <a:lnTo>
                    <a:pt x="808596" y="281305"/>
                  </a:lnTo>
                  <a:lnTo>
                    <a:pt x="802106" y="233197"/>
                  </a:lnTo>
                  <a:lnTo>
                    <a:pt x="783831" y="189941"/>
                  </a:lnTo>
                  <a:lnTo>
                    <a:pt x="755472" y="153263"/>
                  </a:lnTo>
                  <a:lnTo>
                    <a:pt x="718794" y="124917"/>
                  </a:lnTo>
                  <a:lnTo>
                    <a:pt x="675538" y="106629"/>
                  </a:lnTo>
                  <a:lnTo>
                    <a:pt x="627443" y="100139"/>
                  </a:lnTo>
                  <a:lnTo>
                    <a:pt x="579335" y="106629"/>
                  </a:lnTo>
                  <a:lnTo>
                    <a:pt x="536079" y="124917"/>
                  </a:lnTo>
                  <a:lnTo>
                    <a:pt x="499402" y="153263"/>
                  </a:lnTo>
                  <a:lnTo>
                    <a:pt x="471055" y="189941"/>
                  </a:lnTo>
                  <a:lnTo>
                    <a:pt x="452767" y="233197"/>
                  </a:lnTo>
                  <a:lnTo>
                    <a:pt x="446278" y="281305"/>
                  </a:lnTo>
                  <a:lnTo>
                    <a:pt x="446595" y="291896"/>
                  </a:lnTo>
                  <a:lnTo>
                    <a:pt x="447548" y="302450"/>
                  </a:lnTo>
                  <a:lnTo>
                    <a:pt x="449122" y="312953"/>
                  </a:lnTo>
                  <a:lnTo>
                    <a:pt x="451319" y="323392"/>
                  </a:lnTo>
                  <a:lnTo>
                    <a:pt x="415264" y="357898"/>
                  </a:lnTo>
                  <a:lnTo>
                    <a:pt x="386245" y="397878"/>
                  </a:lnTo>
                  <a:lnTo>
                    <a:pt x="364794" y="442239"/>
                  </a:lnTo>
                  <a:lnTo>
                    <a:pt x="351523" y="489889"/>
                  </a:lnTo>
                  <a:lnTo>
                    <a:pt x="346964" y="539724"/>
                  </a:lnTo>
                  <a:lnTo>
                    <a:pt x="351434" y="589368"/>
                  </a:lnTo>
                  <a:lnTo>
                    <a:pt x="364299" y="636117"/>
                  </a:lnTo>
                  <a:lnTo>
                    <a:pt x="384784" y="679196"/>
                  </a:lnTo>
                  <a:lnTo>
                    <a:pt x="412089" y="717804"/>
                  </a:lnTo>
                  <a:lnTo>
                    <a:pt x="445439" y="751154"/>
                  </a:lnTo>
                  <a:lnTo>
                    <a:pt x="484047" y="778459"/>
                  </a:lnTo>
                  <a:lnTo>
                    <a:pt x="527126" y="798944"/>
                  </a:lnTo>
                  <a:lnTo>
                    <a:pt x="573608" y="811733"/>
                  </a:lnTo>
                  <a:lnTo>
                    <a:pt x="573608" y="1045984"/>
                  </a:lnTo>
                  <a:lnTo>
                    <a:pt x="573608" y="1047254"/>
                  </a:lnTo>
                  <a:lnTo>
                    <a:pt x="600659" y="1047254"/>
                  </a:lnTo>
                  <a:lnTo>
                    <a:pt x="600659" y="1048524"/>
                  </a:lnTo>
                  <a:lnTo>
                    <a:pt x="631634" y="1048524"/>
                  </a:lnTo>
                  <a:lnTo>
                    <a:pt x="631634" y="1047254"/>
                  </a:lnTo>
                  <a:lnTo>
                    <a:pt x="664819" y="1047254"/>
                  </a:lnTo>
                  <a:lnTo>
                    <a:pt x="664819" y="1045984"/>
                  </a:lnTo>
                  <a:lnTo>
                    <a:pt x="673455" y="1045984"/>
                  </a:lnTo>
                  <a:lnTo>
                    <a:pt x="673455" y="811733"/>
                  </a:lnTo>
                  <a:lnTo>
                    <a:pt x="719937" y="798944"/>
                  </a:lnTo>
                  <a:lnTo>
                    <a:pt x="763016" y="778459"/>
                  </a:lnTo>
                  <a:lnTo>
                    <a:pt x="801624" y="751154"/>
                  </a:lnTo>
                  <a:lnTo>
                    <a:pt x="834974" y="717804"/>
                  </a:lnTo>
                  <a:lnTo>
                    <a:pt x="862279" y="679196"/>
                  </a:lnTo>
                  <a:lnTo>
                    <a:pt x="882764" y="636117"/>
                  </a:lnTo>
                  <a:lnTo>
                    <a:pt x="895629" y="589368"/>
                  </a:lnTo>
                  <a:lnTo>
                    <a:pt x="900099" y="539724"/>
                  </a:lnTo>
                  <a:close/>
                </a:path>
                <a:path w="1219834" h="1049020">
                  <a:moveTo>
                    <a:pt x="1219771" y="449364"/>
                  </a:moveTo>
                  <a:lnTo>
                    <a:pt x="1214793" y="397090"/>
                  </a:lnTo>
                  <a:lnTo>
                    <a:pt x="1200467" y="348157"/>
                  </a:lnTo>
                  <a:lnTo>
                    <a:pt x="1177721" y="303479"/>
                  </a:lnTo>
                  <a:lnTo>
                    <a:pt x="1147495" y="263982"/>
                  </a:lnTo>
                  <a:lnTo>
                    <a:pt x="1110716" y="230619"/>
                  </a:lnTo>
                  <a:lnTo>
                    <a:pt x="1115250" y="216471"/>
                  </a:lnTo>
                  <a:lnTo>
                    <a:pt x="1118565" y="201815"/>
                  </a:lnTo>
                  <a:lnTo>
                    <a:pt x="1120609" y="186728"/>
                  </a:lnTo>
                  <a:lnTo>
                    <a:pt x="1121295" y="171234"/>
                  </a:lnTo>
                  <a:lnTo>
                    <a:pt x="1115174" y="125717"/>
                  </a:lnTo>
                  <a:lnTo>
                    <a:pt x="1097915" y="84810"/>
                  </a:lnTo>
                  <a:lnTo>
                    <a:pt x="1071143" y="50165"/>
                  </a:lnTo>
                  <a:lnTo>
                    <a:pt x="1036485" y="23380"/>
                  </a:lnTo>
                  <a:lnTo>
                    <a:pt x="995578" y="6121"/>
                  </a:lnTo>
                  <a:lnTo>
                    <a:pt x="950061" y="12"/>
                  </a:lnTo>
                  <a:lnTo>
                    <a:pt x="901928" y="6870"/>
                  </a:lnTo>
                  <a:lnTo>
                    <a:pt x="859104" y="26149"/>
                  </a:lnTo>
                  <a:lnTo>
                    <a:pt x="823518" y="55905"/>
                  </a:lnTo>
                  <a:lnTo>
                    <a:pt x="797140" y="94195"/>
                  </a:lnTo>
                  <a:lnTo>
                    <a:pt x="781888" y="139065"/>
                  </a:lnTo>
                  <a:lnTo>
                    <a:pt x="810450" y="167182"/>
                  </a:lnTo>
                  <a:lnTo>
                    <a:pt x="832256" y="201015"/>
                  </a:lnTo>
                  <a:lnTo>
                    <a:pt x="846175" y="239420"/>
                  </a:lnTo>
                  <a:lnTo>
                    <a:pt x="851065" y="281305"/>
                  </a:lnTo>
                  <a:lnTo>
                    <a:pt x="850658" y="293217"/>
                  </a:lnTo>
                  <a:lnTo>
                    <a:pt x="849452" y="305092"/>
                  </a:lnTo>
                  <a:lnTo>
                    <a:pt x="847445" y="316903"/>
                  </a:lnTo>
                  <a:lnTo>
                    <a:pt x="844651" y="328612"/>
                  </a:lnTo>
                  <a:lnTo>
                    <a:pt x="878814" y="362889"/>
                  </a:lnTo>
                  <a:lnTo>
                    <a:pt x="906081" y="401967"/>
                  </a:lnTo>
                  <a:lnTo>
                    <a:pt x="926071" y="445020"/>
                  </a:lnTo>
                  <a:lnTo>
                    <a:pt x="938364" y="491210"/>
                  </a:lnTo>
                  <a:lnTo>
                    <a:pt x="942555" y="539724"/>
                  </a:lnTo>
                  <a:lnTo>
                    <a:pt x="938250" y="588492"/>
                  </a:lnTo>
                  <a:lnTo>
                    <a:pt x="925830" y="634492"/>
                  </a:lnTo>
                  <a:lnTo>
                    <a:pt x="906030" y="676960"/>
                  </a:lnTo>
                  <a:lnTo>
                    <a:pt x="879602" y="715175"/>
                  </a:lnTo>
                  <a:lnTo>
                    <a:pt x="895692" y="718667"/>
                  </a:lnTo>
                  <a:lnTo>
                    <a:pt x="912114" y="721207"/>
                  </a:lnTo>
                  <a:lnTo>
                    <a:pt x="928839" y="722757"/>
                  </a:lnTo>
                  <a:lnTo>
                    <a:pt x="940523" y="723125"/>
                  </a:lnTo>
                  <a:lnTo>
                    <a:pt x="940523" y="960374"/>
                  </a:lnTo>
                  <a:lnTo>
                    <a:pt x="966304" y="944854"/>
                  </a:lnTo>
                  <a:lnTo>
                    <a:pt x="1003147" y="919022"/>
                  </a:lnTo>
                  <a:lnTo>
                    <a:pt x="1038047" y="890727"/>
                  </a:lnTo>
                  <a:lnTo>
                    <a:pt x="1040358" y="888568"/>
                  </a:lnTo>
                  <a:lnTo>
                    <a:pt x="1040358" y="706450"/>
                  </a:lnTo>
                  <a:lnTo>
                    <a:pt x="1041425" y="706145"/>
                  </a:lnTo>
                  <a:lnTo>
                    <a:pt x="1084097" y="685888"/>
                  </a:lnTo>
                  <a:lnTo>
                    <a:pt x="1122337" y="658863"/>
                  </a:lnTo>
                  <a:lnTo>
                    <a:pt x="1155344" y="625856"/>
                  </a:lnTo>
                  <a:lnTo>
                    <a:pt x="1182370" y="587616"/>
                  </a:lnTo>
                  <a:lnTo>
                    <a:pt x="1202639" y="544944"/>
                  </a:lnTo>
                  <a:lnTo>
                    <a:pt x="1215364" y="498602"/>
                  </a:lnTo>
                  <a:lnTo>
                    <a:pt x="1219771" y="449364"/>
                  </a:lnTo>
                  <a:close/>
                </a:path>
              </a:pathLst>
            </a:custGeom>
            <a:solidFill>
              <a:srgbClr val="2DC073"/>
            </a:solidFill>
          </p:spPr>
          <p:txBody>
            <a:bodyPr wrap="square" lIns="0" tIns="0" rIns="0" bIns="0" rtlCol="0"/>
            <a:lstStyle/>
            <a:p>
              <a:endParaRPr/>
            </a:p>
          </p:txBody>
        </p:sp>
        <p:sp>
          <p:nvSpPr>
            <p:cNvPr id="61" name="object 31">
              <a:extLst>
                <a:ext uri="{FF2B5EF4-FFF2-40B4-BE49-F238E27FC236}">
                  <a16:creationId xmlns:a16="http://schemas.microsoft.com/office/drawing/2014/main" id="{DEFB0B2F-8E2A-280E-F858-1840849EBDB1}"/>
                </a:ext>
              </a:extLst>
            </p:cNvPr>
            <p:cNvSpPr/>
            <p:nvPr/>
          </p:nvSpPr>
          <p:spPr>
            <a:xfrm>
              <a:off x="5198719" y="9177496"/>
              <a:ext cx="1136650" cy="1019810"/>
            </a:xfrm>
            <a:custGeom>
              <a:avLst/>
              <a:gdLst/>
              <a:ahLst/>
              <a:cxnLst/>
              <a:rect l="l" t="t" r="r" b="b"/>
              <a:pathLst>
                <a:path w="1136650" h="1019809">
                  <a:moveTo>
                    <a:pt x="844829" y="935075"/>
                  </a:moveTo>
                  <a:lnTo>
                    <a:pt x="258584" y="0"/>
                  </a:lnTo>
                  <a:lnTo>
                    <a:pt x="219341" y="27012"/>
                  </a:lnTo>
                  <a:lnTo>
                    <a:pt x="183121" y="56756"/>
                  </a:lnTo>
                  <a:lnTo>
                    <a:pt x="150012" y="89014"/>
                  </a:lnTo>
                  <a:lnTo>
                    <a:pt x="120040" y="123558"/>
                  </a:lnTo>
                  <a:lnTo>
                    <a:pt x="93281" y="160159"/>
                  </a:lnTo>
                  <a:lnTo>
                    <a:pt x="69773" y="198589"/>
                  </a:lnTo>
                  <a:lnTo>
                    <a:pt x="49568" y="238620"/>
                  </a:lnTo>
                  <a:lnTo>
                    <a:pt x="32715" y="280009"/>
                  </a:lnTo>
                  <a:lnTo>
                    <a:pt x="19291" y="322554"/>
                  </a:lnTo>
                  <a:lnTo>
                    <a:pt x="9321" y="366014"/>
                  </a:lnTo>
                  <a:lnTo>
                    <a:pt x="2870" y="410159"/>
                  </a:lnTo>
                  <a:lnTo>
                    <a:pt x="0" y="454761"/>
                  </a:lnTo>
                  <a:lnTo>
                    <a:pt x="736" y="499592"/>
                  </a:lnTo>
                  <a:lnTo>
                    <a:pt x="5156" y="544423"/>
                  </a:lnTo>
                  <a:lnTo>
                    <a:pt x="13309" y="589026"/>
                  </a:lnTo>
                  <a:lnTo>
                    <a:pt x="25234" y="633171"/>
                  </a:lnTo>
                  <a:lnTo>
                    <a:pt x="40995" y="676630"/>
                  </a:lnTo>
                  <a:lnTo>
                    <a:pt x="60655" y="719188"/>
                  </a:lnTo>
                  <a:lnTo>
                    <a:pt x="84239" y="760590"/>
                  </a:lnTo>
                  <a:lnTo>
                    <a:pt x="111239" y="799858"/>
                  </a:lnTo>
                  <a:lnTo>
                    <a:pt x="140982" y="836091"/>
                  </a:lnTo>
                  <a:lnTo>
                    <a:pt x="173240" y="869213"/>
                  </a:lnTo>
                  <a:lnTo>
                    <a:pt x="207772" y="899185"/>
                  </a:lnTo>
                  <a:lnTo>
                    <a:pt x="244373" y="925957"/>
                  </a:lnTo>
                  <a:lnTo>
                    <a:pt x="282790" y="949477"/>
                  </a:lnTo>
                  <a:lnTo>
                    <a:pt x="322808" y="969683"/>
                  </a:lnTo>
                  <a:lnTo>
                    <a:pt x="364210" y="986523"/>
                  </a:lnTo>
                  <a:lnTo>
                    <a:pt x="406742" y="999959"/>
                  </a:lnTo>
                  <a:lnTo>
                    <a:pt x="450202" y="1009929"/>
                  </a:lnTo>
                  <a:lnTo>
                    <a:pt x="494334" y="1016381"/>
                  </a:lnTo>
                  <a:lnTo>
                    <a:pt x="538937" y="1019251"/>
                  </a:lnTo>
                  <a:lnTo>
                    <a:pt x="583768" y="1018514"/>
                  </a:lnTo>
                  <a:lnTo>
                    <a:pt x="628599" y="1014095"/>
                  </a:lnTo>
                  <a:lnTo>
                    <a:pt x="673214" y="1005954"/>
                  </a:lnTo>
                  <a:lnTo>
                    <a:pt x="717359" y="994029"/>
                  </a:lnTo>
                  <a:lnTo>
                    <a:pt x="760831" y="978281"/>
                  </a:lnTo>
                  <a:lnTo>
                    <a:pt x="803402" y="958646"/>
                  </a:lnTo>
                  <a:lnTo>
                    <a:pt x="844829" y="935075"/>
                  </a:lnTo>
                  <a:close/>
                </a:path>
                <a:path w="1136650" h="1019809">
                  <a:moveTo>
                    <a:pt x="1136256" y="435521"/>
                  </a:moveTo>
                  <a:lnTo>
                    <a:pt x="1135507" y="386308"/>
                  </a:lnTo>
                  <a:lnTo>
                    <a:pt x="1127607" y="337731"/>
                  </a:lnTo>
                  <a:lnTo>
                    <a:pt x="1113078" y="291985"/>
                  </a:lnTo>
                  <a:lnTo>
                    <a:pt x="1092466" y="249555"/>
                  </a:lnTo>
                  <a:lnTo>
                    <a:pt x="1066330" y="210870"/>
                  </a:lnTo>
                  <a:lnTo>
                    <a:pt x="1035227" y="176428"/>
                  </a:lnTo>
                  <a:lnTo>
                    <a:pt x="999718" y="146672"/>
                  </a:lnTo>
                  <a:lnTo>
                    <a:pt x="960348" y="122085"/>
                  </a:lnTo>
                  <a:lnTo>
                    <a:pt x="917689" y="103124"/>
                  </a:lnTo>
                  <a:lnTo>
                    <a:pt x="872286" y="90258"/>
                  </a:lnTo>
                  <a:lnTo>
                    <a:pt x="824699" y="83959"/>
                  </a:lnTo>
                  <a:lnTo>
                    <a:pt x="775487" y="84670"/>
                  </a:lnTo>
                  <a:lnTo>
                    <a:pt x="833882" y="746315"/>
                  </a:lnTo>
                  <a:lnTo>
                    <a:pt x="882459" y="738428"/>
                  </a:lnTo>
                  <a:lnTo>
                    <a:pt x="928204" y="723900"/>
                  </a:lnTo>
                  <a:lnTo>
                    <a:pt x="970661" y="703287"/>
                  </a:lnTo>
                  <a:lnTo>
                    <a:pt x="1009345" y="677151"/>
                  </a:lnTo>
                  <a:lnTo>
                    <a:pt x="1043800" y="646049"/>
                  </a:lnTo>
                  <a:lnTo>
                    <a:pt x="1073556" y="610527"/>
                  </a:lnTo>
                  <a:lnTo>
                    <a:pt x="1098156" y="571169"/>
                  </a:lnTo>
                  <a:lnTo>
                    <a:pt x="1117117" y="528497"/>
                  </a:lnTo>
                  <a:lnTo>
                    <a:pt x="1129969" y="483095"/>
                  </a:lnTo>
                  <a:lnTo>
                    <a:pt x="1136256" y="435521"/>
                  </a:lnTo>
                  <a:close/>
                </a:path>
              </a:pathLst>
            </a:custGeom>
            <a:solidFill>
              <a:srgbClr val="FF7154"/>
            </a:solidFill>
          </p:spPr>
          <p:txBody>
            <a:bodyPr wrap="square" lIns="0" tIns="0" rIns="0" bIns="0" rtlCol="0"/>
            <a:lstStyle/>
            <a:p>
              <a:endParaRPr/>
            </a:p>
          </p:txBody>
        </p:sp>
        <p:sp>
          <p:nvSpPr>
            <p:cNvPr id="62" name="object 32">
              <a:extLst>
                <a:ext uri="{FF2B5EF4-FFF2-40B4-BE49-F238E27FC236}">
                  <a16:creationId xmlns:a16="http://schemas.microsoft.com/office/drawing/2014/main" id="{CE135B48-FA75-44B7-9029-6D0F9BF3A176}"/>
                </a:ext>
              </a:extLst>
            </p:cNvPr>
            <p:cNvSpPr/>
            <p:nvPr/>
          </p:nvSpPr>
          <p:spPr>
            <a:xfrm>
              <a:off x="16406483" y="9201930"/>
              <a:ext cx="1262380" cy="970915"/>
            </a:xfrm>
            <a:custGeom>
              <a:avLst/>
              <a:gdLst/>
              <a:ahLst/>
              <a:cxnLst/>
              <a:rect l="l" t="t" r="r" b="b"/>
              <a:pathLst>
                <a:path w="1262380" h="970915">
                  <a:moveTo>
                    <a:pt x="491528" y="747801"/>
                  </a:moveTo>
                  <a:lnTo>
                    <a:pt x="491515" y="700392"/>
                  </a:lnTo>
                  <a:lnTo>
                    <a:pt x="483552" y="617410"/>
                  </a:lnTo>
                  <a:lnTo>
                    <a:pt x="457568" y="346900"/>
                  </a:lnTo>
                  <a:lnTo>
                    <a:pt x="452551" y="294728"/>
                  </a:lnTo>
                  <a:lnTo>
                    <a:pt x="434416" y="105918"/>
                  </a:lnTo>
                  <a:lnTo>
                    <a:pt x="444995" y="103771"/>
                  </a:lnTo>
                  <a:lnTo>
                    <a:pt x="462165" y="92189"/>
                  </a:lnTo>
                  <a:lnTo>
                    <a:pt x="473735" y="75031"/>
                  </a:lnTo>
                  <a:lnTo>
                    <a:pt x="477989" y="54000"/>
                  </a:lnTo>
                  <a:lnTo>
                    <a:pt x="473735" y="32981"/>
                  </a:lnTo>
                  <a:lnTo>
                    <a:pt x="462165" y="15811"/>
                  </a:lnTo>
                  <a:lnTo>
                    <a:pt x="444995" y="4241"/>
                  </a:lnTo>
                  <a:lnTo>
                    <a:pt x="423976" y="0"/>
                  </a:lnTo>
                  <a:lnTo>
                    <a:pt x="379463" y="0"/>
                  </a:lnTo>
                  <a:lnTo>
                    <a:pt x="379463" y="477659"/>
                  </a:lnTo>
                  <a:lnTo>
                    <a:pt x="372668" y="521525"/>
                  </a:lnTo>
                  <a:lnTo>
                    <a:pt x="352425" y="561035"/>
                  </a:lnTo>
                  <a:lnTo>
                    <a:pt x="321970" y="591159"/>
                  </a:lnTo>
                  <a:lnTo>
                    <a:pt x="284175" y="610438"/>
                  </a:lnTo>
                  <a:lnTo>
                    <a:pt x="241896" y="617410"/>
                  </a:lnTo>
                  <a:lnTo>
                    <a:pt x="198043" y="610616"/>
                  </a:lnTo>
                  <a:lnTo>
                    <a:pt x="235826" y="494118"/>
                  </a:lnTo>
                  <a:lnTo>
                    <a:pt x="283578" y="346900"/>
                  </a:lnTo>
                  <a:lnTo>
                    <a:pt x="323075" y="367144"/>
                  </a:lnTo>
                  <a:lnTo>
                    <a:pt x="353199" y="397598"/>
                  </a:lnTo>
                  <a:lnTo>
                    <a:pt x="372491" y="435394"/>
                  </a:lnTo>
                  <a:lnTo>
                    <a:pt x="379463" y="477659"/>
                  </a:lnTo>
                  <a:lnTo>
                    <a:pt x="379463" y="0"/>
                  </a:lnTo>
                  <a:lnTo>
                    <a:pt x="216369" y="0"/>
                  </a:lnTo>
                  <a:lnTo>
                    <a:pt x="216369" y="494118"/>
                  </a:lnTo>
                  <a:lnTo>
                    <a:pt x="176326" y="492480"/>
                  </a:lnTo>
                  <a:lnTo>
                    <a:pt x="141236" y="476161"/>
                  </a:lnTo>
                  <a:lnTo>
                    <a:pt x="114808" y="447878"/>
                  </a:lnTo>
                  <a:lnTo>
                    <a:pt x="100774" y="410324"/>
                  </a:lnTo>
                  <a:lnTo>
                    <a:pt x="102425" y="370268"/>
                  </a:lnTo>
                  <a:lnTo>
                    <a:pt x="118719" y="335165"/>
                  </a:lnTo>
                  <a:lnTo>
                    <a:pt x="147002" y="308749"/>
                  </a:lnTo>
                  <a:lnTo>
                    <a:pt x="184556" y="294728"/>
                  </a:lnTo>
                  <a:lnTo>
                    <a:pt x="216369" y="494118"/>
                  </a:lnTo>
                  <a:lnTo>
                    <a:pt x="216369" y="0"/>
                  </a:lnTo>
                  <a:lnTo>
                    <a:pt x="67932" y="0"/>
                  </a:lnTo>
                  <a:lnTo>
                    <a:pt x="46913" y="4241"/>
                  </a:lnTo>
                  <a:lnTo>
                    <a:pt x="29743" y="15811"/>
                  </a:lnTo>
                  <a:lnTo>
                    <a:pt x="18173" y="32981"/>
                  </a:lnTo>
                  <a:lnTo>
                    <a:pt x="13931" y="54000"/>
                  </a:lnTo>
                  <a:lnTo>
                    <a:pt x="18173" y="75031"/>
                  </a:lnTo>
                  <a:lnTo>
                    <a:pt x="29743" y="92189"/>
                  </a:lnTo>
                  <a:lnTo>
                    <a:pt x="46913" y="103771"/>
                  </a:lnTo>
                  <a:lnTo>
                    <a:pt x="54508" y="105308"/>
                  </a:lnTo>
                  <a:lnTo>
                    <a:pt x="0" y="704811"/>
                  </a:lnTo>
                  <a:lnTo>
                    <a:pt x="711" y="747801"/>
                  </a:lnTo>
                  <a:lnTo>
                    <a:pt x="774" y="751674"/>
                  </a:lnTo>
                  <a:lnTo>
                    <a:pt x="9994" y="796150"/>
                  </a:lnTo>
                  <a:lnTo>
                    <a:pt x="26885" y="837412"/>
                  </a:lnTo>
                  <a:lnTo>
                    <a:pt x="50673" y="874610"/>
                  </a:lnTo>
                  <a:lnTo>
                    <a:pt x="80581" y="906919"/>
                  </a:lnTo>
                  <a:lnTo>
                    <a:pt x="115836" y="933500"/>
                  </a:lnTo>
                  <a:lnTo>
                    <a:pt x="155663" y="953528"/>
                  </a:lnTo>
                  <a:lnTo>
                    <a:pt x="199288" y="966152"/>
                  </a:lnTo>
                  <a:lnTo>
                    <a:pt x="245960" y="970546"/>
                  </a:lnTo>
                  <a:lnTo>
                    <a:pt x="292100" y="966152"/>
                  </a:lnTo>
                  <a:lnTo>
                    <a:pt x="292811" y="966152"/>
                  </a:lnTo>
                  <a:lnTo>
                    <a:pt x="337223" y="953147"/>
                  </a:lnTo>
                  <a:lnTo>
                    <a:pt x="377367" y="932700"/>
                  </a:lnTo>
                  <a:lnTo>
                    <a:pt x="412800" y="905586"/>
                  </a:lnTo>
                  <a:lnTo>
                    <a:pt x="442722" y="872667"/>
                  </a:lnTo>
                  <a:lnTo>
                    <a:pt x="466344" y="834809"/>
                  </a:lnTo>
                  <a:lnTo>
                    <a:pt x="482879" y="792899"/>
                  </a:lnTo>
                  <a:lnTo>
                    <a:pt x="491528" y="747801"/>
                  </a:lnTo>
                  <a:close/>
                </a:path>
                <a:path w="1262380" h="970915">
                  <a:moveTo>
                    <a:pt x="1261757" y="132461"/>
                  </a:moveTo>
                  <a:lnTo>
                    <a:pt x="1130109" y="196024"/>
                  </a:lnTo>
                  <a:lnTo>
                    <a:pt x="1130109" y="466648"/>
                  </a:lnTo>
                  <a:lnTo>
                    <a:pt x="1130109" y="597966"/>
                  </a:lnTo>
                  <a:lnTo>
                    <a:pt x="998791" y="597966"/>
                  </a:lnTo>
                  <a:lnTo>
                    <a:pt x="998791" y="466648"/>
                  </a:lnTo>
                  <a:lnTo>
                    <a:pt x="1130109" y="466648"/>
                  </a:lnTo>
                  <a:lnTo>
                    <a:pt x="1130109" y="196024"/>
                  </a:lnTo>
                  <a:lnTo>
                    <a:pt x="908354" y="303060"/>
                  </a:lnTo>
                  <a:lnTo>
                    <a:pt x="908354" y="120269"/>
                  </a:lnTo>
                  <a:lnTo>
                    <a:pt x="781812" y="169316"/>
                  </a:lnTo>
                  <a:lnTo>
                    <a:pt x="781812" y="466648"/>
                  </a:lnTo>
                  <a:lnTo>
                    <a:pt x="781812" y="597966"/>
                  </a:lnTo>
                  <a:lnTo>
                    <a:pt x="650494" y="597966"/>
                  </a:lnTo>
                  <a:lnTo>
                    <a:pt x="650494" y="466648"/>
                  </a:lnTo>
                  <a:lnTo>
                    <a:pt x="781812" y="466648"/>
                  </a:lnTo>
                  <a:lnTo>
                    <a:pt x="781812" y="169316"/>
                  </a:lnTo>
                  <a:lnTo>
                    <a:pt x="502183" y="277660"/>
                  </a:lnTo>
                  <a:lnTo>
                    <a:pt x="542328" y="697496"/>
                  </a:lnTo>
                  <a:lnTo>
                    <a:pt x="543064" y="745007"/>
                  </a:lnTo>
                  <a:lnTo>
                    <a:pt x="536422" y="790676"/>
                  </a:lnTo>
                  <a:lnTo>
                    <a:pt x="522973" y="833920"/>
                  </a:lnTo>
                  <a:lnTo>
                    <a:pt x="503262" y="874102"/>
                  </a:lnTo>
                  <a:lnTo>
                    <a:pt x="477837" y="910628"/>
                  </a:lnTo>
                  <a:lnTo>
                    <a:pt x="447281" y="942886"/>
                  </a:lnTo>
                  <a:lnTo>
                    <a:pt x="412127" y="970254"/>
                  </a:lnTo>
                  <a:lnTo>
                    <a:pt x="884377" y="970254"/>
                  </a:lnTo>
                  <a:lnTo>
                    <a:pt x="931710" y="967320"/>
                  </a:lnTo>
                  <a:lnTo>
                    <a:pt x="977303" y="958735"/>
                  </a:lnTo>
                  <a:lnTo>
                    <a:pt x="1020775" y="944854"/>
                  </a:lnTo>
                  <a:lnTo>
                    <a:pt x="1061783" y="926045"/>
                  </a:lnTo>
                  <a:lnTo>
                    <a:pt x="1099985" y="902639"/>
                  </a:lnTo>
                  <a:lnTo>
                    <a:pt x="1135011" y="875017"/>
                  </a:lnTo>
                  <a:lnTo>
                    <a:pt x="1166520" y="843508"/>
                  </a:lnTo>
                  <a:lnTo>
                    <a:pt x="1194142" y="808482"/>
                  </a:lnTo>
                  <a:lnTo>
                    <a:pt x="1217549" y="770293"/>
                  </a:lnTo>
                  <a:lnTo>
                    <a:pt x="1236357" y="729272"/>
                  </a:lnTo>
                  <a:lnTo>
                    <a:pt x="1250238" y="685800"/>
                  </a:lnTo>
                  <a:lnTo>
                    <a:pt x="1258824" y="640219"/>
                  </a:lnTo>
                  <a:lnTo>
                    <a:pt x="1261440" y="597966"/>
                  </a:lnTo>
                  <a:lnTo>
                    <a:pt x="1261757" y="592886"/>
                  </a:lnTo>
                  <a:lnTo>
                    <a:pt x="1261757" y="466648"/>
                  </a:lnTo>
                  <a:lnTo>
                    <a:pt x="1261757" y="303060"/>
                  </a:lnTo>
                  <a:lnTo>
                    <a:pt x="1261757" y="132461"/>
                  </a:lnTo>
                  <a:close/>
                </a:path>
              </a:pathLst>
            </a:custGeom>
            <a:solidFill>
              <a:srgbClr val="2DC073"/>
            </a:solidFill>
          </p:spPr>
          <p:txBody>
            <a:bodyPr wrap="square" lIns="0" tIns="0" rIns="0" bIns="0" rtlCol="0"/>
            <a:lstStyle/>
            <a:p>
              <a:endParaRPr/>
            </a:p>
          </p:txBody>
        </p:sp>
        <p:sp>
          <p:nvSpPr>
            <p:cNvPr id="63" name="object 33">
              <a:extLst>
                <a:ext uri="{FF2B5EF4-FFF2-40B4-BE49-F238E27FC236}">
                  <a16:creationId xmlns:a16="http://schemas.microsoft.com/office/drawing/2014/main" id="{7C694297-C45C-1E0E-0546-F090487C56EC}"/>
                </a:ext>
              </a:extLst>
            </p:cNvPr>
            <p:cNvSpPr/>
            <p:nvPr/>
          </p:nvSpPr>
          <p:spPr>
            <a:xfrm>
              <a:off x="2436761" y="4735099"/>
              <a:ext cx="988694" cy="988694"/>
            </a:xfrm>
            <a:custGeom>
              <a:avLst/>
              <a:gdLst/>
              <a:ahLst/>
              <a:cxnLst/>
              <a:rect l="l" t="t" r="r" b="b"/>
              <a:pathLst>
                <a:path w="988695" h="988695">
                  <a:moveTo>
                    <a:pt x="462597" y="638644"/>
                  </a:moveTo>
                  <a:lnTo>
                    <a:pt x="447814" y="607288"/>
                  </a:lnTo>
                  <a:lnTo>
                    <a:pt x="430898" y="577265"/>
                  </a:lnTo>
                  <a:lnTo>
                    <a:pt x="411899" y="548703"/>
                  </a:lnTo>
                  <a:lnTo>
                    <a:pt x="390855" y="521741"/>
                  </a:lnTo>
                  <a:lnTo>
                    <a:pt x="362712" y="483196"/>
                  </a:lnTo>
                  <a:lnTo>
                    <a:pt x="340398" y="441350"/>
                  </a:lnTo>
                  <a:lnTo>
                    <a:pt x="324154" y="396913"/>
                  </a:lnTo>
                  <a:lnTo>
                    <a:pt x="314223" y="350545"/>
                  </a:lnTo>
                  <a:lnTo>
                    <a:pt x="310870" y="302945"/>
                  </a:lnTo>
                  <a:lnTo>
                    <a:pt x="310870" y="295071"/>
                  </a:lnTo>
                  <a:lnTo>
                    <a:pt x="308127" y="240969"/>
                  </a:lnTo>
                  <a:lnTo>
                    <a:pt x="300012" y="187756"/>
                  </a:lnTo>
                  <a:lnTo>
                    <a:pt x="286702" y="136182"/>
                  </a:lnTo>
                  <a:lnTo>
                    <a:pt x="268376" y="86956"/>
                  </a:lnTo>
                  <a:lnTo>
                    <a:pt x="236499" y="51447"/>
                  </a:lnTo>
                  <a:lnTo>
                    <a:pt x="205574" y="41770"/>
                  </a:lnTo>
                  <a:lnTo>
                    <a:pt x="189445" y="42062"/>
                  </a:lnTo>
                  <a:lnTo>
                    <a:pt x="136410" y="72517"/>
                  </a:lnTo>
                  <a:lnTo>
                    <a:pt x="120891" y="123113"/>
                  </a:lnTo>
                  <a:lnTo>
                    <a:pt x="127342" y="150012"/>
                  </a:lnTo>
                  <a:lnTo>
                    <a:pt x="139992" y="183184"/>
                  </a:lnTo>
                  <a:lnTo>
                    <a:pt x="149072" y="217195"/>
                  </a:lnTo>
                  <a:lnTo>
                    <a:pt x="154546" y="251929"/>
                  </a:lnTo>
                  <a:lnTo>
                    <a:pt x="156375" y="287274"/>
                  </a:lnTo>
                  <a:lnTo>
                    <a:pt x="156375" y="295071"/>
                  </a:lnTo>
                  <a:lnTo>
                    <a:pt x="158877" y="345821"/>
                  </a:lnTo>
                  <a:lnTo>
                    <a:pt x="166281" y="395795"/>
                  </a:lnTo>
                  <a:lnTo>
                    <a:pt x="178460" y="444601"/>
                  </a:lnTo>
                  <a:lnTo>
                    <a:pt x="195275" y="491871"/>
                  </a:lnTo>
                  <a:lnTo>
                    <a:pt x="216598" y="537222"/>
                  </a:lnTo>
                  <a:lnTo>
                    <a:pt x="242290" y="580288"/>
                  </a:lnTo>
                  <a:lnTo>
                    <a:pt x="272237" y="620674"/>
                  </a:lnTo>
                  <a:lnTo>
                    <a:pt x="277215" y="626757"/>
                  </a:lnTo>
                  <a:lnTo>
                    <a:pt x="281889" y="632929"/>
                  </a:lnTo>
                  <a:lnTo>
                    <a:pt x="286423" y="639305"/>
                  </a:lnTo>
                  <a:lnTo>
                    <a:pt x="310515" y="660463"/>
                  </a:lnTo>
                  <a:lnTo>
                    <a:pt x="335521" y="684796"/>
                  </a:lnTo>
                  <a:lnTo>
                    <a:pt x="382828" y="746112"/>
                  </a:lnTo>
                  <a:lnTo>
                    <a:pt x="406006" y="790409"/>
                  </a:lnTo>
                  <a:lnTo>
                    <a:pt x="424789" y="838441"/>
                  </a:lnTo>
                  <a:lnTo>
                    <a:pt x="427570" y="787095"/>
                  </a:lnTo>
                  <a:lnTo>
                    <a:pt x="434860" y="736473"/>
                  </a:lnTo>
                  <a:lnTo>
                    <a:pt x="446570" y="686879"/>
                  </a:lnTo>
                  <a:lnTo>
                    <a:pt x="462597" y="638644"/>
                  </a:lnTo>
                  <a:close/>
                </a:path>
                <a:path w="988695" h="988695">
                  <a:moveTo>
                    <a:pt x="609968" y="368388"/>
                  </a:moveTo>
                  <a:lnTo>
                    <a:pt x="605116" y="308114"/>
                  </a:lnTo>
                  <a:lnTo>
                    <a:pt x="593750" y="260159"/>
                  </a:lnTo>
                  <a:lnTo>
                    <a:pt x="578662" y="221589"/>
                  </a:lnTo>
                  <a:lnTo>
                    <a:pt x="550659" y="165696"/>
                  </a:lnTo>
                  <a:lnTo>
                    <a:pt x="541210" y="141579"/>
                  </a:lnTo>
                  <a:lnTo>
                    <a:pt x="535025" y="113347"/>
                  </a:lnTo>
                  <a:lnTo>
                    <a:pt x="532803" y="77241"/>
                  </a:lnTo>
                  <a:lnTo>
                    <a:pt x="526732" y="47193"/>
                  </a:lnTo>
                  <a:lnTo>
                    <a:pt x="510171" y="22644"/>
                  </a:lnTo>
                  <a:lnTo>
                    <a:pt x="485609" y="6083"/>
                  </a:lnTo>
                  <a:lnTo>
                    <a:pt x="455561" y="0"/>
                  </a:lnTo>
                  <a:lnTo>
                    <a:pt x="425551" y="6083"/>
                  </a:lnTo>
                  <a:lnTo>
                    <a:pt x="401015" y="22644"/>
                  </a:lnTo>
                  <a:lnTo>
                    <a:pt x="384467" y="47193"/>
                  </a:lnTo>
                  <a:lnTo>
                    <a:pt x="378396" y="77241"/>
                  </a:lnTo>
                  <a:lnTo>
                    <a:pt x="382816" y="139471"/>
                  </a:lnTo>
                  <a:lnTo>
                    <a:pt x="394144" y="188785"/>
                  </a:lnTo>
                  <a:lnTo>
                    <a:pt x="409448" y="228269"/>
                  </a:lnTo>
                  <a:lnTo>
                    <a:pt x="437730" y="284797"/>
                  </a:lnTo>
                  <a:lnTo>
                    <a:pt x="447154" y="308914"/>
                  </a:lnTo>
                  <a:lnTo>
                    <a:pt x="453339" y="337134"/>
                  </a:lnTo>
                  <a:lnTo>
                    <a:pt x="455561" y="373214"/>
                  </a:lnTo>
                  <a:lnTo>
                    <a:pt x="453669" y="406844"/>
                  </a:lnTo>
                  <a:lnTo>
                    <a:pt x="448348" y="433501"/>
                  </a:lnTo>
                  <a:lnTo>
                    <a:pt x="440182" y="456184"/>
                  </a:lnTo>
                  <a:lnTo>
                    <a:pt x="429717" y="477862"/>
                  </a:lnTo>
                  <a:lnTo>
                    <a:pt x="451358" y="504736"/>
                  </a:lnTo>
                  <a:lnTo>
                    <a:pt x="466610" y="525932"/>
                  </a:lnTo>
                  <a:lnTo>
                    <a:pt x="480796" y="547916"/>
                  </a:lnTo>
                  <a:lnTo>
                    <a:pt x="493890" y="570623"/>
                  </a:lnTo>
                  <a:lnTo>
                    <a:pt x="507199" y="547370"/>
                  </a:lnTo>
                  <a:lnTo>
                    <a:pt x="521639" y="524738"/>
                  </a:lnTo>
                  <a:lnTo>
                    <a:pt x="537159" y="502793"/>
                  </a:lnTo>
                  <a:lnTo>
                    <a:pt x="553745" y="481584"/>
                  </a:lnTo>
                  <a:lnTo>
                    <a:pt x="572604" y="455714"/>
                  </a:lnTo>
                  <a:lnTo>
                    <a:pt x="588352" y="428015"/>
                  </a:lnTo>
                  <a:lnTo>
                    <a:pt x="600837" y="398805"/>
                  </a:lnTo>
                  <a:lnTo>
                    <a:pt x="609968" y="368388"/>
                  </a:lnTo>
                  <a:close/>
                </a:path>
                <a:path w="988695" h="988695">
                  <a:moveTo>
                    <a:pt x="988390" y="959459"/>
                  </a:moveTo>
                  <a:lnTo>
                    <a:pt x="986116" y="948194"/>
                  </a:lnTo>
                  <a:lnTo>
                    <a:pt x="979893" y="938987"/>
                  </a:lnTo>
                  <a:lnTo>
                    <a:pt x="970686" y="932776"/>
                  </a:lnTo>
                  <a:lnTo>
                    <a:pt x="959434" y="930503"/>
                  </a:lnTo>
                  <a:lnTo>
                    <a:pt x="758151" y="930503"/>
                  </a:lnTo>
                  <a:lnTo>
                    <a:pt x="763981" y="909497"/>
                  </a:lnTo>
                  <a:lnTo>
                    <a:pt x="778725" y="871880"/>
                  </a:lnTo>
                  <a:lnTo>
                    <a:pt x="812355" y="825436"/>
                  </a:lnTo>
                  <a:lnTo>
                    <a:pt x="866305" y="777963"/>
                  </a:lnTo>
                  <a:lnTo>
                    <a:pt x="873493" y="771486"/>
                  </a:lnTo>
                  <a:lnTo>
                    <a:pt x="910018" y="732993"/>
                  </a:lnTo>
                  <a:lnTo>
                    <a:pt x="940625" y="689698"/>
                  </a:lnTo>
                  <a:lnTo>
                    <a:pt x="965212" y="641743"/>
                  </a:lnTo>
                  <a:lnTo>
                    <a:pt x="983640" y="589292"/>
                  </a:lnTo>
                  <a:lnTo>
                    <a:pt x="986307" y="573366"/>
                  </a:lnTo>
                  <a:lnTo>
                    <a:pt x="985545" y="557377"/>
                  </a:lnTo>
                  <a:lnTo>
                    <a:pt x="963815" y="514464"/>
                  </a:lnTo>
                  <a:lnTo>
                    <a:pt x="920584" y="492594"/>
                  </a:lnTo>
                  <a:lnTo>
                    <a:pt x="893076" y="493915"/>
                  </a:lnTo>
                  <a:lnTo>
                    <a:pt x="867664" y="505028"/>
                  </a:lnTo>
                  <a:lnTo>
                    <a:pt x="847166" y="524090"/>
                  </a:lnTo>
                  <a:lnTo>
                    <a:pt x="834351" y="549262"/>
                  </a:lnTo>
                  <a:lnTo>
                    <a:pt x="823112" y="580847"/>
                  </a:lnTo>
                  <a:lnTo>
                    <a:pt x="808494" y="609460"/>
                  </a:lnTo>
                  <a:lnTo>
                    <a:pt x="790549" y="635012"/>
                  </a:lnTo>
                  <a:lnTo>
                    <a:pt x="769366" y="657402"/>
                  </a:lnTo>
                  <a:lnTo>
                    <a:pt x="721766" y="698842"/>
                  </a:lnTo>
                  <a:lnTo>
                    <a:pt x="698296" y="721144"/>
                  </a:lnTo>
                  <a:lnTo>
                    <a:pt x="655218" y="775931"/>
                  </a:lnTo>
                  <a:lnTo>
                    <a:pt x="636943" y="810437"/>
                  </a:lnTo>
                  <a:lnTo>
                    <a:pt x="621677" y="847763"/>
                  </a:lnTo>
                  <a:lnTo>
                    <a:pt x="609460" y="887818"/>
                  </a:lnTo>
                  <a:lnTo>
                    <a:pt x="600329" y="930503"/>
                  </a:lnTo>
                  <a:lnTo>
                    <a:pt x="541655" y="930503"/>
                  </a:lnTo>
                  <a:lnTo>
                    <a:pt x="551789" y="879716"/>
                  </a:lnTo>
                  <a:lnTo>
                    <a:pt x="565848" y="831977"/>
                  </a:lnTo>
                  <a:lnTo>
                    <a:pt x="583793" y="787412"/>
                  </a:lnTo>
                  <a:lnTo>
                    <a:pt x="605536" y="746163"/>
                  </a:lnTo>
                  <a:lnTo>
                    <a:pt x="627075" y="714667"/>
                  </a:lnTo>
                  <a:lnTo>
                    <a:pt x="673976" y="663981"/>
                  </a:lnTo>
                  <a:lnTo>
                    <a:pt x="697026" y="643445"/>
                  </a:lnTo>
                  <a:lnTo>
                    <a:pt x="705396" y="631913"/>
                  </a:lnTo>
                  <a:lnTo>
                    <a:pt x="744207" y="580301"/>
                  </a:lnTo>
                  <a:lnTo>
                    <a:pt x="769899" y="537235"/>
                  </a:lnTo>
                  <a:lnTo>
                    <a:pt x="791222" y="491883"/>
                  </a:lnTo>
                  <a:lnTo>
                    <a:pt x="808050" y="444627"/>
                  </a:lnTo>
                  <a:lnTo>
                    <a:pt x="820216" y="395833"/>
                  </a:lnTo>
                  <a:lnTo>
                    <a:pt x="827620" y="345871"/>
                  </a:lnTo>
                  <a:lnTo>
                    <a:pt x="830122" y="295109"/>
                  </a:lnTo>
                  <a:lnTo>
                    <a:pt x="830122" y="272237"/>
                  </a:lnTo>
                  <a:lnTo>
                    <a:pt x="824039" y="242189"/>
                  </a:lnTo>
                  <a:lnTo>
                    <a:pt x="807466" y="217627"/>
                  </a:lnTo>
                  <a:lnTo>
                    <a:pt x="782904" y="201066"/>
                  </a:lnTo>
                  <a:lnTo>
                    <a:pt x="752881" y="194995"/>
                  </a:lnTo>
                  <a:lnTo>
                    <a:pt x="722858" y="201066"/>
                  </a:lnTo>
                  <a:lnTo>
                    <a:pt x="698296" y="217627"/>
                  </a:lnTo>
                  <a:lnTo>
                    <a:pt x="681723" y="242189"/>
                  </a:lnTo>
                  <a:lnTo>
                    <a:pt x="675640" y="272237"/>
                  </a:lnTo>
                  <a:lnTo>
                    <a:pt x="675640" y="302920"/>
                  </a:lnTo>
                  <a:lnTo>
                    <a:pt x="672388" y="349592"/>
                  </a:lnTo>
                  <a:lnTo>
                    <a:pt x="662800" y="395147"/>
                  </a:lnTo>
                  <a:lnTo>
                    <a:pt x="647128" y="438912"/>
                  </a:lnTo>
                  <a:lnTo>
                    <a:pt x="625602" y="480212"/>
                  </a:lnTo>
                  <a:lnTo>
                    <a:pt x="598474" y="518375"/>
                  </a:lnTo>
                  <a:lnTo>
                    <a:pt x="568528" y="558761"/>
                  </a:lnTo>
                  <a:lnTo>
                    <a:pt x="542836" y="601802"/>
                  </a:lnTo>
                  <a:lnTo>
                    <a:pt x="521500" y="647141"/>
                  </a:lnTo>
                  <a:lnTo>
                    <a:pt x="504685" y="694385"/>
                  </a:lnTo>
                  <a:lnTo>
                    <a:pt x="492518" y="743178"/>
                  </a:lnTo>
                  <a:lnTo>
                    <a:pt x="485114" y="793140"/>
                  </a:lnTo>
                  <a:lnTo>
                    <a:pt x="482612" y="843889"/>
                  </a:lnTo>
                  <a:lnTo>
                    <a:pt x="482612" y="930503"/>
                  </a:lnTo>
                  <a:lnTo>
                    <a:pt x="388061" y="930503"/>
                  </a:lnTo>
                  <a:lnTo>
                    <a:pt x="378929" y="887818"/>
                  </a:lnTo>
                  <a:lnTo>
                    <a:pt x="366712" y="847763"/>
                  </a:lnTo>
                  <a:lnTo>
                    <a:pt x="351447" y="810437"/>
                  </a:lnTo>
                  <a:lnTo>
                    <a:pt x="333171" y="775931"/>
                  </a:lnTo>
                  <a:lnTo>
                    <a:pt x="290156" y="721144"/>
                  </a:lnTo>
                  <a:lnTo>
                    <a:pt x="225056" y="662800"/>
                  </a:lnTo>
                  <a:lnTo>
                    <a:pt x="219024" y="657402"/>
                  </a:lnTo>
                  <a:lnTo>
                    <a:pt x="197853" y="635012"/>
                  </a:lnTo>
                  <a:lnTo>
                    <a:pt x="179933" y="609460"/>
                  </a:lnTo>
                  <a:lnTo>
                    <a:pt x="165315" y="580847"/>
                  </a:lnTo>
                  <a:lnTo>
                    <a:pt x="154038" y="549262"/>
                  </a:lnTo>
                  <a:lnTo>
                    <a:pt x="141236" y="524090"/>
                  </a:lnTo>
                  <a:lnTo>
                    <a:pt x="120726" y="505028"/>
                  </a:lnTo>
                  <a:lnTo>
                    <a:pt x="95313" y="493915"/>
                  </a:lnTo>
                  <a:lnTo>
                    <a:pt x="67805" y="492594"/>
                  </a:lnTo>
                  <a:lnTo>
                    <a:pt x="51854" y="496798"/>
                  </a:lnTo>
                  <a:lnTo>
                    <a:pt x="14185" y="527354"/>
                  </a:lnTo>
                  <a:lnTo>
                    <a:pt x="2095" y="573366"/>
                  </a:lnTo>
                  <a:lnTo>
                    <a:pt x="4749" y="589292"/>
                  </a:lnTo>
                  <a:lnTo>
                    <a:pt x="23177" y="641743"/>
                  </a:lnTo>
                  <a:lnTo>
                    <a:pt x="47739" y="689698"/>
                  </a:lnTo>
                  <a:lnTo>
                    <a:pt x="78346" y="732993"/>
                  </a:lnTo>
                  <a:lnTo>
                    <a:pt x="114896" y="771486"/>
                  </a:lnTo>
                  <a:lnTo>
                    <a:pt x="160248" y="810882"/>
                  </a:lnTo>
                  <a:lnTo>
                    <a:pt x="176034" y="825436"/>
                  </a:lnTo>
                  <a:lnTo>
                    <a:pt x="200748" y="855332"/>
                  </a:lnTo>
                  <a:lnTo>
                    <a:pt x="217551" y="889965"/>
                  </a:lnTo>
                  <a:lnTo>
                    <a:pt x="230238" y="930503"/>
                  </a:lnTo>
                  <a:lnTo>
                    <a:pt x="28968" y="930503"/>
                  </a:lnTo>
                  <a:lnTo>
                    <a:pt x="17703" y="932776"/>
                  </a:lnTo>
                  <a:lnTo>
                    <a:pt x="8496" y="938987"/>
                  </a:lnTo>
                  <a:lnTo>
                    <a:pt x="2286" y="948194"/>
                  </a:lnTo>
                  <a:lnTo>
                    <a:pt x="0" y="959459"/>
                  </a:lnTo>
                  <a:lnTo>
                    <a:pt x="2286" y="970724"/>
                  </a:lnTo>
                  <a:lnTo>
                    <a:pt x="8496" y="979932"/>
                  </a:lnTo>
                  <a:lnTo>
                    <a:pt x="17703" y="986155"/>
                  </a:lnTo>
                  <a:lnTo>
                    <a:pt x="28968" y="988428"/>
                  </a:lnTo>
                  <a:lnTo>
                    <a:pt x="959434" y="988428"/>
                  </a:lnTo>
                  <a:lnTo>
                    <a:pt x="970686" y="986155"/>
                  </a:lnTo>
                  <a:lnTo>
                    <a:pt x="979893" y="979932"/>
                  </a:lnTo>
                  <a:lnTo>
                    <a:pt x="986116" y="970724"/>
                  </a:lnTo>
                  <a:lnTo>
                    <a:pt x="988390" y="959459"/>
                  </a:lnTo>
                  <a:close/>
                </a:path>
              </a:pathLst>
            </a:custGeom>
            <a:solidFill>
              <a:srgbClr val="AEBCDD"/>
            </a:solidFill>
          </p:spPr>
          <p:txBody>
            <a:bodyPr wrap="square" lIns="0" tIns="0" rIns="0" bIns="0" rtlCol="0"/>
            <a:lstStyle/>
            <a:p>
              <a:endParaRPr dirty="0"/>
            </a:p>
          </p:txBody>
        </p:sp>
        <p:sp>
          <p:nvSpPr>
            <p:cNvPr id="64" name="object 34">
              <a:extLst>
                <a:ext uri="{FF2B5EF4-FFF2-40B4-BE49-F238E27FC236}">
                  <a16:creationId xmlns:a16="http://schemas.microsoft.com/office/drawing/2014/main" id="{3A8BBD08-9B29-3327-155E-F992C0D4E4A6}"/>
                </a:ext>
              </a:extLst>
            </p:cNvPr>
            <p:cNvSpPr/>
            <p:nvPr/>
          </p:nvSpPr>
          <p:spPr>
            <a:xfrm>
              <a:off x="10074377" y="9151969"/>
              <a:ext cx="691515" cy="1007744"/>
            </a:xfrm>
            <a:custGeom>
              <a:avLst/>
              <a:gdLst/>
              <a:ahLst/>
              <a:cxnLst/>
              <a:rect l="l" t="t" r="r" b="b"/>
              <a:pathLst>
                <a:path w="691515" h="1007745">
                  <a:moveTo>
                    <a:pt x="628154" y="314096"/>
                  </a:moveTo>
                  <a:lnTo>
                    <a:pt x="624738" y="267741"/>
                  </a:lnTo>
                  <a:lnTo>
                    <a:pt x="614832" y="223481"/>
                  </a:lnTo>
                  <a:lnTo>
                    <a:pt x="598919" y="181800"/>
                  </a:lnTo>
                  <a:lnTo>
                    <a:pt x="577494" y="143192"/>
                  </a:lnTo>
                  <a:lnTo>
                    <a:pt x="551027" y="108140"/>
                  </a:lnTo>
                  <a:lnTo>
                    <a:pt x="520026" y="77139"/>
                  </a:lnTo>
                  <a:lnTo>
                    <a:pt x="484974" y="50673"/>
                  </a:lnTo>
                  <a:lnTo>
                    <a:pt x="446366" y="29235"/>
                  </a:lnTo>
                  <a:lnTo>
                    <a:pt x="404698" y="13322"/>
                  </a:lnTo>
                  <a:lnTo>
                    <a:pt x="360438" y="3416"/>
                  </a:lnTo>
                  <a:lnTo>
                    <a:pt x="314083" y="0"/>
                  </a:lnTo>
                  <a:lnTo>
                    <a:pt x="267728" y="3416"/>
                  </a:lnTo>
                  <a:lnTo>
                    <a:pt x="231813" y="11455"/>
                  </a:lnTo>
                  <a:lnTo>
                    <a:pt x="231813" y="202298"/>
                  </a:lnTo>
                  <a:lnTo>
                    <a:pt x="231813" y="425869"/>
                  </a:lnTo>
                  <a:lnTo>
                    <a:pt x="229489" y="437362"/>
                  </a:lnTo>
                  <a:lnTo>
                    <a:pt x="223164" y="446735"/>
                  </a:lnTo>
                  <a:lnTo>
                    <a:pt x="213779" y="453072"/>
                  </a:lnTo>
                  <a:lnTo>
                    <a:pt x="202298" y="455383"/>
                  </a:lnTo>
                  <a:lnTo>
                    <a:pt x="190804" y="453072"/>
                  </a:lnTo>
                  <a:lnTo>
                    <a:pt x="181432" y="446735"/>
                  </a:lnTo>
                  <a:lnTo>
                    <a:pt x="175094" y="437362"/>
                  </a:lnTo>
                  <a:lnTo>
                    <a:pt x="172783" y="425869"/>
                  </a:lnTo>
                  <a:lnTo>
                    <a:pt x="175094" y="414388"/>
                  </a:lnTo>
                  <a:lnTo>
                    <a:pt x="181432" y="405003"/>
                  </a:lnTo>
                  <a:lnTo>
                    <a:pt x="190804" y="398678"/>
                  </a:lnTo>
                  <a:lnTo>
                    <a:pt x="202298" y="396354"/>
                  </a:lnTo>
                  <a:lnTo>
                    <a:pt x="213779" y="398678"/>
                  </a:lnTo>
                  <a:lnTo>
                    <a:pt x="223164" y="405003"/>
                  </a:lnTo>
                  <a:lnTo>
                    <a:pt x="229489" y="414388"/>
                  </a:lnTo>
                  <a:lnTo>
                    <a:pt x="231813" y="425869"/>
                  </a:lnTo>
                  <a:lnTo>
                    <a:pt x="231813" y="202298"/>
                  </a:lnTo>
                  <a:lnTo>
                    <a:pt x="229654" y="213410"/>
                  </a:lnTo>
                  <a:lnTo>
                    <a:pt x="223164" y="223177"/>
                  </a:lnTo>
                  <a:lnTo>
                    <a:pt x="207048" y="242785"/>
                  </a:lnTo>
                  <a:lnTo>
                    <a:pt x="195249" y="264845"/>
                  </a:lnTo>
                  <a:lnTo>
                    <a:pt x="188010" y="288798"/>
                  </a:lnTo>
                  <a:lnTo>
                    <a:pt x="185547" y="314096"/>
                  </a:lnTo>
                  <a:lnTo>
                    <a:pt x="183222" y="325577"/>
                  </a:lnTo>
                  <a:lnTo>
                    <a:pt x="176898" y="334962"/>
                  </a:lnTo>
                  <a:lnTo>
                    <a:pt x="167513" y="341287"/>
                  </a:lnTo>
                  <a:lnTo>
                    <a:pt x="156019" y="343611"/>
                  </a:lnTo>
                  <a:lnTo>
                    <a:pt x="144526" y="341287"/>
                  </a:lnTo>
                  <a:lnTo>
                    <a:pt x="135140" y="334962"/>
                  </a:lnTo>
                  <a:lnTo>
                    <a:pt x="128816" y="325577"/>
                  </a:lnTo>
                  <a:lnTo>
                    <a:pt x="126492" y="314096"/>
                  </a:lnTo>
                  <a:lnTo>
                    <a:pt x="130098" y="277190"/>
                  </a:lnTo>
                  <a:lnTo>
                    <a:pt x="157899" y="210045"/>
                  </a:lnTo>
                  <a:lnTo>
                    <a:pt x="191185" y="174942"/>
                  </a:lnTo>
                  <a:lnTo>
                    <a:pt x="202285" y="172770"/>
                  </a:lnTo>
                  <a:lnTo>
                    <a:pt x="213398" y="174942"/>
                  </a:lnTo>
                  <a:lnTo>
                    <a:pt x="223164" y="181419"/>
                  </a:lnTo>
                  <a:lnTo>
                    <a:pt x="229654" y="191185"/>
                  </a:lnTo>
                  <a:lnTo>
                    <a:pt x="231813" y="202298"/>
                  </a:lnTo>
                  <a:lnTo>
                    <a:pt x="231813" y="11455"/>
                  </a:lnTo>
                  <a:lnTo>
                    <a:pt x="181787" y="29235"/>
                  </a:lnTo>
                  <a:lnTo>
                    <a:pt x="143179" y="50673"/>
                  </a:lnTo>
                  <a:lnTo>
                    <a:pt x="108127" y="77139"/>
                  </a:lnTo>
                  <a:lnTo>
                    <a:pt x="77127" y="108140"/>
                  </a:lnTo>
                  <a:lnTo>
                    <a:pt x="50673" y="143192"/>
                  </a:lnTo>
                  <a:lnTo>
                    <a:pt x="29235" y="181800"/>
                  </a:lnTo>
                  <a:lnTo>
                    <a:pt x="13436" y="223177"/>
                  </a:lnTo>
                  <a:lnTo>
                    <a:pt x="3403" y="267741"/>
                  </a:lnTo>
                  <a:lnTo>
                    <a:pt x="0" y="314096"/>
                  </a:lnTo>
                  <a:lnTo>
                    <a:pt x="3403" y="360438"/>
                  </a:lnTo>
                  <a:lnTo>
                    <a:pt x="13322" y="404698"/>
                  </a:lnTo>
                  <a:lnTo>
                    <a:pt x="29235" y="446379"/>
                  </a:lnTo>
                  <a:lnTo>
                    <a:pt x="50673" y="484987"/>
                  </a:lnTo>
                  <a:lnTo>
                    <a:pt x="77127" y="520039"/>
                  </a:lnTo>
                  <a:lnTo>
                    <a:pt x="108127" y="551040"/>
                  </a:lnTo>
                  <a:lnTo>
                    <a:pt x="143179" y="577494"/>
                  </a:lnTo>
                  <a:lnTo>
                    <a:pt x="181787" y="598932"/>
                  </a:lnTo>
                  <a:lnTo>
                    <a:pt x="223469" y="614845"/>
                  </a:lnTo>
                  <a:lnTo>
                    <a:pt x="267728" y="624751"/>
                  </a:lnTo>
                  <a:lnTo>
                    <a:pt x="314083" y="628167"/>
                  </a:lnTo>
                  <a:lnTo>
                    <a:pt x="360438" y="624751"/>
                  </a:lnTo>
                  <a:lnTo>
                    <a:pt x="404698" y="614845"/>
                  </a:lnTo>
                  <a:lnTo>
                    <a:pt x="446366" y="598932"/>
                  </a:lnTo>
                  <a:lnTo>
                    <a:pt x="484974" y="577494"/>
                  </a:lnTo>
                  <a:lnTo>
                    <a:pt x="520026" y="551040"/>
                  </a:lnTo>
                  <a:lnTo>
                    <a:pt x="551027" y="520039"/>
                  </a:lnTo>
                  <a:lnTo>
                    <a:pt x="577494" y="484987"/>
                  </a:lnTo>
                  <a:lnTo>
                    <a:pt x="593915" y="455383"/>
                  </a:lnTo>
                  <a:lnTo>
                    <a:pt x="598919" y="446379"/>
                  </a:lnTo>
                  <a:lnTo>
                    <a:pt x="614718" y="405003"/>
                  </a:lnTo>
                  <a:lnTo>
                    <a:pt x="614832" y="404698"/>
                  </a:lnTo>
                  <a:lnTo>
                    <a:pt x="616699" y="396354"/>
                  </a:lnTo>
                  <a:lnTo>
                    <a:pt x="624738" y="360438"/>
                  </a:lnTo>
                  <a:lnTo>
                    <a:pt x="625983" y="343611"/>
                  </a:lnTo>
                  <a:lnTo>
                    <a:pt x="628154" y="314096"/>
                  </a:lnTo>
                  <a:close/>
                </a:path>
                <a:path w="691515" h="1007745">
                  <a:moveTo>
                    <a:pt x="691400" y="835787"/>
                  </a:moveTo>
                  <a:lnTo>
                    <a:pt x="685253" y="790168"/>
                  </a:lnTo>
                  <a:lnTo>
                    <a:pt x="667918" y="749147"/>
                  </a:lnTo>
                  <a:lnTo>
                    <a:pt x="641032" y="714362"/>
                  </a:lnTo>
                  <a:lnTo>
                    <a:pt x="628167" y="704430"/>
                  </a:lnTo>
                  <a:lnTo>
                    <a:pt x="628167" y="829119"/>
                  </a:lnTo>
                  <a:lnTo>
                    <a:pt x="626681" y="836726"/>
                  </a:lnTo>
                  <a:lnTo>
                    <a:pt x="622236" y="843407"/>
                  </a:lnTo>
                  <a:lnTo>
                    <a:pt x="615543" y="847852"/>
                  </a:lnTo>
                  <a:lnTo>
                    <a:pt x="607949" y="849325"/>
                  </a:lnTo>
                  <a:lnTo>
                    <a:pt x="600329" y="847852"/>
                  </a:lnTo>
                  <a:lnTo>
                    <a:pt x="596430" y="845261"/>
                  </a:lnTo>
                  <a:lnTo>
                    <a:pt x="596430" y="905662"/>
                  </a:lnTo>
                  <a:lnTo>
                    <a:pt x="570903" y="936091"/>
                  </a:lnTo>
                  <a:lnTo>
                    <a:pt x="524916" y="955154"/>
                  </a:lnTo>
                  <a:lnTo>
                    <a:pt x="499656" y="957618"/>
                  </a:lnTo>
                  <a:lnTo>
                    <a:pt x="491794" y="956030"/>
                  </a:lnTo>
                  <a:lnTo>
                    <a:pt x="485368" y="951699"/>
                  </a:lnTo>
                  <a:lnTo>
                    <a:pt x="481025" y="945273"/>
                  </a:lnTo>
                  <a:lnTo>
                    <a:pt x="479437" y="937399"/>
                  </a:lnTo>
                  <a:lnTo>
                    <a:pt x="481025" y="929525"/>
                  </a:lnTo>
                  <a:lnTo>
                    <a:pt x="485355" y="923099"/>
                  </a:lnTo>
                  <a:lnTo>
                    <a:pt x="491782" y="918768"/>
                  </a:lnTo>
                  <a:lnTo>
                    <a:pt x="499656" y="917181"/>
                  </a:lnTo>
                  <a:lnTo>
                    <a:pt x="516966" y="915492"/>
                  </a:lnTo>
                  <a:lnTo>
                    <a:pt x="533361" y="910513"/>
                  </a:lnTo>
                  <a:lnTo>
                    <a:pt x="548474" y="902423"/>
                  </a:lnTo>
                  <a:lnTo>
                    <a:pt x="561924" y="891362"/>
                  </a:lnTo>
                  <a:lnTo>
                    <a:pt x="568604" y="886929"/>
                  </a:lnTo>
                  <a:lnTo>
                    <a:pt x="576211" y="885456"/>
                  </a:lnTo>
                  <a:lnTo>
                    <a:pt x="583831" y="886929"/>
                  </a:lnTo>
                  <a:lnTo>
                    <a:pt x="590511" y="891362"/>
                  </a:lnTo>
                  <a:lnTo>
                    <a:pt x="594956" y="898055"/>
                  </a:lnTo>
                  <a:lnTo>
                    <a:pt x="596430" y="905662"/>
                  </a:lnTo>
                  <a:lnTo>
                    <a:pt x="596430" y="845261"/>
                  </a:lnTo>
                  <a:lnTo>
                    <a:pt x="593648" y="843407"/>
                  </a:lnTo>
                  <a:lnTo>
                    <a:pt x="589203" y="836726"/>
                  </a:lnTo>
                  <a:lnTo>
                    <a:pt x="587730" y="829119"/>
                  </a:lnTo>
                  <a:lnTo>
                    <a:pt x="589203" y="821499"/>
                  </a:lnTo>
                  <a:lnTo>
                    <a:pt x="593648" y="814819"/>
                  </a:lnTo>
                  <a:lnTo>
                    <a:pt x="600329" y="810374"/>
                  </a:lnTo>
                  <a:lnTo>
                    <a:pt x="607949" y="808888"/>
                  </a:lnTo>
                  <a:lnTo>
                    <a:pt x="615556" y="810374"/>
                  </a:lnTo>
                  <a:lnTo>
                    <a:pt x="622236" y="814819"/>
                  </a:lnTo>
                  <a:lnTo>
                    <a:pt x="626681" y="821499"/>
                  </a:lnTo>
                  <a:lnTo>
                    <a:pt x="628167" y="829119"/>
                  </a:lnTo>
                  <a:lnTo>
                    <a:pt x="628167" y="704430"/>
                  </a:lnTo>
                  <a:lnTo>
                    <a:pt x="606247" y="687476"/>
                  </a:lnTo>
                  <a:lnTo>
                    <a:pt x="565226" y="670128"/>
                  </a:lnTo>
                  <a:lnTo>
                    <a:pt x="519607" y="663981"/>
                  </a:lnTo>
                  <a:lnTo>
                    <a:pt x="473989" y="670128"/>
                  </a:lnTo>
                  <a:lnTo>
                    <a:pt x="432955" y="687476"/>
                  </a:lnTo>
                  <a:lnTo>
                    <a:pt x="398183" y="714362"/>
                  </a:lnTo>
                  <a:lnTo>
                    <a:pt x="371284" y="749147"/>
                  </a:lnTo>
                  <a:lnTo>
                    <a:pt x="353949" y="790168"/>
                  </a:lnTo>
                  <a:lnTo>
                    <a:pt x="347802" y="835787"/>
                  </a:lnTo>
                  <a:lnTo>
                    <a:pt x="353949" y="881405"/>
                  </a:lnTo>
                  <a:lnTo>
                    <a:pt x="371284" y="922426"/>
                  </a:lnTo>
                  <a:lnTo>
                    <a:pt x="398170" y="957211"/>
                  </a:lnTo>
                  <a:lnTo>
                    <a:pt x="432955" y="984097"/>
                  </a:lnTo>
                  <a:lnTo>
                    <a:pt x="473989" y="1001433"/>
                  </a:lnTo>
                  <a:lnTo>
                    <a:pt x="519607" y="1007579"/>
                  </a:lnTo>
                  <a:lnTo>
                    <a:pt x="565226" y="1001433"/>
                  </a:lnTo>
                  <a:lnTo>
                    <a:pt x="606247" y="984097"/>
                  </a:lnTo>
                  <a:lnTo>
                    <a:pt x="640499" y="957618"/>
                  </a:lnTo>
                  <a:lnTo>
                    <a:pt x="641032" y="957211"/>
                  </a:lnTo>
                  <a:lnTo>
                    <a:pt x="667918" y="922426"/>
                  </a:lnTo>
                  <a:lnTo>
                    <a:pt x="683539" y="885456"/>
                  </a:lnTo>
                  <a:lnTo>
                    <a:pt x="685253" y="881405"/>
                  </a:lnTo>
                  <a:lnTo>
                    <a:pt x="689571" y="849325"/>
                  </a:lnTo>
                  <a:lnTo>
                    <a:pt x="691273" y="836726"/>
                  </a:lnTo>
                  <a:lnTo>
                    <a:pt x="691400" y="835787"/>
                  </a:lnTo>
                  <a:close/>
                </a:path>
              </a:pathLst>
            </a:custGeom>
            <a:solidFill>
              <a:srgbClr val="93C5EB"/>
            </a:solidFill>
          </p:spPr>
          <p:txBody>
            <a:bodyPr wrap="square" lIns="0" tIns="0" rIns="0" bIns="0" rtlCol="0"/>
            <a:lstStyle/>
            <a:p>
              <a:endParaRPr/>
            </a:p>
          </p:txBody>
        </p:sp>
        <p:pic>
          <p:nvPicPr>
            <p:cNvPr id="65" name="object 35">
              <a:extLst>
                <a:ext uri="{FF2B5EF4-FFF2-40B4-BE49-F238E27FC236}">
                  <a16:creationId xmlns:a16="http://schemas.microsoft.com/office/drawing/2014/main" id="{32368503-306C-C873-9C3E-9717B6F7946C}"/>
                </a:ext>
              </a:extLst>
            </p:cNvPr>
            <p:cNvPicPr/>
            <p:nvPr/>
          </p:nvPicPr>
          <p:blipFill>
            <a:blip r:embed="rId3" cstate="print"/>
            <a:stretch>
              <a:fillRect/>
            </a:stretch>
          </p:blipFill>
          <p:spPr>
            <a:xfrm>
              <a:off x="10738360" y="9594619"/>
              <a:ext cx="217134" cy="217124"/>
            </a:xfrm>
            <a:prstGeom prst="rect">
              <a:avLst/>
            </a:prstGeom>
          </p:spPr>
        </p:pic>
      </p:grpSp>
      <p:sp>
        <p:nvSpPr>
          <p:cNvPr id="66" name="object 36">
            <a:extLst>
              <a:ext uri="{FF2B5EF4-FFF2-40B4-BE49-F238E27FC236}">
                <a16:creationId xmlns:a16="http://schemas.microsoft.com/office/drawing/2014/main" id="{D3404679-C962-0868-5878-C4BC962DD6C8}"/>
              </a:ext>
            </a:extLst>
          </p:cNvPr>
          <p:cNvSpPr txBox="1"/>
          <p:nvPr userDrawn="1"/>
        </p:nvSpPr>
        <p:spPr>
          <a:xfrm>
            <a:off x="1097924" y="8866094"/>
            <a:ext cx="1136015" cy="396904"/>
          </a:xfrm>
          <a:prstGeom prst="rect">
            <a:avLst/>
          </a:prstGeom>
        </p:spPr>
        <p:txBody>
          <a:bodyPr vert="horz" wrap="square" lIns="0" tIns="12065" rIns="0" bIns="0" rtlCol="0">
            <a:spAutoFit/>
          </a:bodyPr>
          <a:lstStyle/>
          <a:p>
            <a:pPr marL="12700">
              <a:spcBef>
                <a:spcPts val="95"/>
              </a:spcBef>
            </a:pPr>
            <a:r>
              <a:rPr sz="2500" b="1" spc="-11" dirty="0">
                <a:solidFill>
                  <a:srgbClr val="2C3583"/>
                </a:solidFill>
                <a:latin typeface="Arial"/>
                <a:cs typeface="Arial"/>
              </a:rPr>
              <a:t>OTHER</a:t>
            </a:r>
            <a:endParaRPr sz="2500">
              <a:latin typeface="Arial"/>
              <a:cs typeface="Arial"/>
            </a:endParaRPr>
          </a:p>
        </p:txBody>
      </p:sp>
      <p:sp>
        <p:nvSpPr>
          <p:cNvPr id="67" name="object 37">
            <a:extLst>
              <a:ext uri="{FF2B5EF4-FFF2-40B4-BE49-F238E27FC236}">
                <a16:creationId xmlns:a16="http://schemas.microsoft.com/office/drawing/2014/main" id="{5F1565C6-F66E-FEED-9032-E2ADD44C289D}"/>
              </a:ext>
            </a:extLst>
          </p:cNvPr>
          <p:cNvSpPr txBox="1"/>
          <p:nvPr userDrawn="1"/>
        </p:nvSpPr>
        <p:spPr>
          <a:xfrm>
            <a:off x="951961" y="2840961"/>
            <a:ext cx="2878456" cy="514243"/>
          </a:xfrm>
          <a:prstGeom prst="rect">
            <a:avLst/>
          </a:prstGeom>
        </p:spPr>
        <p:txBody>
          <a:bodyPr vert="horz" wrap="square" lIns="0" tIns="128270" rIns="0" bIns="0" rtlCol="0">
            <a:spAutoFit/>
          </a:bodyPr>
          <a:lstStyle/>
          <a:p>
            <a:pPr marL="158120">
              <a:spcBef>
                <a:spcPts val="1011"/>
              </a:spcBef>
            </a:pPr>
            <a:r>
              <a:rPr sz="2500" b="1" spc="-11" dirty="0">
                <a:solidFill>
                  <a:srgbClr val="FFFFFF"/>
                </a:solidFill>
                <a:latin typeface="Arial"/>
                <a:cs typeface="Arial"/>
              </a:rPr>
              <a:t>AQUATIC</a:t>
            </a:r>
            <a:endParaRPr sz="2500" dirty="0">
              <a:latin typeface="Arial"/>
              <a:cs typeface="Arial"/>
            </a:endParaRPr>
          </a:p>
        </p:txBody>
      </p:sp>
      <p:grpSp>
        <p:nvGrpSpPr>
          <p:cNvPr id="70" name="object 40">
            <a:extLst>
              <a:ext uri="{FF2B5EF4-FFF2-40B4-BE49-F238E27FC236}">
                <a16:creationId xmlns:a16="http://schemas.microsoft.com/office/drawing/2014/main" id="{426A4601-B765-B17C-CAB2-BF125260914F}"/>
              </a:ext>
            </a:extLst>
          </p:cNvPr>
          <p:cNvGrpSpPr/>
          <p:nvPr userDrawn="1"/>
        </p:nvGrpSpPr>
        <p:grpSpPr>
          <a:xfrm>
            <a:off x="9059536" y="6453387"/>
            <a:ext cx="3528695" cy="2026285"/>
            <a:chOff x="9059535" y="6453386"/>
            <a:chExt cx="3528695" cy="2026285"/>
          </a:xfrm>
        </p:grpSpPr>
        <p:sp>
          <p:nvSpPr>
            <p:cNvPr id="71" name="object 41">
              <a:extLst>
                <a:ext uri="{FF2B5EF4-FFF2-40B4-BE49-F238E27FC236}">
                  <a16:creationId xmlns:a16="http://schemas.microsoft.com/office/drawing/2014/main" id="{40E24939-BF05-090E-841F-E646334E8F8A}"/>
                </a:ext>
              </a:extLst>
            </p:cNvPr>
            <p:cNvSpPr/>
            <p:nvPr/>
          </p:nvSpPr>
          <p:spPr>
            <a:xfrm>
              <a:off x="9063980" y="8004636"/>
              <a:ext cx="1183640" cy="470534"/>
            </a:xfrm>
            <a:custGeom>
              <a:avLst/>
              <a:gdLst/>
              <a:ahLst/>
              <a:cxnLst/>
              <a:rect l="l" t="t" r="r" b="b"/>
              <a:pathLst>
                <a:path w="1183640"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sp>
          <p:nvSpPr>
            <p:cNvPr id="72" name="object 42">
              <a:extLst>
                <a:ext uri="{FF2B5EF4-FFF2-40B4-BE49-F238E27FC236}">
                  <a16:creationId xmlns:a16="http://schemas.microsoft.com/office/drawing/2014/main" id="{3A05E52E-599E-FFEC-D933-7A4D137D7DE5}"/>
                </a:ext>
              </a:extLst>
            </p:cNvPr>
            <p:cNvSpPr/>
            <p:nvPr/>
          </p:nvSpPr>
          <p:spPr>
            <a:xfrm>
              <a:off x="11399591" y="6457831"/>
              <a:ext cx="1183640" cy="470534"/>
            </a:xfrm>
            <a:custGeom>
              <a:avLst/>
              <a:gdLst/>
              <a:ahLst/>
              <a:cxnLst/>
              <a:rect l="l" t="t" r="r" b="b"/>
              <a:pathLst>
                <a:path w="1183640"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grpSp>
      <p:sp>
        <p:nvSpPr>
          <p:cNvPr id="74" name="object 44">
            <a:extLst>
              <a:ext uri="{FF2B5EF4-FFF2-40B4-BE49-F238E27FC236}">
                <a16:creationId xmlns:a16="http://schemas.microsoft.com/office/drawing/2014/main" id="{2D2572F7-1F93-251E-1B69-B6EC4D6B3D26}"/>
              </a:ext>
            </a:extLst>
          </p:cNvPr>
          <p:cNvSpPr/>
          <p:nvPr userDrawn="1"/>
        </p:nvSpPr>
        <p:spPr>
          <a:xfrm>
            <a:off x="14743708" y="6457831"/>
            <a:ext cx="1183639" cy="470534"/>
          </a:xfrm>
          <a:custGeom>
            <a:avLst/>
            <a:gdLst/>
            <a:ahLst/>
            <a:cxnLst/>
            <a:rect l="l" t="t" r="r" b="b"/>
            <a:pathLst>
              <a:path w="1183640"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sp>
        <p:nvSpPr>
          <p:cNvPr id="76" name="object 46">
            <a:extLst>
              <a:ext uri="{FF2B5EF4-FFF2-40B4-BE49-F238E27FC236}">
                <a16:creationId xmlns:a16="http://schemas.microsoft.com/office/drawing/2014/main" id="{92823920-EE02-E07C-F42A-5C288C40AF3D}"/>
              </a:ext>
            </a:extLst>
          </p:cNvPr>
          <p:cNvSpPr/>
          <p:nvPr userDrawn="1"/>
        </p:nvSpPr>
        <p:spPr>
          <a:xfrm>
            <a:off x="1068995" y="9520622"/>
            <a:ext cx="1183639" cy="470534"/>
          </a:xfrm>
          <a:custGeom>
            <a:avLst/>
            <a:gdLst/>
            <a:ahLst/>
            <a:cxnLst/>
            <a:rect l="l" t="t" r="r" b="b"/>
            <a:pathLst>
              <a:path w="1183639"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sp>
        <p:nvSpPr>
          <p:cNvPr id="78" name="object 48">
            <a:extLst>
              <a:ext uri="{FF2B5EF4-FFF2-40B4-BE49-F238E27FC236}">
                <a16:creationId xmlns:a16="http://schemas.microsoft.com/office/drawing/2014/main" id="{9602BF95-3932-E0A0-3968-9CB6E3E8DEA9}"/>
              </a:ext>
            </a:extLst>
          </p:cNvPr>
          <p:cNvSpPr/>
          <p:nvPr userDrawn="1"/>
        </p:nvSpPr>
        <p:spPr>
          <a:xfrm>
            <a:off x="4213448" y="3586013"/>
            <a:ext cx="1183639" cy="470534"/>
          </a:xfrm>
          <a:custGeom>
            <a:avLst/>
            <a:gdLst/>
            <a:ahLst/>
            <a:cxnLst/>
            <a:rect l="l" t="t" r="r" b="b"/>
            <a:pathLst>
              <a:path w="1183639" h="470535">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sp>
        <p:nvSpPr>
          <p:cNvPr id="80" name="object 50">
            <a:extLst>
              <a:ext uri="{FF2B5EF4-FFF2-40B4-BE49-F238E27FC236}">
                <a16:creationId xmlns:a16="http://schemas.microsoft.com/office/drawing/2014/main" id="{FF00946F-69A9-4F73-EB52-C19E8EAAD419}"/>
              </a:ext>
            </a:extLst>
          </p:cNvPr>
          <p:cNvSpPr/>
          <p:nvPr userDrawn="1"/>
        </p:nvSpPr>
        <p:spPr>
          <a:xfrm>
            <a:off x="11421272" y="3586013"/>
            <a:ext cx="1183639" cy="470534"/>
          </a:xfrm>
          <a:custGeom>
            <a:avLst/>
            <a:gdLst/>
            <a:ahLst/>
            <a:cxnLst/>
            <a:rect l="l" t="t" r="r" b="b"/>
            <a:pathLst>
              <a:path w="1183640" h="470535">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FFFFFF"/>
            </a:solidFill>
          </a:ln>
        </p:spPr>
        <p:txBody>
          <a:bodyPr wrap="square" lIns="0" tIns="0" rIns="0" bIns="0" rtlCol="0"/>
          <a:lstStyle/>
          <a:p>
            <a:endParaRPr/>
          </a:p>
        </p:txBody>
      </p:sp>
      <p:sp>
        <p:nvSpPr>
          <p:cNvPr id="81" name="object 51">
            <a:extLst>
              <a:ext uri="{FF2B5EF4-FFF2-40B4-BE49-F238E27FC236}">
                <a16:creationId xmlns:a16="http://schemas.microsoft.com/office/drawing/2014/main" id="{BB2202FE-1EF5-8669-6C33-A3025E3C1BB1}"/>
              </a:ext>
            </a:extLst>
          </p:cNvPr>
          <p:cNvSpPr txBox="1"/>
          <p:nvPr userDrawn="1"/>
        </p:nvSpPr>
        <p:spPr>
          <a:xfrm>
            <a:off x="11281781" y="7152713"/>
            <a:ext cx="6551930" cy="830357"/>
          </a:xfrm>
          <a:prstGeom prst="rect">
            <a:avLst/>
          </a:prstGeom>
        </p:spPr>
        <p:txBody>
          <a:bodyPr vert="horz" wrap="square" lIns="0" tIns="111126" rIns="0" bIns="0" rtlCol="0">
            <a:spAutoFit/>
          </a:bodyPr>
          <a:lstStyle/>
          <a:p>
            <a:pPr marL="117479" marR="2371804">
              <a:lnSpc>
                <a:spcPts val="2830"/>
              </a:lnSpc>
              <a:spcBef>
                <a:spcPts val="875"/>
              </a:spcBef>
            </a:pPr>
            <a:r>
              <a:rPr sz="2500" b="1" dirty="0">
                <a:solidFill>
                  <a:srgbClr val="5F7DBA"/>
                </a:solidFill>
                <a:latin typeface="Arial"/>
                <a:cs typeface="Arial"/>
              </a:rPr>
              <a:t>ORGANIC</a:t>
            </a:r>
            <a:r>
              <a:rPr sz="2500" b="1" spc="-100" dirty="0">
                <a:solidFill>
                  <a:srgbClr val="5F7DBA"/>
                </a:solidFill>
                <a:latin typeface="Arial"/>
                <a:cs typeface="Arial"/>
              </a:rPr>
              <a:t> </a:t>
            </a:r>
            <a:r>
              <a:rPr sz="2500" b="1" dirty="0">
                <a:solidFill>
                  <a:srgbClr val="5F7DBA"/>
                </a:solidFill>
                <a:latin typeface="Arial"/>
                <a:cs typeface="Arial"/>
              </a:rPr>
              <a:t>FRACTION</a:t>
            </a:r>
            <a:r>
              <a:rPr sz="2500" b="1" spc="-95" dirty="0">
                <a:solidFill>
                  <a:srgbClr val="5F7DBA"/>
                </a:solidFill>
                <a:latin typeface="Arial"/>
                <a:cs typeface="Arial"/>
              </a:rPr>
              <a:t> </a:t>
            </a:r>
            <a:r>
              <a:rPr sz="2500" b="1" spc="-25" dirty="0">
                <a:solidFill>
                  <a:srgbClr val="5F7DBA"/>
                </a:solidFill>
                <a:latin typeface="Arial"/>
                <a:cs typeface="Arial"/>
              </a:rPr>
              <a:t>OF </a:t>
            </a:r>
            <a:r>
              <a:rPr sz="2500" b="1" dirty="0">
                <a:solidFill>
                  <a:srgbClr val="5F7DBA"/>
                </a:solidFill>
                <a:latin typeface="Arial"/>
                <a:cs typeface="Arial"/>
              </a:rPr>
              <a:t>MUNICIPAL</a:t>
            </a:r>
            <a:r>
              <a:rPr sz="2500" b="1" spc="-51" dirty="0">
                <a:solidFill>
                  <a:srgbClr val="5F7DBA"/>
                </a:solidFill>
                <a:latin typeface="Arial"/>
                <a:cs typeface="Arial"/>
              </a:rPr>
              <a:t> </a:t>
            </a:r>
            <a:r>
              <a:rPr sz="2500" b="1" dirty="0">
                <a:solidFill>
                  <a:srgbClr val="5F7DBA"/>
                </a:solidFill>
                <a:latin typeface="Arial"/>
                <a:cs typeface="Arial"/>
              </a:rPr>
              <a:t>SOLID</a:t>
            </a:r>
            <a:r>
              <a:rPr sz="2500" b="1" spc="-55" dirty="0">
                <a:solidFill>
                  <a:srgbClr val="5F7DBA"/>
                </a:solidFill>
                <a:latin typeface="Arial"/>
                <a:cs typeface="Arial"/>
              </a:rPr>
              <a:t> </a:t>
            </a:r>
            <a:r>
              <a:rPr sz="2500" b="1" spc="-20" dirty="0">
                <a:solidFill>
                  <a:srgbClr val="5F7DBA"/>
                </a:solidFill>
                <a:latin typeface="Arial"/>
                <a:cs typeface="Arial"/>
              </a:rPr>
              <a:t>WASTE</a:t>
            </a:r>
            <a:endParaRPr sz="2500" dirty="0">
              <a:latin typeface="Arial"/>
              <a:cs typeface="Arial"/>
            </a:endParaRPr>
          </a:p>
        </p:txBody>
      </p:sp>
      <p:sp>
        <p:nvSpPr>
          <p:cNvPr id="82" name="object 52">
            <a:extLst>
              <a:ext uri="{FF2B5EF4-FFF2-40B4-BE49-F238E27FC236}">
                <a16:creationId xmlns:a16="http://schemas.microsoft.com/office/drawing/2014/main" id="{BD66DE46-6CCC-990D-CDF4-F49BE045FECA}"/>
              </a:ext>
            </a:extLst>
          </p:cNvPr>
          <p:cNvSpPr/>
          <p:nvPr userDrawn="1"/>
        </p:nvSpPr>
        <p:spPr>
          <a:xfrm>
            <a:off x="11399593" y="8030850"/>
            <a:ext cx="1183639" cy="470534"/>
          </a:xfrm>
          <a:custGeom>
            <a:avLst/>
            <a:gdLst/>
            <a:ahLst/>
            <a:cxnLst/>
            <a:rect l="l" t="t" r="r" b="b"/>
            <a:pathLst>
              <a:path w="1183640"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5F7DBA"/>
            </a:solidFill>
          </a:ln>
        </p:spPr>
        <p:txBody>
          <a:bodyPr wrap="square" lIns="0" tIns="0" rIns="0" bIns="0" rtlCol="0"/>
          <a:lstStyle/>
          <a:p>
            <a:endParaRPr/>
          </a:p>
        </p:txBody>
      </p:sp>
      <p:sp>
        <p:nvSpPr>
          <p:cNvPr id="83" name="object 53">
            <a:extLst>
              <a:ext uri="{FF2B5EF4-FFF2-40B4-BE49-F238E27FC236}">
                <a16:creationId xmlns:a16="http://schemas.microsoft.com/office/drawing/2014/main" id="{70623148-7292-2365-7CE7-E868E6B364F8}"/>
              </a:ext>
            </a:extLst>
          </p:cNvPr>
          <p:cNvSpPr txBox="1"/>
          <p:nvPr userDrawn="1"/>
        </p:nvSpPr>
        <p:spPr>
          <a:xfrm>
            <a:off x="11281781" y="8760362"/>
            <a:ext cx="6551930" cy="867545"/>
          </a:xfrm>
          <a:prstGeom prst="rect">
            <a:avLst/>
          </a:prstGeom>
        </p:spPr>
        <p:txBody>
          <a:bodyPr vert="horz" wrap="square" lIns="0" tIns="147955" rIns="0" bIns="0" rtlCol="0">
            <a:spAutoFit/>
          </a:bodyPr>
          <a:lstStyle/>
          <a:p>
            <a:pPr marL="125734" marR="3103983">
              <a:lnSpc>
                <a:spcPts val="2830"/>
              </a:lnSpc>
              <a:spcBef>
                <a:spcPts val="1165"/>
              </a:spcBef>
            </a:pPr>
            <a:r>
              <a:rPr sz="2500" b="1" dirty="0">
                <a:solidFill>
                  <a:srgbClr val="00AB3A"/>
                </a:solidFill>
                <a:latin typeface="Arial"/>
                <a:cs typeface="Arial"/>
              </a:rPr>
              <a:t>SIDESTREAMS</a:t>
            </a:r>
            <a:r>
              <a:rPr sz="2500" b="1" spc="-5" dirty="0">
                <a:solidFill>
                  <a:srgbClr val="00AB3A"/>
                </a:solidFill>
                <a:latin typeface="Arial"/>
                <a:cs typeface="Arial"/>
              </a:rPr>
              <a:t> </a:t>
            </a:r>
            <a:r>
              <a:rPr sz="2500" b="1" spc="-20" dirty="0">
                <a:solidFill>
                  <a:srgbClr val="00AB3A"/>
                </a:solidFill>
                <a:latin typeface="Arial"/>
                <a:cs typeface="Arial"/>
              </a:rPr>
              <a:t>FROM </a:t>
            </a:r>
            <a:r>
              <a:rPr sz="2500" b="1" spc="-11" dirty="0">
                <a:solidFill>
                  <a:srgbClr val="00AB3A"/>
                </a:solidFill>
                <a:latin typeface="Arial"/>
                <a:cs typeface="Arial"/>
              </a:rPr>
              <a:t>INDUSTRY</a:t>
            </a:r>
            <a:endParaRPr sz="2500" dirty="0">
              <a:latin typeface="Arial"/>
              <a:cs typeface="Arial"/>
            </a:endParaRPr>
          </a:p>
        </p:txBody>
      </p:sp>
      <p:sp>
        <p:nvSpPr>
          <p:cNvPr id="84" name="object 54">
            <a:extLst>
              <a:ext uri="{FF2B5EF4-FFF2-40B4-BE49-F238E27FC236}">
                <a16:creationId xmlns:a16="http://schemas.microsoft.com/office/drawing/2014/main" id="{0CA84C14-573E-016C-45B4-564FE4285AB0}"/>
              </a:ext>
            </a:extLst>
          </p:cNvPr>
          <p:cNvSpPr/>
          <p:nvPr userDrawn="1"/>
        </p:nvSpPr>
        <p:spPr>
          <a:xfrm>
            <a:off x="11407691" y="9673515"/>
            <a:ext cx="1183639" cy="470534"/>
          </a:xfrm>
          <a:custGeom>
            <a:avLst/>
            <a:gdLst/>
            <a:ahLst/>
            <a:cxnLst/>
            <a:rect l="l" t="t" r="r" b="b"/>
            <a:pathLst>
              <a:path w="1183640"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00AB3A"/>
            </a:solidFill>
          </a:ln>
        </p:spPr>
        <p:txBody>
          <a:bodyPr wrap="square" lIns="0" tIns="0" rIns="0" bIns="0" rtlCol="0"/>
          <a:lstStyle/>
          <a:p>
            <a:endParaRPr>
              <a:solidFill>
                <a:srgbClr val="05AC3A"/>
              </a:solidFill>
            </a:endParaRPr>
          </a:p>
        </p:txBody>
      </p:sp>
      <p:sp>
        <p:nvSpPr>
          <p:cNvPr id="85" name="object 55">
            <a:extLst>
              <a:ext uri="{FF2B5EF4-FFF2-40B4-BE49-F238E27FC236}">
                <a16:creationId xmlns:a16="http://schemas.microsoft.com/office/drawing/2014/main" id="{101CFF77-16EE-4654-E6BC-869579E7898A}"/>
              </a:ext>
            </a:extLst>
          </p:cNvPr>
          <p:cNvSpPr txBox="1"/>
          <p:nvPr userDrawn="1"/>
        </p:nvSpPr>
        <p:spPr>
          <a:xfrm>
            <a:off x="6610112" y="8786971"/>
            <a:ext cx="4459605" cy="840615"/>
          </a:xfrm>
          <a:prstGeom prst="rect">
            <a:avLst/>
          </a:prstGeom>
          <a:ln w="18669">
            <a:noFill/>
          </a:ln>
        </p:spPr>
        <p:txBody>
          <a:bodyPr vert="horz" wrap="square" lIns="0" tIns="121285" rIns="0" bIns="0" rtlCol="0">
            <a:spAutoFit/>
          </a:bodyPr>
          <a:lstStyle/>
          <a:p>
            <a:pPr marL="133989" marR="1074455">
              <a:lnSpc>
                <a:spcPts val="2830"/>
              </a:lnSpc>
              <a:spcBef>
                <a:spcPts val="955"/>
              </a:spcBef>
            </a:pPr>
            <a:r>
              <a:rPr sz="2500" b="1" dirty="0">
                <a:solidFill>
                  <a:srgbClr val="93C5EB"/>
                </a:solidFill>
                <a:latin typeface="Arial"/>
                <a:cs typeface="Arial"/>
              </a:rPr>
              <a:t>BIOGENIC</a:t>
            </a:r>
            <a:r>
              <a:rPr sz="2500" b="1" spc="-165" dirty="0">
                <a:solidFill>
                  <a:srgbClr val="93C5EB"/>
                </a:solidFill>
                <a:latin typeface="Arial"/>
                <a:cs typeface="Arial"/>
              </a:rPr>
              <a:t> </a:t>
            </a:r>
            <a:r>
              <a:rPr sz="2500" b="1" spc="-11" dirty="0">
                <a:solidFill>
                  <a:srgbClr val="93C5EB"/>
                </a:solidFill>
                <a:latin typeface="Arial"/>
                <a:cs typeface="Arial"/>
              </a:rPr>
              <a:t>GASEOUS CARBON</a:t>
            </a:r>
            <a:endParaRPr sz="2500" dirty="0">
              <a:latin typeface="Arial"/>
              <a:cs typeface="Arial"/>
            </a:endParaRPr>
          </a:p>
        </p:txBody>
      </p:sp>
      <p:grpSp>
        <p:nvGrpSpPr>
          <p:cNvPr id="86" name="object 56">
            <a:extLst>
              <a:ext uri="{FF2B5EF4-FFF2-40B4-BE49-F238E27FC236}">
                <a16:creationId xmlns:a16="http://schemas.microsoft.com/office/drawing/2014/main" id="{5FF00057-1564-0ABE-FB72-AC361217184E}"/>
              </a:ext>
            </a:extLst>
          </p:cNvPr>
          <p:cNvGrpSpPr/>
          <p:nvPr userDrawn="1"/>
        </p:nvGrpSpPr>
        <p:grpSpPr>
          <a:xfrm>
            <a:off x="1501092" y="4802726"/>
            <a:ext cx="15576549" cy="5374005"/>
            <a:chOff x="1501091" y="4802725"/>
            <a:chExt cx="15576550" cy="5374005"/>
          </a:xfrm>
        </p:grpSpPr>
        <p:sp>
          <p:nvSpPr>
            <p:cNvPr id="87" name="object 57">
              <a:extLst>
                <a:ext uri="{FF2B5EF4-FFF2-40B4-BE49-F238E27FC236}">
                  <a16:creationId xmlns:a16="http://schemas.microsoft.com/office/drawing/2014/main" id="{481273DF-8DEE-2A22-EB2D-FB4AE0EF736C}"/>
                </a:ext>
              </a:extLst>
            </p:cNvPr>
            <p:cNvSpPr/>
            <p:nvPr/>
          </p:nvSpPr>
          <p:spPr>
            <a:xfrm>
              <a:off x="6746792" y="9701877"/>
              <a:ext cx="1183640" cy="470534"/>
            </a:xfrm>
            <a:custGeom>
              <a:avLst/>
              <a:gdLst/>
              <a:ahLst/>
              <a:cxnLst/>
              <a:rect l="l" t="t" r="r" b="b"/>
              <a:pathLst>
                <a:path w="1183640"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93C5EB"/>
              </a:solidFill>
            </a:ln>
          </p:spPr>
          <p:txBody>
            <a:bodyPr wrap="square" lIns="0" tIns="0" rIns="0" bIns="0" rtlCol="0"/>
            <a:lstStyle/>
            <a:p>
              <a:endParaRPr/>
            </a:p>
          </p:txBody>
        </p:sp>
        <p:sp>
          <p:nvSpPr>
            <p:cNvPr id="88" name="object 58">
              <a:extLst>
                <a:ext uri="{FF2B5EF4-FFF2-40B4-BE49-F238E27FC236}">
                  <a16:creationId xmlns:a16="http://schemas.microsoft.com/office/drawing/2014/main" id="{DCACD407-226A-8B30-7B7D-B5C98E497C91}"/>
                </a:ext>
              </a:extLst>
            </p:cNvPr>
            <p:cNvSpPr/>
            <p:nvPr/>
          </p:nvSpPr>
          <p:spPr>
            <a:xfrm>
              <a:off x="8155281" y="7474129"/>
              <a:ext cx="151765" cy="302895"/>
            </a:xfrm>
            <a:custGeom>
              <a:avLst/>
              <a:gdLst/>
              <a:ahLst/>
              <a:cxnLst/>
              <a:rect l="l" t="t" r="r" b="b"/>
              <a:pathLst>
                <a:path w="151765" h="302895">
                  <a:moveTo>
                    <a:pt x="0" y="0"/>
                  </a:moveTo>
                  <a:lnTo>
                    <a:pt x="0" y="302409"/>
                  </a:lnTo>
                  <a:lnTo>
                    <a:pt x="47796" y="294701"/>
                  </a:lnTo>
                  <a:lnTo>
                    <a:pt x="89308" y="273237"/>
                  </a:lnTo>
                  <a:lnTo>
                    <a:pt x="122043" y="240508"/>
                  </a:lnTo>
                  <a:lnTo>
                    <a:pt x="143511" y="199006"/>
                  </a:lnTo>
                  <a:lnTo>
                    <a:pt x="151220" y="151220"/>
                  </a:lnTo>
                  <a:lnTo>
                    <a:pt x="143511" y="103423"/>
                  </a:lnTo>
                  <a:lnTo>
                    <a:pt x="122043" y="61912"/>
                  </a:lnTo>
                  <a:lnTo>
                    <a:pt x="89308" y="29177"/>
                  </a:lnTo>
                  <a:lnTo>
                    <a:pt x="47796" y="7709"/>
                  </a:lnTo>
                  <a:lnTo>
                    <a:pt x="0" y="0"/>
                  </a:lnTo>
                  <a:close/>
                </a:path>
              </a:pathLst>
            </a:custGeom>
            <a:solidFill>
              <a:srgbClr val="FFB300"/>
            </a:solidFill>
          </p:spPr>
          <p:txBody>
            <a:bodyPr wrap="square" lIns="0" tIns="0" rIns="0" bIns="0" rtlCol="0"/>
            <a:lstStyle/>
            <a:p>
              <a:endParaRPr/>
            </a:p>
          </p:txBody>
        </p:sp>
        <p:pic>
          <p:nvPicPr>
            <p:cNvPr id="89" name="object 59">
              <a:extLst>
                <a:ext uri="{FF2B5EF4-FFF2-40B4-BE49-F238E27FC236}">
                  <a16:creationId xmlns:a16="http://schemas.microsoft.com/office/drawing/2014/main" id="{B876EBC5-5AC3-848A-5489-0ECE6DCCCE28}"/>
                </a:ext>
              </a:extLst>
            </p:cNvPr>
            <p:cNvPicPr/>
            <p:nvPr/>
          </p:nvPicPr>
          <p:blipFill>
            <a:blip r:embed="rId4" cstate="print"/>
            <a:stretch>
              <a:fillRect/>
            </a:stretch>
          </p:blipFill>
          <p:spPr>
            <a:xfrm>
              <a:off x="8015097" y="7480502"/>
              <a:ext cx="132185" cy="171868"/>
            </a:xfrm>
            <a:prstGeom prst="rect">
              <a:avLst/>
            </a:prstGeom>
          </p:spPr>
        </p:pic>
        <p:sp>
          <p:nvSpPr>
            <p:cNvPr id="90" name="object 60">
              <a:extLst>
                <a:ext uri="{FF2B5EF4-FFF2-40B4-BE49-F238E27FC236}">
                  <a16:creationId xmlns:a16="http://schemas.microsoft.com/office/drawing/2014/main" id="{844EDFE4-03AA-94AD-36D5-3BE99D948857}"/>
                </a:ext>
              </a:extLst>
            </p:cNvPr>
            <p:cNvSpPr/>
            <p:nvPr/>
          </p:nvSpPr>
          <p:spPr>
            <a:xfrm>
              <a:off x="7651080" y="7749974"/>
              <a:ext cx="1034415" cy="777875"/>
            </a:xfrm>
            <a:custGeom>
              <a:avLst/>
              <a:gdLst/>
              <a:ahLst/>
              <a:cxnLst/>
              <a:rect l="l" t="t" r="r" b="b"/>
              <a:pathLst>
                <a:path w="1034415" h="777875">
                  <a:moveTo>
                    <a:pt x="775798" y="0"/>
                  </a:moveTo>
                  <a:lnTo>
                    <a:pt x="729323" y="4165"/>
                  </a:lnTo>
                  <a:lnTo>
                    <a:pt x="685581" y="16176"/>
                  </a:lnTo>
                  <a:lnTo>
                    <a:pt x="645302" y="35302"/>
                  </a:lnTo>
                  <a:lnTo>
                    <a:pt x="609215" y="60811"/>
                  </a:lnTo>
                  <a:lnTo>
                    <a:pt x="578052" y="91974"/>
                  </a:lnTo>
                  <a:lnTo>
                    <a:pt x="552542" y="128061"/>
                  </a:lnTo>
                  <a:lnTo>
                    <a:pt x="533417" y="168340"/>
                  </a:lnTo>
                  <a:lnTo>
                    <a:pt x="521406" y="212083"/>
                  </a:lnTo>
                  <a:lnTo>
                    <a:pt x="517240" y="258557"/>
                  </a:lnTo>
                  <a:lnTo>
                    <a:pt x="517314" y="260379"/>
                  </a:lnTo>
                  <a:lnTo>
                    <a:pt x="0" y="260379"/>
                  </a:lnTo>
                  <a:lnTo>
                    <a:pt x="2113" y="307457"/>
                  </a:lnTo>
                  <a:lnTo>
                    <a:pt x="8282" y="352984"/>
                  </a:lnTo>
                  <a:lnTo>
                    <a:pt x="18474" y="397877"/>
                  </a:lnTo>
                  <a:lnTo>
                    <a:pt x="32356" y="440854"/>
                  </a:lnTo>
                  <a:lnTo>
                    <a:pt x="49796" y="482099"/>
                  </a:lnTo>
                  <a:lnTo>
                    <a:pt x="70612" y="521429"/>
                  </a:lnTo>
                  <a:lnTo>
                    <a:pt x="94620" y="558661"/>
                  </a:lnTo>
                  <a:lnTo>
                    <a:pt x="121638" y="593614"/>
                  </a:lnTo>
                  <a:lnTo>
                    <a:pt x="151483" y="626105"/>
                  </a:lnTo>
                  <a:lnTo>
                    <a:pt x="183974" y="655950"/>
                  </a:lnTo>
                  <a:lnTo>
                    <a:pt x="218927" y="682968"/>
                  </a:lnTo>
                  <a:lnTo>
                    <a:pt x="256159" y="706976"/>
                  </a:lnTo>
                  <a:lnTo>
                    <a:pt x="295489" y="727791"/>
                  </a:lnTo>
                  <a:lnTo>
                    <a:pt x="336734" y="745232"/>
                  </a:lnTo>
                  <a:lnTo>
                    <a:pt x="379711" y="759114"/>
                  </a:lnTo>
                  <a:lnTo>
                    <a:pt x="424237" y="769256"/>
                  </a:lnTo>
                  <a:lnTo>
                    <a:pt x="470131" y="775475"/>
                  </a:lnTo>
                  <a:lnTo>
                    <a:pt x="517209" y="777588"/>
                  </a:lnTo>
                  <a:lnTo>
                    <a:pt x="564282" y="775475"/>
                  </a:lnTo>
                  <a:lnTo>
                    <a:pt x="610171" y="769256"/>
                  </a:lnTo>
                  <a:lnTo>
                    <a:pt x="654694" y="759114"/>
                  </a:lnTo>
                  <a:lnTo>
                    <a:pt x="697667" y="745232"/>
                  </a:lnTo>
                  <a:lnTo>
                    <a:pt x="738909" y="727791"/>
                  </a:lnTo>
                  <a:lnTo>
                    <a:pt x="778236" y="706976"/>
                  </a:lnTo>
                  <a:lnTo>
                    <a:pt x="815467" y="682968"/>
                  </a:lnTo>
                  <a:lnTo>
                    <a:pt x="850418" y="655950"/>
                  </a:lnTo>
                  <a:lnTo>
                    <a:pt x="882907" y="626105"/>
                  </a:lnTo>
                  <a:lnTo>
                    <a:pt x="909875" y="596746"/>
                  </a:lnTo>
                  <a:lnTo>
                    <a:pt x="517209" y="596746"/>
                  </a:lnTo>
                  <a:lnTo>
                    <a:pt x="500215" y="593318"/>
                  </a:lnTo>
                  <a:lnTo>
                    <a:pt x="486339" y="583971"/>
                  </a:lnTo>
                  <a:lnTo>
                    <a:pt x="476985" y="570109"/>
                  </a:lnTo>
                  <a:lnTo>
                    <a:pt x="473556" y="553134"/>
                  </a:lnTo>
                  <a:lnTo>
                    <a:pt x="476985" y="536140"/>
                  </a:lnTo>
                  <a:lnTo>
                    <a:pt x="486339" y="522265"/>
                  </a:lnTo>
                  <a:lnTo>
                    <a:pt x="500215" y="512911"/>
                  </a:lnTo>
                  <a:lnTo>
                    <a:pt x="517209" y="509481"/>
                  </a:lnTo>
                  <a:lnTo>
                    <a:pt x="970099" y="509481"/>
                  </a:lnTo>
                  <a:lnTo>
                    <a:pt x="984591" y="482099"/>
                  </a:lnTo>
                  <a:lnTo>
                    <a:pt x="1002030" y="440854"/>
                  </a:lnTo>
                  <a:lnTo>
                    <a:pt x="1002213" y="440290"/>
                  </a:lnTo>
                  <a:lnTo>
                    <a:pt x="517209" y="440290"/>
                  </a:lnTo>
                  <a:lnTo>
                    <a:pt x="500215" y="436856"/>
                  </a:lnTo>
                  <a:lnTo>
                    <a:pt x="486339" y="427494"/>
                  </a:lnTo>
                  <a:lnTo>
                    <a:pt x="476985" y="413617"/>
                  </a:lnTo>
                  <a:lnTo>
                    <a:pt x="473556" y="396637"/>
                  </a:lnTo>
                  <a:lnTo>
                    <a:pt x="476985" y="379643"/>
                  </a:lnTo>
                  <a:lnTo>
                    <a:pt x="486339" y="365767"/>
                  </a:lnTo>
                  <a:lnTo>
                    <a:pt x="500215" y="356413"/>
                  </a:lnTo>
                  <a:lnTo>
                    <a:pt x="517209" y="352984"/>
                  </a:lnTo>
                  <a:lnTo>
                    <a:pt x="1026104" y="352984"/>
                  </a:lnTo>
                  <a:lnTo>
                    <a:pt x="1032273" y="307457"/>
                  </a:lnTo>
                  <a:lnTo>
                    <a:pt x="1034387" y="260379"/>
                  </a:lnTo>
                  <a:lnTo>
                    <a:pt x="1034387" y="258557"/>
                  </a:lnTo>
                  <a:lnTo>
                    <a:pt x="1030221" y="212083"/>
                  </a:lnTo>
                  <a:lnTo>
                    <a:pt x="1018211" y="168340"/>
                  </a:lnTo>
                  <a:lnTo>
                    <a:pt x="999086" y="128061"/>
                  </a:lnTo>
                  <a:lnTo>
                    <a:pt x="973576" y="91974"/>
                  </a:lnTo>
                  <a:lnTo>
                    <a:pt x="942411" y="60811"/>
                  </a:lnTo>
                  <a:lnTo>
                    <a:pt x="906321" y="35302"/>
                  </a:lnTo>
                  <a:lnTo>
                    <a:pt x="866035" y="16176"/>
                  </a:lnTo>
                  <a:lnTo>
                    <a:pt x="822284" y="4165"/>
                  </a:lnTo>
                  <a:lnTo>
                    <a:pt x="775798" y="0"/>
                  </a:lnTo>
                  <a:close/>
                </a:path>
                <a:path w="1034415" h="777875">
                  <a:moveTo>
                    <a:pt x="970099" y="509481"/>
                  </a:moveTo>
                  <a:lnTo>
                    <a:pt x="517209" y="509481"/>
                  </a:lnTo>
                  <a:lnTo>
                    <a:pt x="534185" y="512911"/>
                  </a:lnTo>
                  <a:lnTo>
                    <a:pt x="548051" y="522265"/>
                  </a:lnTo>
                  <a:lnTo>
                    <a:pt x="557401" y="536140"/>
                  </a:lnTo>
                  <a:lnTo>
                    <a:pt x="560831" y="553134"/>
                  </a:lnTo>
                  <a:lnTo>
                    <a:pt x="557401" y="570109"/>
                  </a:lnTo>
                  <a:lnTo>
                    <a:pt x="548051" y="583971"/>
                  </a:lnTo>
                  <a:lnTo>
                    <a:pt x="534185" y="593318"/>
                  </a:lnTo>
                  <a:lnTo>
                    <a:pt x="517209" y="596746"/>
                  </a:lnTo>
                  <a:lnTo>
                    <a:pt x="909875" y="596746"/>
                  </a:lnTo>
                  <a:lnTo>
                    <a:pt x="912752" y="593614"/>
                  </a:lnTo>
                  <a:lnTo>
                    <a:pt x="939769" y="558661"/>
                  </a:lnTo>
                  <a:lnTo>
                    <a:pt x="963776" y="521429"/>
                  </a:lnTo>
                  <a:lnTo>
                    <a:pt x="970099" y="509481"/>
                  </a:lnTo>
                  <a:close/>
                </a:path>
                <a:path w="1034415" h="777875">
                  <a:moveTo>
                    <a:pt x="1026104" y="352984"/>
                  </a:moveTo>
                  <a:lnTo>
                    <a:pt x="517209" y="352984"/>
                  </a:lnTo>
                  <a:lnTo>
                    <a:pt x="534185" y="356413"/>
                  </a:lnTo>
                  <a:lnTo>
                    <a:pt x="548051" y="365767"/>
                  </a:lnTo>
                  <a:lnTo>
                    <a:pt x="557401" y="379643"/>
                  </a:lnTo>
                  <a:lnTo>
                    <a:pt x="560831" y="396637"/>
                  </a:lnTo>
                  <a:lnTo>
                    <a:pt x="557401" y="413617"/>
                  </a:lnTo>
                  <a:lnTo>
                    <a:pt x="548051" y="427494"/>
                  </a:lnTo>
                  <a:lnTo>
                    <a:pt x="534185" y="436856"/>
                  </a:lnTo>
                  <a:lnTo>
                    <a:pt x="517209" y="440290"/>
                  </a:lnTo>
                  <a:lnTo>
                    <a:pt x="1002213" y="440290"/>
                  </a:lnTo>
                  <a:lnTo>
                    <a:pt x="1015912" y="397877"/>
                  </a:lnTo>
                  <a:lnTo>
                    <a:pt x="1026054" y="353351"/>
                  </a:lnTo>
                  <a:lnTo>
                    <a:pt x="1026104" y="352984"/>
                  </a:lnTo>
                  <a:close/>
                </a:path>
                <a:path w="1034415" h="777875">
                  <a:moveTo>
                    <a:pt x="258651" y="0"/>
                  </a:moveTo>
                  <a:lnTo>
                    <a:pt x="212176" y="4165"/>
                  </a:lnTo>
                  <a:lnTo>
                    <a:pt x="168431" y="16176"/>
                  </a:lnTo>
                  <a:lnTo>
                    <a:pt x="128147" y="35302"/>
                  </a:lnTo>
                  <a:lnTo>
                    <a:pt x="92055" y="60811"/>
                  </a:lnTo>
                  <a:lnTo>
                    <a:pt x="60887" y="91974"/>
                  </a:lnTo>
                  <a:lnTo>
                    <a:pt x="35372" y="128061"/>
                  </a:lnTo>
                  <a:lnTo>
                    <a:pt x="16243" y="168340"/>
                  </a:lnTo>
                  <a:lnTo>
                    <a:pt x="4229" y="212083"/>
                  </a:lnTo>
                  <a:lnTo>
                    <a:pt x="62" y="258557"/>
                  </a:lnTo>
                  <a:lnTo>
                    <a:pt x="167" y="260379"/>
                  </a:lnTo>
                  <a:lnTo>
                    <a:pt x="517314" y="260379"/>
                  </a:lnTo>
                  <a:lnTo>
                    <a:pt x="517240" y="258557"/>
                  </a:lnTo>
                  <a:lnTo>
                    <a:pt x="513074" y="212083"/>
                  </a:lnTo>
                  <a:lnTo>
                    <a:pt x="501061" y="168340"/>
                  </a:lnTo>
                  <a:lnTo>
                    <a:pt x="481932" y="128061"/>
                  </a:lnTo>
                  <a:lnTo>
                    <a:pt x="456419" y="91974"/>
                  </a:lnTo>
                  <a:lnTo>
                    <a:pt x="425252" y="60811"/>
                  </a:lnTo>
                  <a:lnTo>
                    <a:pt x="389160" y="35302"/>
                  </a:lnTo>
                  <a:lnTo>
                    <a:pt x="348876" y="16176"/>
                  </a:lnTo>
                  <a:lnTo>
                    <a:pt x="305130" y="4165"/>
                  </a:lnTo>
                  <a:lnTo>
                    <a:pt x="258651" y="0"/>
                  </a:lnTo>
                  <a:close/>
                </a:path>
              </a:pathLst>
            </a:custGeom>
            <a:solidFill>
              <a:srgbClr val="FFB300"/>
            </a:solidFill>
          </p:spPr>
          <p:txBody>
            <a:bodyPr wrap="square" lIns="0" tIns="0" rIns="0" bIns="0" rtlCol="0"/>
            <a:lstStyle/>
            <a:p>
              <a:endParaRPr/>
            </a:p>
          </p:txBody>
        </p:sp>
        <p:sp>
          <p:nvSpPr>
            <p:cNvPr id="91" name="object 61">
              <a:extLst>
                <a:ext uri="{FF2B5EF4-FFF2-40B4-BE49-F238E27FC236}">
                  <a16:creationId xmlns:a16="http://schemas.microsoft.com/office/drawing/2014/main" id="{A82E8441-8FD3-B8E9-CF52-2DB18D316873}"/>
                </a:ext>
              </a:extLst>
            </p:cNvPr>
            <p:cNvSpPr/>
            <p:nvPr/>
          </p:nvSpPr>
          <p:spPr>
            <a:xfrm>
              <a:off x="3834737" y="6765916"/>
              <a:ext cx="250825" cy="0"/>
            </a:xfrm>
            <a:custGeom>
              <a:avLst/>
              <a:gdLst/>
              <a:ahLst/>
              <a:cxnLst/>
              <a:rect l="l" t="t" r="r" b="b"/>
              <a:pathLst>
                <a:path w="250825">
                  <a:moveTo>
                    <a:pt x="250442" y="0"/>
                  </a:moveTo>
                  <a:lnTo>
                    <a:pt x="0" y="0"/>
                  </a:lnTo>
                </a:path>
              </a:pathLst>
            </a:custGeom>
            <a:ln w="33998">
              <a:solidFill>
                <a:srgbClr val="FFD05B"/>
              </a:solidFill>
            </a:ln>
          </p:spPr>
          <p:txBody>
            <a:bodyPr wrap="square" lIns="0" tIns="0" rIns="0" bIns="0" rtlCol="0"/>
            <a:lstStyle/>
            <a:p>
              <a:endParaRPr/>
            </a:p>
          </p:txBody>
        </p:sp>
        <p:sp>
          <p:nvSpPr>
            <p:cNvPr id="92" name="object 62">
              <a:extLst>
                <a:ext uri="{FF2B5EF4-FFF2-40B4-BE49-F238E27FC236}">
                  <a16:creationId xmlns:a16="http://schemas.microsoft.com/office/drawing/2014/main" id="{3E2A74C5-E702-4582-1835-FA94EA98BE53}"/>
                </a:ext>
              </a:extLst>
            </p:cNvPr>
            <p:cNvSpPr/>
            <p:nvPr/>
          </p:nvSpPr>
          <p:spPr>
            <a:xfrm>
              <a:off x="7958547" y="4819870"/>
              <a:ext cx="250825" cy="0"/>
            </a:xfrm>
            <a:custGeom>
              <a:avLst/>
              <a:gdLst/>
              <a:ahLst/>
              <a:cxnLst/>
              <a:rect l="l" t="t" r="r" b="b"/>
              <a:pathLst>
                <a:path w="250825">
                  <a:moveTo>
                    <a:pt x="250442" y="0"/>
                  </a:moveTo>
                  <a:lnTo>
                    <a:pt x="0" y="0"/>
                  </a:lnTo>
                </a:path>
              </a:pathLst>
            </a:custGeom>
            <a:ln w="33998">
              <a:solidFill>
                <a:srgbClr val="FFD05B"/>
              </a:solidFill>
            </a:ln>
          </p:spPr>
          <p:txBody>
            <a:bodyPr wrap="square" lIns="0" tIns="0" rIns="0" bIns="0" rtlCol="0"/>
            <a:lstStyle/>
            <a:p>
              <a:endParaRPr/>
            </a:p>
          </p:txBody>
        </p:sp>
        <p:sp>
          <p:nvSpPr>
            <p:cNvPr id="93" name="object 63">
              <a:extLst>
                <a:ext uri="{FF2B5EF4-FFF2-40B4-BE49-F238E27FC236}">
                  <a16:creationId xmlns:a16="http://schemas.microsoft.com/office/drawing/2014/main" id="{48F51160-023F-4A40-92A0-343C9488EDEB}"/>
                </a:ext>
              </a:extLst>
            </p:cNvPr>
            <p:cNvSpPr/>
            <p:nvPr/>
          </p:nvSpPr>
          <p:spPr>
            <a:xfrm>
              <a:off x="17060141" y="5587846"/>
              <a:ext cx="0" cy="250825"/>
            </a:xfrm>
            <a:custGeom>
              <a:avLst/>
              <a:gdLst/>
              <a:ahLst/>
              <a:cxnLst/>
              <a:rect l="l" t="t" r="r" b="b"/>
              <a:pathLst>
                <a:path h="250825">
                  <a:moveTo>
                    <a:pt x="0" y="0"/>
                  </a:moveTo>
                  <a:lnTo>
                    <a:pt x="0" y="250442"/>
                  </a:lnTo>
                </a:path>
              </a:pathLst>
            </a:custGeom>
            <a:ln w="33998">
              <a:solidFill>
                <a:srgbClr val="00AB3A"/>
              </a:solidFill>
            </a:ln>
          </p:spPr>
          <p:txBody>
            <a:bodyPr wrap="square" lIns="0" tIns="0" rIns="0" bIns="0" rtlCol="0"/>
            <a:lstStyle/>
            <a:p>
              <a:endParaRPr/>
            </a:p>
          </p:txBody>
        </p:sp>
        <p:sp>
          <p:nvSpPr>
            <p:cNvPr id="94" name="object 64">
              <a:extLst>
                <a:ext uri="{FF2B5EF4-FFF2-40B4-BE49-F238E27FC236}">
                  <a16:creationId xmlns:a16="http://schemas.microsoft.com/office/drawing/2014/main" id="{1BF2EA5C-04C6-D86C-A88B-21FA9C5DF359}"/>
                </a:ext>
              </a:extLst>
            </p:cNvPr>
            <p:cNvSpPr/>
            <p:nvPr/>
          </p:nvSpPr>
          <p:spPr>
            <a:xfrm>
              <a:off x="3834744" y="8034957"/>
              <a:ext cx="188595" cy="0"/>
            </a:xfrm>
            <a:custGeom>
              <a:avLst/>
              <a:gdLst/>
              <a:ahLst/>
              <a:cxnLst/>
              <a:rect l="l" t="t" r="r" b="b"/>
              <a:pathLst>
                <a:path w="188595">
                  <a:moveTo>
                    <a:pt x="188371" y="0"/>
                  </a:moveTo>
                  <a:lnTo>
                    <a:pt x="0" y="0"/>
                  </a:lnTo>
                </a:path>
              </a:pathLst>
            </a:custGeom>
            <a:ln w="33998">
              <a:solidFill>
                <a:srgbClr val="FFD05B"/>
              </a:solidFill>
            </a:ln>
          </p:spPr>
          <p:txBody>
            <a:bodyPr wrap="square" lIns="0" tIns="0" rIns="0" bIns="0" rtlCol="0"/>
            <a:lstStyle/>
            <a:p>
              <a:endParaRPr/>
            </a:p>
          </p:txBody>
        </p:sp>
        <p:sp>
          <p:nvSpPr>
            <p:cNvPr id="95" name="object 65">
              <a:extLst>
                <a:ext uri="{FF2B5EF4-FFF2-40B4-BE49-F238E27FC236}">
                  <a16:creationId xmlns:a16="http://schemas.microsoft.com/office/drawing/2014/main" id="{F9A37209-B6D9-1F23-46D8-589506E91D29}"/>
                </a:ext>
              </a:extLst>
            </p:cNvPr>
            <p:cNvSpPr/>
            <p:nvPr/>
          </p:nvSpPr>
          <p:spPr>
            <a:xfrm>
              <a:off x="1518236" y="5868628"/>
              <a:ext cx="0" cy="184150"/>
            </a:xfrm>
            <a:custGeom>
              <a:avLst/>
              <a:gdLst/>
              <a:ahLst/>
              <a:cxnLst/>
              <a:rect l="l" t="t" r="r" b="b"/>
              <a:pathLst>
                <a:path h="184150">
                  <a:moveTo>
                    <a:pt x="0" y="0"/>
                  </a:moveTo>
                  <a:lnTo>
                    <a:pt x="0" y="184088"/>
                  </a:lnTo>
                </a:path>
              </a:pathLst>
            </a:custGeom>
            <a:ln w="33998">
              <a:solidFill>
                <a:srgbClr val="5F7DBA"/>
              </a:solidFill>
            </a:ln>
          </p:spPr>
          <p:txBody>
            <a:bodyPr wrap="square" lIns="0" tIns="0" rIns="0" bIns="0" rtlCol="0"/>
            <a:lstStyle/>
            <a:p>
              <a:endParaRPr/>
            </a:p>
          </p:txBody>
        </p:sp>
        <p:sp>
          <p:nvSpPr>
            <p:cNvPr id="96" name="object 66">
              <a:extLst>
                <a:ext uri="{FF2B5EF4-FFF2-40B4-BE49-F238E27FC236}">
                  <a16:creationId xmlns:a16="http://schemas.microsoft.com/office/drawing/2014/main" id="{0C5552BC-F93D-209B-2F0A-858BC0E5D37C}"/>
                </a:ext>
              </a:extLst>
            </p:cNvPr>
            <p:cNvSpPr/>
            <p:nvPr/>
          </p:nvSpPr>
          <p:spPr>
            <a:xfrm>
              <a:off x="2815162" y="8627584"/>
              <a:ext cx="0" cy="267335"/>
            </a:xfrm>
            <a:custGeom>
              <a:avLst/>
              <a:gdLst/>
              <a:ahLst/>
              <a:cxnLst/>
              <a:rect l="l" t="t" r="r" b="b"/>
              <a:pathLst>
                <a:path h="267334">
                  <a:moveTo>
                    <a:pt x="0" y="0"/>
                  </a:moveTo>
                  <a:lnTo>
                    <a:pt x="0" y="267269"/>
                  </a:lnTo>
                </a:path>
              </a:pathLst>
            </a:custGeom>
            <a:ln w="33998">
              <a:solidFill>
                <a:srgbClr val="FFB599"/>
              </a:solidFill>
            </a:ln>
          </p:spPr>
          <p:txBody>
            <a:bodyPr wrap="square" lIns="0" tIns="0" rIns="0" bIns="0" rtlCol="0"/>
            <a:lstStyle/>
            <a:p>
              <a:endParaRPr/>
            </a:p>
          </p:txBody>
        </p:sp>
        <p:sp>
          <p:nvSpPr>
            <p:cNvPr id="97" name="object 67">
              <a:extLst>
                <a:ext uri="{FF2B5EF4-FFF2-40B4-BE49-F238E27FC236}">
                  <a16:creationId xmlns:a16="http://schemas.microsoft.com/office/drawing/2014/main" id="{E5798F91-C415-7C9F-0170-68B862957701}"/>
                </a:ext>
              </a:extLst>
            </p:cNvPr>
            <p:cNvSpPr/>
            <p:nvPr/>
          </p:nvSpPr>
          <p:spPr>
            <a:xfrm>
              <a:off x="1860732" y="6211774"/>
              <a:ext cx="263525" cy="263525"/>
            </a:xfrm>
            <a:custGeom>
              <a:avLst/>
              <a:gdLst/>
              <a:ahLst/>
              <a:cxnLst/>
              <a:rect l="l" t="t" r="r" b="b"/>
              <a:pathLst>
                <a:path w="263525" h="263525">
                  <a:moveTo>
                    <a:pt x="131723" y="0"/>
                  </a:moveTo>
                  <a:lnTo>
                    <a:pt x="90087" y="6715"/>
                  </a:lnTo>
                  <a:lnTo>
                    <a:pt x="53928" y="25414"/>
                  </a:lnTo>
                  <a:lnTo>
                    <a:pt x="25414" y="53928"/>
                  </a:lnTo>
                  <a:lnTo>
                    <a:pt x="6715" y="90087"/>
                  </a:lnTo>
                  <a:lnTo>
                    <a:pt x="0" y="131723"/>
                  </a:lnTo>
                  <a:lnTo>
                    <a:pt x="6715" y="173359"/>
                  </a:lnTo>
                  <a:lnTo>
                    <a:pt x="25414" y="209519"/>
                  </a:lnTo>
                  <a:lnTo>
                    <a:pt x="53928" y="238033"/>
                  </a:lnTo>
                  <a:lnTo>
                    <a:pt x="90087" y="256732"/>
                  </a:lnTo>
                  <a:lnTo>
                    <a:pt x="131723" y="263447"/>
                  </a:lnTo>
                  <a:lnTo>
                    <a:pt x="173359" y="256732"/>
                  </a:lnTo>
                  <a:lnTo>
                    <a:pt x="209519" y="238033"/>
                  </a:lnTo>
                  <a:lnTo>
                    <a:pt x="238033" y="209519"/>
                  </a:lnTo>
                  <a:lnTo>
                    <a:pt x="256732" y="173359"/>
                  </a:lnTo>
                  <a:lnTo>
                    <a:pt x="263447" y="131723"/>
                  </a:lnTo>
                  <a:lnTo>
                    <a:pt x="256732" y="90087"/>
                  </a:lnTo>
                  <a:lnTo>
                    <a:pt x="238033" y="53928"/>
                  </a:lnTo>
                  <a:lnTo>
                    <a:pt x="209519" y="25414"/>
                  </a:lnTo>
                  <a:lnTo>
                    <a:pt x="173359" y="6715"/>
                  </a:lnTo>
                  <a:lnTo>
                    <a:pt x="131723" y="0"/>
                  </a:lnTo>
                  <a:close/>
                </a:path>
              </a:pathLst>
            </a:custGeom>
            <a:solidFill>
              <a:srgbClr val="2C3583"/>
            </a:solidFill>
          </p:spPr>
          <p:txBody>
            <a:bodyPr wrap="square" lIns="0" tIns="0" rIns="0" bIns="0" rtlCol="0"/>
            <a:lstStyle/>
            <a:p>
              <a:endParaRPr/>
            </a:p>
          </p:txBody>
        </p:sp>
      </p:grpSp>
      <p:sp>
        <p:nvSpPr>
          <p:cNvPr id="98" name="object 68">
            <a:extLst>
              <a:ext uri="{FF2B5EF4-FFF2-40B4-BE49-F238E27FC236}">
                <a16:creationId xmlns:a16="http://schemas.microsoft.com/office/drawing/2014/main" id="{CD2ABCA3-D22A-3A6F-50D4-A01162DFDFEF}"/>
              </a:ext>
            </a:extLst>
          </p:cNvPr>
          <p:cNvSpPr txBox="1"/>
          <p:nvPr userDrawn="1"/>
        </p:nvSpPr>
        <p:spPr>
          <a:xfrm>
            <a:off x="1911499" y="6217698"/>
            <a:ext cx="152400" cy="224549"/>
          </a:xfrm>
          <a:prstGeom prst="rect">
            <a:avLst/>
          </a:prstGeom>
        </p:spPr>
        <p:txBody>
          <a:bodyPr vert="horz" wrap="square" lIns="0" tIns="16510" rIns="0" bIns="0" rtlCol="0">
            <a:spAutoFit/>
          </a:bodyPr>
          <a:lstStyle/>
          <a:p>
            <a:pPr marL="12700">
              <a:spcBef>
                <a:spcPts val="131"/>
              </a:spcBef>
            </a:pPr>
            <a:r>
              <a:rPr sz="1351" b="1" spc="-51" dirty="0">
                <a:solidFill>
                  <a:srgbClr val="FFFFFF"/>
                </a:solidFill>
                <a:latin typeface="Arial"/>
                <a:cs typeface="Arial"/>
              </a:rPr>
              <a:t>&amp;</a:t>
            </a:r>
            <a:endParaRPr sz="1351">
              <a:latin typeface="Arial"/>
              <a:cs typeface="Arial"/>
            </a:endParaRPr>
          </a:p>
        </p:txBody>
      </p:sp>
      <p:sp>
        <p:nvSpPr>
          <p:cNvPr id="99" name="object 69">
            <a:extLst>
              <a:ext uri="{FF2B5EF4-FFF2-40B4-BE49-F238E27FC236}">
                <a16:creationId xmlns:a16="http://schemas.microsoft.com/office/drawing/2014/main" id="{0D39910D-C005-9214-2E01-AE0776F4A92D}"/>
              </a:ext>
            </a:extLst>
          </p:cNvPr>
          <p:cNvSpPr/>
          <p:nvPr userDrawn="1"/>
        </p:nvSpPr>
        <p:spPr>
          <a:xfrm>
            <a:off x="2019652" y="7630398"/>
            <a:ext cx="263526" cy="263526"/>
          </a:xfrm>
          <a:custGeom>
            <a:avLst/>
            <a:gdLst/>
            <a:ahLst/>
            <a:cxnLst/>
            <a:rect l="l" t="t" r="r" b="b"/>
            <a:pathLst>
              <a:path w="263525" h="263525">
                <a:moveTo>
                  <a:pt x="131723" y="0"/>
                </a:moveTo>
                <a:lnTo>
                  <a:pt x="90087" y="6715"/>
                </a:lnTo>
                <a:lnTo>
                  <a:pt x="53928" y="25414"/>
                </a:lnTo>
                <a:lnTo>
                  <a:pt x="25414" y="53928"/>
                </a:lnTo>
                <a:lnTo>
                  <a:pt x="6715" y="90087"/>
                </a:lnTo>
                <a:lnTo>
                  <a:pt x="0" y="131723"/>
                </a:lnTo>
                <a:lnTo>
                  <a:pt x="6715" y="173359"/>
                </a:lnTo>
                <a:lnTo>
                  <a:pt x="25414" y="209519"/>
                </a:lnTo>
                <a:lnTo>
                  <a:pt x="53928" y="238033"/>
                </a:lnTo>
                <a:lnTo>
                  <a:pt x="90087" y="256732"/>
                </a:lnTo>
                <a:lnTo>
                  <a:pt x="131723" y="263447"/>
                </a:lnTo>
                <a:lnTo>
                  <a:pt x="173359" y="256732"/>
                </a:lnTo>
                <a:lnTo>
                  <a:pt x="209519" y="238033"/>
                </a:lnTo>
                <a:lnTo>
                  <a:pt x="238033" y="209519"/>
                </a:lnTo>
                <a:lnTo>
                  <a:pt x="256732" y="173359"/>
                </a:lnTo>
                <a:lnTo>
                  <a:pt x="263447" y="131723"/>
                </a:lnTo>
                <a:lnTo>
                  <a:pt x="256732" y="90087"/>
                </a:lnTo>
                <a:lnTo>
                  <a:pt x="238033" y="53928"/>
                </a:lnTo>
                <a:lnTo>
                  <a:pt x="209519" y="25414"/>
                </a:lnTo>
                <a:lnTo>
                  <a:pt x="173359" y="6715"/>
                </a:lnTo>
                <a:lnTo>
                  <a:pt x="131723" y="0"/>
                </a:lnTo>
                <a:close/>
              </a:path>
            </a:pathLst>
          </a:custGeom>
          <a:solidFill>
            <a:srgbClr val="2C3583"/>
          </a:solidFill>
        </p:spPr>
        <p:txBody>
          <a:bodyPr wrap="square" lIns="0" tIns="0" rIns="0" bIns="0" rtlCol="0"/>
          <a:lstStyle/>
          <a:p>
            <a:endParaRPr/>
          </a:p>
        </p:txBody>
      </p:sp>
      <p:sp>
        <p:nvSpPr>
          <p:cNvPr id="100" name="object 70">
            <a:extLst>
              <a:ext uri="{FF2B5EF4-FFF2-40B4-BE49-F238E27FC236}">
                <a16:creationId xmlns:a16="http://schemas.microsoft.com/office/drawing/2014/main" id="{10650DEF-CA98-1C40-3911-5EF2EFF18DFE}"/>
              </a:ext>
            </a:extLst>
          </p:cNvPr>
          <p:cNvSpPr txBox="1"/>
          <p:nvPr userDrawn="1"/>
        </p:nvSpPr>
        <p:spPr>
          <a:xfrm>
            <a:off x="2070420" y="7636320"/>
            <a:ext cx="152400" cy="224549"/>
          </a:xfrm>
          <a:prstGeom prst="rect">
            <a:avLst/>
          </a:prstGeom>
        </p:spPr>
        <p:txBody>
          <a:bodyPr vert="horz" wrap="square" lIns="0" tIns="16510" rIns="0" bIns="0" rtlCol="0">
            <a:spAutoFit/>
          </a:bodyPr>
          <a:lstStyle/>
          <a:p>
            <a:pPr marL="12700">
              <a:spcBef>
                <a:spcPts val="131"/>
              </a:spcBef>
            </a:pPr>
            <a:r>
              <a:rPr sz="1351" b="1" spc="-51" dirty="0">
                <a:solidFill>
                  <a:srgbClr val="FFFFFF"/>
                </a:solidFill>
                <a:latin typeface="Arial"/>
                <a:cs typeface="Arial"/>
              </a:rPr>
              <a:t>&amp;</a:t>
            </a:r>
            <a:endParaRPr sz="1351">
              <a:latin typeface="Arial"/>
              <a:cs typeface="Arial"/>
            </a:endParaRPr>
          </a:p>
        </p:txBody>
      </p:sp>
      <p:sp>
        <p:nvSpPr>
          <p:cNvPr id="101" name="object 71">
            <a:extLst>
              <a:ext uri="{FF2B5EF4-FFF2-40B4-BE49-F238E27FC236}">
                <a16:creationId xmlns:a16="http://schemas.microsoft.com/office/drawing/2014/main" id="{12BF2DB0-91EE-5259-3B40-71F9DED67416}"/>
              </a:ext>
            </a:extLst>
          </p:cNvPr>
          <p:cNvSpPr/>
          <p:nvPr userDrawn="1"/>
        </p:nvSpPr>
        <p:spPr>
          <a:xfrm>
            <a:off x="9900841" y="5868580"/>
            <a:ext cx="263526" cy="263526"/>
          </a:xfrm>
          <a:custGeom>
            <a:avLst/>
            <a:gdLst/>
            <a:ahLst/>
            <a:cxnLst/>
            <a:rect l="l" t="t" r="r" b="b"/>
            <a:pathLst>
              <a:path w="263525" h="263525">
                <a:moveTo>
                  <a:pt x="131723" y="0"/>
                </a:moveTo>
                <a:lnTo>
                  <a:pt x="90087" y="6715"/>
                </a:lnTo>
                <a:lnTo>
                  <a:pt x="53928" y="25414"/>
                </a:lnTo>
                <a:lnTo>
                  <a:pt x="25414" y="53928"/>
                </a:lnTo>
                <a:lnTo>
                  <a:pt x="6715" y="90087"/>
                </a:lnTo>
                <a:lnTo>
                  <a:pt x="0" y="131723"/>
                </a:lnTo>
                <a:lnTo>
                  <a:pt x="6715" y="173359"/>
                </a:lnTo>
                <a:lnTo>
                  <a:pt x="25414" y="209519"/>
                </a:lnTo>
                <a:lnTo>
                  <a:pt x="53928" y="238033"/>
                </a:lnTo>
                <a:lnTo>
                  <a:pt x="90087" y="256732"/>
                </a:lnTo>
                <a:lnTo>
                  <a:pt x="131723" y="263447"/>
                </a:lnTo>
                <a:lnTo>
                  <a:pt x="173359" y="256732"/>
                </a:lnTo>
                <a:lnTo>
                  <a:pt x="209519" y="238033"/>
                </a:lnTo>
                <a:lnTo>
                  <a:pt x="238033" y="209519"/>
                </a:lnTo>
                <a:lnTo>
                  <a:pt x="256732" y="173359"/>
                </a:lnTo>
                <a:lnTo>
                  <a:pt x="263447" y="131723"/>
                </a:lnTo>
                <a:lnTo>
                  <a:pt x="256732" y="90087"/>
                </a:lnTo>
                <a:lnTo>
                  <a:pt x="238033" y="53928"/>
                </a:lnTo>
                <a:lnTo>
                  <a:pt x="209519" y="25414"/>
                </a:lnTo>
                <a:lnTo>
                  <a:pt x="173359" y="6715"/>
                </a:lnTo>
                <a:lnTo>
                  <a:pt x="131723" y="0"/>
                </a:lnTo>
                <a:close/>
              </a:path>
            </a:pathLst>
          </a:custGeom>
          <a:solidFill>
            <a:srgbClr val="2C3583"/>
          </a:solidFill>
        </p:spPr>
        <p:txBody>
          <a:bodyPr wrap="square" lIns="0" tIns="0" rIns="0" bIns="0" rtlCol="0"/>
          <a:lstStyle/>
          <a:p>
            <a:endParaRPr/>
          </a:p>
        </p:txBody>
      </p:sp>
      <p:sp>
        <p:nvSpPr>
          <p:cNvPr id="102" name="object 72">
            <a:extLst>
              <a:ext uri="{FF2B5EF4-FFF2-40B4-BE49-F238E27FC236}">
                <a16:creationId xmlns:a16="http://schemas.microsoft.com/office/drawing/2014/main" id="{3369BF7B-0245-9F85-7FEE-D8D129710271}"/>
              </a:ext>
            </a:extLst>
          </p:cNvPr>
          <p:cNvSpPr txBox="1"/>
          <p:nvPr userDrawn="1"/>
        </p:nvSpPr>
        <p:spPr>
          <a:xfrm>
            <a:off x="9583334" y="5874492"/>
            <a:ext cx="866139" cy="601703"/>
          </a:xfrm>
          <a:prstGeom prst="rect">
            <a:avLst/>
          </a:prstGeom>
        </p:spPr>
        <p:txBody>
          <a:bodyPr vert="horz" wrap="square" lIns="0" tIns="16510" rIns="0" bIns="0" rtlCol="0">
            <a:spAutoFit/>
          </a:bodyPr>
          <a:lstStyle/>
          <a:p>
            <a:pPr marL="22860" algn="ctr">
              <a:spcBef>
                <a:spcPts val="131"/>
              </a:spcBef>
            </a:pPr>
            <a:r>
              <a:rPr sz="1351" b="1" spc="-51" dirty="0">
                <a:solidFill>
                  <a:srgbClr val="FFFFFF"/>
                </a:solidFill>
                <a:latin typeface="Arial"/>
                <a:cs typeface="Arial"/>
              </a:rPr>
              <a:t>&amp;</a:t>
            </a:r>
            <a:endParaRPr sz="1351">
              <a:latin typeface="Arial"/>
              <a:cs typeface="Arial"/>
            </a:endParaRPr>
          </a:p>
          <a:p>
            <a:pPr algn="ctr">
              <a:spcBef>
                <a:spcPts val="1211"/>
              </a:spcBef>
            </a:pPr>
            <a:r>
              <a:rPr sz="1451" b="1" dirty="0">
                <a:solidFill>
                  <a:srgbClr val="2C3583"/>
                </a:solidFill>
                <a:latin typeface="Arial"/>
                <a:cs typeface="Arial"/>
              </a:rPr>
              <a:t>Agri-</a:t>
            </a:r>
            <a:r>
              <a:rPr sz="1451" b="1" spc="-20" dirty="0">
                <a:solidFill>
                  <a:srgbClr val="2C3583"/>
                </a:solidFill>
                <a:latin typeface="Arial"/>
                <a:cs typeface="Arial"/>
              </a:rPr>
              <a:t>food</a:t>
            </a:r>
            <a:endParaRPr sz="1451">
              <a:latin typeface="Arial"/>
              <a:cs typeface="Arial"/>
            </a:endParaRPr>
          </a:p>
        </p:txBody>
      </p:sp>
      <p:sp>
        <p:nvSpPr>
          <p:cNvPr id="103" name="object 73">
            <a:extLst>
              <a:ext uri="{FF2B5EF4-FFF2-40B4-BE49-F238E27FC236}">
                <a16:creationId xmlns:a16="http://schemas.microsoft.com/office/drawing/2014/main" id="{5D3B00E8-A6FD-4F5B-5DCF-44B2EFB162E0}"/>
              </a:ext>
            </a:extLst>
          </p:cNvPr>
          <p:cNvSpPr/>
          <p:nvPr userDrawn="1"/>
        </p:nvSpPr>
        <p:spPr>
          <a:xfrm>
            <a:off x="12301574" y="5936898"/>
            <a:ext cx="263526" cy="263526"/>
          </a:xfrm>
          <a:custGeom>
            <a:avLst/>
            <a:gdLst/>
            <a:ahLst/>
            <a:cxnLst/>
            <a:rect l="l" t="t" r="r" b="b"/>
            <a:pathLst>
              <a:path w="263525" h="263525">
                <a:moveTo>
                  <a:pt x="131723" y="0"/>
                </a:moveTo>
                <a:lnTo>
                  <a:pt x="90087" y="6715"/>
                </a:lnTo>
                <a:lnTo>
                  <a:pt x="53928" y="25414"/>
                </a:lnTo>
                <a:lnTo>
                  <a:pt x="25414" y="53928"/>
                </a:lnTo>
                <a:lnTo>
                  <a:pt x="6715" y="90087"/>
                </a:lnTo>
                <a:lnTo>
                  <a:pt x="0" y="131723"/>
                </a:lnTo>
                <a:lnTo>
                  <a:pt x="6715" y="173359"/>
                </a:lnTo>
                <a:lnTo>
                  <a:pt x="25414" y="209519"/>
                </a:lnTo>
                <a:lnTo>
                  <a:pt x="53928" y="238033"/>
                </a:lnTo>
                <a:lnTo>
                  <a:pt x="90087" y="256732"/>
                </a:lnTo>
                <a:lnTo>
                  <a:pt x="131723" y="263447"/>
                </a:lnTo>
                <a:lnTo>
                  <a:pt x="173359" y="256732"/>
                </a:lnTo>
                <a:lnTo>
                  <a:pt x="209519" y="238033"/>
                </a:lnTo>
                <a:lnTo>
                  <a:pt x="238033" y="209519"/>
                </a:lnTo>
                <a:lnTo>
                  <a:pt x="256732" y="173359"/>
                </a:lnTo>
                <a:lnTo>
                  <a:pt x="263447" y="131723"/>
                </a:lnTo>
                <a:lnTo>
                  <a:pt x="256732" y="90087"/>
                </a:lnTo>
                <a:lnTo>
                  <a:pt x="238033" y="53928"/>
                </a:lnTo>
                <a:lnTo>
                  <a:pt x="209519" y="25414"/>
                </a:lnTo>
                <a:lnTo>
                  <a:pt x="173359" y="6715"/>
                </a:lnTo>
                <a:lnTo>
                  <a:pt x="131723" y="0"/>
                </a:lnTo>
                <a:close/>
              </a:path>
            </a:pathLst>
          </a:custGeom>
          <a:solidFill>
            <a:srgbClr val="2C3583"/>
          </a:solidFill>
        </p:spPr>
        <p:txBody>
          <a:bodyPr wrap="square" lIns="0" tIns="0" rIns="0" bIns="0" rtlCol="0"/>
          <a:lstStyle/>
          <a:p>
            <a:endParaRPr/>
          </a:p>
        </p:txBody>
      </p:sp>
      <p:sp>
        <p:nvSpPr>
          <p:cNvPr id="104" name="object 74">
            <a:extLst>
              <a:ext uri="{FF2B5EF4-FFF2-40B4-BE49-F238E27FC236}">
                <a16:creationId xmlns:a16="http://schemas.microsoft.com/office/drawing/2014/main" id="{DC7EF383-576E-8306-CC1F-C137825C8F13}"/>
              </a:ext>
            </a:extLst>
          </p:cNvPr>
          <p:cNvSpPr txBox="1"/>
          <p:nvPr userDrawn="1"/>
        </p:nvSpPr>
        <p:spPr>
          <a:xfrm>
            <a:off x="12352346" y="5942819"/>
            <a:ext cx="152400" cy="224549"/>
          </a:xfrm>
          <a:prstGeom prst="rect">
            <a:avLst/>
          </a:prstGeom>
        </p:spPr>
        <p:txBody>
          <a:bodyPr vert="horz" wrap="square" lIns="0" tIns="16510" rIns="0" bIns="0" rtlCol="0">
            <a:spAutoFit/>
          </a:bodyPr>
          <a:lstStyle/>
          <a:p>
            <a:pPr marL="12700">
              <a:spcBef>
                <a:spcPts val="131"/>
              </a:spcBef>
            </a:pPr>
            <a:r>
              <a:rPr sz="1351" b="1" spc="-51" dirty="0">
                <a:solidFill>
                  <a:srgbClr val="FFFFFF"/>
                </a:solidFill>
                <a:latin typeface="Arial"/>
                <a:cs typeface="Arial"/>
              </a:rPr>
              <a:t>&amp;</a:t>
            </a:r>
            <a:endParaRPr sz="1351">
              <a:latin typeface="Arial"/>
              <a:cs typeface="Arial"/>
            </a:endParaRPr>
          </a:p>
        </p:txBody>
      </p:sp>
      <p:sp>
        <p:nvSpPr>
          <p:cNvPr id="105" name="object 75">
            <a:extLst>
              <a:ext uri="{FF2B5EF4-FFF2-40B4-BE49-F238E27FC236}">
                <a16:creationId xmlns:a16="http://schemas.microsoft.com/office/drawing/2014/main" id="{A86276E6-CD4A-1152-4808-628ADDF3ADE2}"/>
              </a:ext>
            </a:extLst>
          </p:cNvPr>
          <p:cNvSpPr txBox="1"/>
          <p:nvPr userDrawn="1"/>
        </p:nvSpPr>
        <p:spPr>
          <a:xfrm>
            <a:off x="1030102" y="7637360"/>
            <a:ext cx="866139" cy="238655"/>
          </a:xfrm>
          <a:prstGeom prst="rect">
            <a:avLst/>
          </a:prstGeom>
        </p:spPr>
        <p:txBody>
          <a:bodyPr vert="horz" wrap="square" lIns="0" tIns="15240" rIns="0" bIns="0" rtlCol="0">
            <a:spAutoFit/>
          </a:bodyPr>
          <a:lstStyle/>
          <a:p>
            <a:pPr marL="12700">
              <a:spcBef>
                <a:spcPts val="120"/>
              </a:spcBef>
            </a:pPr>
            <a:r>
              <a:rPr sz="1451" b="1" dirty="0">
                <a:solidFill>
                  <a:srgbClr val="293687"/>
                </a:solidFill>
                <a:latin typeface="Arial"/>
                <a:cs typeface="Arial"/>
              </a:rPr>
              <a:t>Agri-</a:t>
            </a:r>
            <a:r>
              <a:rPr sz="1451" b="1" spc="-20" dirty="0">
                <a:solidFill>
                  <a:srgbClr val="293687"/>
                </a:solidFill>
                <a:latin typeface="Arial"/>
                <a:cs typeface="Arial"/>
              </a:rPr>
              <a:t>food</a:t>
            </a:r>
            <a:endParaRPr sz="1451">
              <a:latin typeface="Arial"/>
              <a:cs typeface="Arial"/>
            </a:endParaRPr>
          </a:p>
        </p:txBody>
      </p:sp>
      <p:sp>
        <p:nvSpPr>
          <p:cNvPr id="106" name="object 76">
            <a:extLst>
              <a:ext uri="{FF2B5EF4-FFF2-40B4-BE49-F238E27FC236}">
                <a16:creationId xmlns:a16="http://schemas.microsoft.com/office/drawing/2014/main" id="{52C38A9D-74BA-5B88-C053-968CAB042B93}"/>
              </a:ext>
            </a:extLst>
          </p:cNvPr>
          <p:cNvSpPr txBox="1"/>
          <p:nvPr userDrawn="1"/>
        </p:nvSpPr>
        <p:spPr>
          <a:xfrm>
            <a:off x="11354079" y="5947418"/>
            <a:ext cx="866139" cy="238655"/>
          </a:xfrm>
          <a:prstGeom prst="rect">
            <a:avLst/>
          </a:prstGeom>
        </p:spPr>
        <p:txBody>
          <a:bodyPr vert="horz" wrap="square" lIns="0" tIns="15240" rIns="0" bIns="0" rtlCol="0">
            <a:spAutoFit/>
          </a:bodyPr>
          <a:lstStyle/>
          <a:p>
            <a:pPr marL="12700">
              <a:spcBef>
                <a:spcPts val="120"/>
              </a:spcBef>
            </a:pPr>
            <a:r>
              <a:rPr sz="1451" b="1" dirty="0">
                <a:solidFill>
                  <a:srgbClr val="2C3583"/>
                </a:solidFill>
                <a:latin typeface="Arial"/>
                <a:cs typeface="Arial"/>
              </a:rPr>
              <a:t>Agri-</a:t>
            </a:r>
            <a:r>
              <a:rPr sz="1451" b="1" spc="-20" dirty="0">
                <a:solidFill>
                  <a:srgbClr val="2C3583"/>
                </a:solidFill>
                <a:latin typeface="Arial"/>
                <a:cs typeface="Arial"/>
              </a:rPr>
              <a:t>food</a:t>
            </a:r>
            <a:endParaRPr sz="1451">
              <a:latin typeface="Arial"/>
              <a:cs typeface="Arial"/>
            </a:endParaRPr>
          </a:p>
        </p:txBody>
      </p:sp>
      <p:sp>
        <p:nvSpPr>
          <p:cNvPr id="107" name="object 77">
            <a:extLst>
              <a:ext uri="{FF2B5EF4-FFF2-40B4-BE49-F238E27FC236}">
                <a16:creationId xmlns:a16="http://schemas.microsoft.com/office/drawing/2014/main" id="{FB59A5A1-8E4A-6D81-AD42-75673D3940F4}"/>
              </a:ext>
            </a:extLst>
          </p:cNvPr>
          <p:cNvSpPr txBox="1"/>
          <p:nvPr userDrawn="1"/>
        </p:nvSpPr>
        <p:spPr>
          <a:xfrm>
            <a:off x="12596557" y="5947418"/>
            <a:ext cx="1301750" cy="238655"/>
          </a:xfrm>
          <a:prstGeom prst="rect">
            <a:avLst/>
          </a:prstGeom>
        </p:spPr>
        <p:txBody>
          <a:bodyPr vert="horz" wrap="square" lIns="0" tIns="15240" rIns="0" bIns="0" rtlCol="0">
            <a:spAutoFit/>
          </a:bodyPr>
          <a:lstStyle/>
          <a:p>
            <a:pPr marL="12700">
              <a:spcBef>
                <a:spcPts val="120"/>
              </a:spcBef>
            </a:pPr>
            <a:r>
              <a:rPr sz="1451" b="1" dirty="0">
                <a:solidFill>
                  <a:srgbClr val="5F7DBA"/>
                </a:solidFill>
                <a:latin typeface="Arial"/>
                <a:cs typeface="Arial"/>
              </a:rPr>
              <a:t>Organic</a:t>
            </a:r>
            <a:r>
              <a:rPr sz="1451" b="1" spc="25" dirty="0">
                <a:solidFill>
                  <a:srgbClr val="5F7DBA"/>
                </a:solidFill>
                <a:latin typeface="Arial"/>
                <a:cs typeface="Arial"/>
              </a:rPr>
              <a:t> </a:t>
            </a:r>
            <a:r>
              <a:rPr sz="1451" b="1" spc="-20" dirty="0">
                <a:solidFill>
                  <a:srgbClr val="5F7DBA"/>
                </a:solidFill>
                <a:latin typeface="Arial"/>
                <a:cs typeface="Arial"/>
              </a:rPr>
              <a:t>waste</a:t>
            </a:r>
            <a:endParaRPr sz="1451">
              <a:latin typeface="Arial"/>
              <a:cs typeface="Arial"/>
            </a:endParaRPr>
          </a:p>
        </p:txBody>
      </p:sp>
      <p:sp>
        <p:nvSpPr>
          <p:cNvPr id="108" name="object 78">
            <a:extLst>
              <a:ext uri="{FF2B5EF4-FFF2-40B4-BE49-F238E27FC236}">
                <a16:creationId xmlns:a16="http://schemas.microsoft.com/office/drawing/2014/main" id="{760297DA-F06A-23F4-05F8-A2B1E33D4D05}"/>
              </a:ext>
            </a:extLst>
          </p:cNvPr>
          <p:cNvSpPr/>
          <p:nvPr userDrawn="1"/>
        </p:nvSpPr>
        <p:spPr>
          <a:xfrm>
            <a:off x="16072451" y="5936898"/>
            <a:ext cx="263526" cy="263526"/>
          </a:xfrm>
          <a:custGeom>
            <a:avLst/>
            <a:gdLst/>
            <a:ahLst/>
            <a:cxnLst/>
            <a:rect l="l" t="t" r="r" b="b"/>
            <a:pathLst>
              <a:path w="263525" h="263525">
                <a:moveTo>
                  <a:pt x="131723" y="0"/>
                </a:moveTo>
                <a:lnTo>
                  <a:pt x="90087" y="6715"/>
                </a:lnTo>
                <a:lnTo>
                  <a:pt x="53928" y="25414"/>
                </a:lnTo>
                <a:lnTo>
                  <a:pt x="25414" y="53928"/>
                </a:lnTo>
                <a:lnTo>
                  <a:pt x="6715" y="90087"/>
                </a:lnTo>
                <a:lnTo>
                  <a:pt x="0" y="131723"/>
                </a:lnTo>
                <a:lnTo>
                  <a:pt x="6715" y="173359"/>
                </a:lnTo>
                <a:lnTo>
                  <a:pt x="25414" y="209519"/>
                </a:lnTo>
                <a:lnTo>
                  <a:pt x="53928" y="238033"/>
                </a:lnTo>
                <a:lnTo>
                  <a:pt x="90087" y="256732"/>
                </a:lnTo>
                <a:lnTo>
                  <a:pt x="131723" y="263447"/>
                </a:lnTo>
                <a:lnTo>
                  <a:pt x="173359" y="256732"/>
                </a:lnTo>
                <a:lnTo>
                  <a:pt x="209519" y="238033"/>
                </a:lnTo>
                <a:lnTo>
                  <a:pt x="238033" y="209519"/>
                </a:lnTo>
                <a:lnTo>
                  <a:pt x="256732" y="173359"/>
                </a:lnTo>
                <a:lnTo>
                  <a:pt x="263447" y="131723"/>
                </a:lnTo>
                <a:lnTo>
                  <a:pt x="256732" y="90087"/>
                </a:lnTo>
                <a:lnTo>
                  <a:pt x="238033" y="53928"/>
                </a:lnTo>
                <a:lnTo>
                  <a:pt x="209519" y="25414"/>
                </a:lnTo>
                <a:lnTo>
                  <a:pt x="173359" y="6715"/>
                </a:lnTo>
                <a:lnTo>
                  <a:pt x="131723" y="0"/>
                </a:lnTo>
                <a:close/>
              </a:path>
            </a:pathLst>
          </a:custGeom>
          <a:solidFill>
            <a:srgbClr val="2C3583"/>
          </a:solidFill>
        </p:spPr>
        <p:txBody>
          <a:bodyPr wrap="square" lIns="0" tIns="0" rIns="0" bIns="0" rtlCol="0"/>
          <a:lstStyle/>
          <a:p>
            <a:endParaRPr/>
          </a:p>
        </p:txBody>
      </p:sp>
      <p:sp>
        <p:nvSpPr>
          <p:cNvPr id="109" name="object 79">
            <a:extLst>
              <a:ext uri="{FF2B5EF4-FFF2-40B4-BE49-F238E27FC236}">
                <a16:creationId xmlns:a16="http://schemas.microsoft.com/office/drawing/2014/main" id="{B2923E11-C616-78C4-E44E-493EF0B3AAA5}"/>
              </a:ext>
            </a:extLst>
          </p:cNvPr>
          <p:cNvSpPr txBox="1"/>
          <p:nvPr userDrawn="1"/>
        </p:nvSpPr>
        <p:spPr>
          <a:xfrm>
            <a:off x="16123231" y="5942819"/>
            <a:ext cx="152400" cy="224549"/>
          </a:xfrm>
          <a:prstGeom prst="rect">
            <a:avLst/>
          </a:prstGeom>
        </p:spPr>
        <p:txBody>
          <a:bodyPr vert="horz" wrap="square" lIns="0" tIns="16510" rIns="0" bIns="0" rtlCol="0">
            <a:spAutoFit/>
          </a:bodyPr>
          <a:lstStyle/>
          <a:p>
            <a:pPr marL="12700">
              <a:spcBef>
                <a:spcPts val="131"/>
              </a:spcBef>
            </a:pPr>
            <a:r>
              <a:rPr sz="1351" b="1" spc="-51" dirty="0">
                <a:solidFill>
                  <a:srgbClr val="FFFFFF"/>
                </a:solidFill>
                <a:latin typeface="Arial"/>
                <a:cs typeface="Arial"/>
              </a:rPr>
              <a:t>&amp;</a:t>
            </a:r>
            <a:endParaRPr sz="1351">
              <a:latin typeface="Arial"/>
              <a:cs typeface="Arial"/>
            </a:endParaRPr>
          </a:p>
        </p:txBody>
      </p:sp>
      <p:sp>
        <p:nvSpPr>
          <p:cNvPr id="110" name="object 80">
            <a:extLst>
              <a:ext uri="{FF2B5EF4-FFF2-40B4-BE49-F238E27FC236}">
                <a16:creationId xmlns:a16="http://schemas.microsoft.com/office/drawing/2014/main" id="{EAF6C05B-C496-8B4E-65C4-516000CFE5CF}"/>
              </a:ext>
            </a:extLst>
          </p:cNvPr>
          <p:cNvSpPr txBox="1"/>
          <p:nvPr userDrawn="1"/>
        </p:nvSpPr>
        <p:spPr>
          <a:xfrm>
            <a:off x="16381237" y="5947468"/>
            <a:ext cx="1176655" cy="238655"/>
          </a:xfrm>
          <a:prstGeom prst="rect">
            <a:avLst/>
          </a:prstGeom>
        </p:spPr>
        <p:txBody>
          <a:bodyPr vert="horz" wrap="square" lIns="0" tIns="15240" rIns="0" bIns="0" rtlCol="0">
            <a:spAutoFit/>
          </a:bodyPr>
          <a:lstStyle/>
          <a:p>
            <a:pPr marL="12700">
              <a:spcBef>
                <a:spcPts val="120"/>
              </a:spcBef>
            </a:pPr>
            <a:r>
              <a:rPr sz="1451" b="1" spc="-15" dirty="0">
                <a:solidFill>
                  <a:srgbClr val="FFFFFF"/>
                </a:solidFill>
                <a:latin typeface="Arial"/>
                <a:cs typeface="Arial"/>
              </a:rPr>
              <a:t>Forest-</a:t>
            </a:r>
            <a:r>
              <a:rPr sz="1451" b="1" spc="-11" dirty="0">
                <a:solidFill>
                  <a:srgbClr val="FFFFFF"/>
                </a:solidFill>
                <a:latin typeface="Arial"/>
                <a:cs typeface="Arial"/>
              </a:rPr>
              <a:t>based</a:t>
            </a:r>
            <a:endParaRPr sz="1451">
              <a:latin typeface="Arial"/>
              <a:cs typeface="Arial"/>
            </a:endParaRPr>
          </a:p>
        </p:txBody>
      </p:sp>
      <p:sp>
        <p:nvSpPr>
          <p:cNvPr id="111" name="object 81">
            <a:extLst>
              <a:ext uri="{FF2B5EF4-FFF2-40B4-BE49-F238E27FC236}">
                <a16:creationId xmlns:a16="http://schemas.microsoft.com/office/drawing/2014/main" id="{8EDBF285-365B-EDF6-FC16-F62472DEE2B9}"/>
              </a:ext>
            </a:extLst>
          </p:cNvPr>
          <p:cNvSpPr txBox="1"/>
          <p:nvPr userDrawn="1"/>
        </p:nvSpPr>
        <p:spPr>
          <a:xfrm>
            <a:off x="9425193" y="5429784"/>
            <a:ext cx="1198880" cy="238655"/>
          </a:xfrm>
          <a:prstGeom prst="rect">
            <a:avLst/>
          </a:prstGeom>
        </p:spPr>
        <p:txBody>
          <a:bodyPr vert="horz" wrap="square" lIns="0" tIns="15240" rIns="0" bIns="0" rtlCol="0">
            <a:spAutoFit/>
          </a:bodyPr>
          <a:lstStyle/>
          <a:p>
            <a:pPr marL="12700">
              <a:spcBef>
                <a:spcPts val="120"/>
              </a:spcBef>
            </a:pPr>
            <a:r>
              <a:rPr sz="1451" b="1" dirty="0">
                <a:solidFill>
                  <a:srgbClr val="FFFFFF"/>
                </a:solidFill>
                <a:latin typeface="Arial"/>
                <a:cs typeface="Arial"/>
              </a:rPr>
              <a:t>Forest-</a:t>
            </a:r>
            <a:r>
              <a:rPr sz="1451" b="1" spc="-11" dirty="0">
                <a:solidFill>
                  <a:srgbClr val="FFFFFF"/>
                </a:solidFill>
                <a:latin typeface="Arial"/>
                <a:cs typeface="Arial"/>
              </a:rPr>
              <a:t>based</a:t>
            </a:r>
            <a:endParaRPr sz="1451">
              <a:latin typeface="Arial"/>
              <a:cs typeface="Arial"/>
            </a:endParaRPr>
          </a:p>
        </p:txBody>
      </p:sp>
      <p:sp>
        <p:nvSpPr>
          <p:cNvPr id="112" name="object 82">
            <a:extLst>
              <a:ext uri="{FF2B5EF4-FFF2-40B4-BE49-F238E27FC236}">
                <a16:creationId xmlns:a16="http://schemas.microsoft.com/office/drawing/2014/main" id="{03247C0E-38BD-8249-1FEE-2E80B89E5A65}"/>
              </a:ext>
            </a:extLst>
          </p:cNvPr>
          <p:cNvSpPr txBox="1"/>
          <p:nvPr userDrawn="1"/>
        </p:nvSpPr>
        <p:spPr>
          <a:xfrm>
            <a:off x="14731075" y="5947468"/>
            <a:ext cx="1301750" cy="238655"/>
          </a:xfrm>
          <a:prstGeom prst="rect">
            <a:avLst/>
          </a:prstGeom>
        </p:spPr>
        <p:txBody>
          <a:bodyPr vert="horz" wrap="square" lIns="0" tIns="15240" rIns="0" bIns="0" rtlCol="0">
            <a:spAutoFit/>
          </a:bodyPr>
          <a:lstStyle/>
          <a:p>
            <a:pPr marL="12700">
              <a:spcBef>
                <a:spcPts val="120"/>
              </a:spcBef>
            </a:pPr>
            <a:r>
              <a:rPr sz="1451" b="1" dirty="0">
                <a:solidFill>
                  <a:srgbClr val="5F7DBA"/>
                </a:solidFill>
                <a:latin typeface="Arial"/>
                <a:cs typeface="Arial"/>
              </a:rPr>
              <a:t>Organic</a:t>
            </a:r>
            <a:r>
              <a:rPr sz="1451" b="1" spc="25" dirty="0">
                <a:solidFill>
                  <a:srgbClr val="5F7DBA"/>
                </a:solidFill>
                <a:latin typeface="Arial"/>
                <a:cs typeface="Arial"/>
              </a:rPr>
              <a:t> </a:t>
            </a:r>
            <a:r>
              <a:rPr sz="1451" b="1" spc="-20" dirty="0">
                <a:solidFill>
                  <a:srgbClr val="5F7DBA"/>
                </a:solidFill>
                <a:latin typeface="Arial"/>
                <a:cs typeface="Arial"/>
              </a:rPr>
              <a:t>waste</a:t>
            </a:r>
            <a:endParaRPr sz="1451">
              <a:latin typeface="Arial"/>
              <a:cs typeface="Arial"/>
            </a:endParaRPr>
          </a:p>
        </p:txBody>
      </p:sp>
      <p:sp>
        <p:nvSpPr>
          <p:cNvPr id="113" name="object 83">
            <a:extLst>
              <a:ext uri="{FF2B5EF4-FFF2-40B4-BE49-F238E27FC236}">
                <a16:creationId xmlns:a16="http://schemas.microsoft.com/office/drawing/2014/main" id="{61E6C2C1-9B18-40B7-D78D-7E6166E4FADE}"/>
              </a:ext>
            </a:extLst>
          </p:cNvPr>
          <p:cNvSpPr txBox="1"/>
          <p:nvPr userDrawn="1"/>
        </p:nvSpPr>
        <p:spPr>
          <a:xfrm>
            <a:off x="2340284" y="7637408"/>
            <a:ext cx="523876" cy="238655"/>
          </a:xfrm>
          <a:prstGeom prst="rect">
            <a:avLst/>
          </a:prstGeom>
        </p:spPr>
        <p:txBody>
          <a:bodyPr vert="horz" wrap="square" lIns="0" tIns="15240" rIns="0" bIns="0" rtlCol="0">
            <a:spAutoFit/>
          </a:bodyPr>
          <a:lstStyle/>
          <a:p>
            <a:pPr marL="12700">
              <a:spcBef>
                <a:spcPts val="120"/>
              </a:spcBef>
            </a:pPr>
            <a:r>
              <a:rPr sz="1451" b="1" spc="-11" dirty="0">
                <a:solidFill>
                  <a:srgbClr val="2C3583"/>
                </a:solidFill>
                <a:latin typeface="Arial"/>
                <a:cs typeface="Arial"/>
              </a:rPr>
              <a:t>Other</a:t>
            </a:r>
            <a:endParaRPr sz="1451">
              <a:latin typeface="Arial"/>
              <a:cs typeface="Arial"/>
            </a:endParaRPr>
          </a:p>
        </p:txBody>
      </p:sp>
      <p:sp>
        <p:nvSpPr>
          <p:cNvPr id="115" name="object 85">
            <a:extLst>
              <a:ext uri="{FF2B5EF4-FFF2-40B4-BE49-F238E27FC236}">
                <a16:creationId xmlns:a16="http://schemas.microsoft.com/office/drawing/2014/main" id="{3F03F5CA-9979-5294-9B2B-48689101D00E}"/>
              </a:ext>
            </a:extLst>
          </p:cNvPr>
          <p:cNvSpPr/>
          <p:nvPr userDrawn="1"/>
        </p:nvSpPr>
        <p:spPr>
          <a:xfrm>
            <a:off x="1042801" y="8068786"/>
            <a:ext cx="1183639" cy="470534"/>
          </a:xfrm>
          <a:custGeom>
            <a:avLst/>
            <a:gdLst/>
            <a:ahLst/>
            <a:cxnLst/>
            <a:rect l="l" t="t" r="r" b="b"/>
            <a:pathLst>
              <a:path w="1183639"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grpSp>
        <p:nvGrpSpPr>
          <p:cNvPr id="117" name="object 87">
            <a:extLst>
              <a:ext uri="{FF2B5EF4-FFF2-40B4-BE49-F238E27FC236}">
                <a16:creationId xmlns:a16="http://schemas.microsoft.com/office/drawing/2014/main" id="{D17429EF-03ED-8345-ABA5-545CEA79867F}"/>
              </a:ext>
            </a:extLst>
          </p:cNvPr>
          <p:cNvGrpSpPr/>
          <p:nvPr userDrawn="1"/>
        </p:nvGrpSpPr>
        <p:grpSpPr>
          <a:xfrm>
            <a:off x="1038550" y="6637249"/>
            <a:ext cx="16616680" cy="1871346"/>
            <a:chOff x="1038549" y="6637249"/>
            <a:chExt cx="16616680" cy="1871345"/>
          </a:xfrm>
        </p:grpSpPr>
        <p:sp>
          <p:nvSpPr>
            <p:cNvPr id="118" name="object 88">
              <a:extLst>
                <a:ext uri="{FF2B5EF4-FFF2-40B4-BE49-F238E27FC236}">
                  <a16:creationId xmlns:a16="http://schemas.microsoft.com/office/drawing/2014/main" id="{C731ED4C-3148-C6C9-3446-3303F345CE0E}"/>
                </a:ext>
              </a:extLst>
            </p:cNvPr>
            <p:cNvSpPr/>
            <p:nvPr/>
          </p:nvSpPr>
          <p:spPr>
            <a:xfrm>
              <a:off x="1042800" y="6641500"/>
              <a:ext cx="1183640" cy="470534"/>
            </a:xfrm>
            <a:custGeom>
              <a:avLst/>
              <a:gdLst/>
              <a:ahLst/>
              <a:cxnLst/>
              <a:rect l="l" t="t" r="r" b="b"/>
              <a:pathLst>
                <a:path w="1183639" h="470534">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2C3583"/>
              </a:solidFill>
            </a:ln>
          </p:spPr>
          <p:txBody>
            <a:bodyPr wrap="square" lIns="0" tIns="0" rIns="0" bIns="0" rtlCol="0"/>
            <a:lstStyle/>
            <a:p>
              <a:endParaRPr/>
            </a:p>
          </p:txBody>
        </p:sp>
        <p:sp>
          <p:nvSpPr>
            <p:cNvPr id="119" name="object 89">
              <a:extLst>
                <a:ext uri="{FF2B5EF4-FFF2-40B4-BE49-F238E27FC236}">
                  <a16:creationId xmlns:a16="http://schemas.microsoft.com/office/drawing/2014/main" id="{D2F478CC-A2E0-09D8-CA54-EB78B6E175D6}"/>
                </a:ext>
              </a:extLst>
            </p:cNvPr>
            <p:cNvSpPr/>
            <p:nvPr/>
          </p:nvSpPr>
          <p:spPr>
            <a:xfrm>
              <a:off x="16809492" y="7558969"/>
              <a:ext cx="845819" cy="949960"/>
            </a:xfrm>
            <a:custGeom>
              <a:avLst/>
              <a:gdLst/>
              <a:ahLst/>
              <a:cxnLst/>
              <a:rect l="l" t="t" r="r" b="b"/>
              <a:pathLst>
                <a:path w="845819" h="949959">
                  <a:moveTo>
                    <a:pt x="784999" y="224891"/>
                  </a:moveTo>
                  <a:lnTo>
                    <a:pt x="555345" y="224891"/>
                  </a:lnTo>
                  <a:lnTo>
                    <a:pt x="555345" y="522465"/>
                  </a:lnTo>
                  <a:lnTo>
                    <a:pt x="548259" y="562978"/>
                  </a:lnTo>
                  <a:lnTo>
                    <a:pt x="529031" y="599782"/>
                  </a:lnTo>
                  <a:lnTo>
                    <a:pt x="498208" y="629793"/>
                  </a:lnTo>
                  <a:lnTo>
                    <a:pt x="459511" y="648589"/>
                  </a:lnTo>
                  <a:lnTo>
                    <a:pt x="418363" y="654177"/>
                  </a:lnTo>
                  <a:lnTo>
                    <a:pt x="377850" y="647090"/>
                  </a:lnTo>
                  <a:lnTo>
                    <a:pt x="341058" y="627862"/>
                  </a:lnTo>
                  <a:lnTo>
                    <a:pt x="311048" y="597052"/>
                  </a:lnTo>
                  <a:lnTo>
                    <a:pt x="416737" y="522833"/>
                  </a:lnTo>
                  <a:lnTo>
                    <a:pt x="530961" y="442620"/>
                  </a:lnTo>
                  <a:lnTo>
                    <a:pt x="549770" y="481317"/>
                  </a:lnTo>
                  <a:lnTo>
                    <a:pt x="555345" y="522465"/>
                  </a:lnTo>
                  <a:lnTo>
                    <a:pt x="555345" y="224891"/>
                  </a:lnTo>
                  <a:lnTo>
                    <a:pt x="479996" y="224891"/>
                  </a:lnTo>
                  <a:lnTo>
                    <a:pt x="479996" y="379869"/>
                  </a:lnTo>
                  <a:lnTo>
                    <a:pt x="404342" y="522833"/>
                  </a:lnTo>
                  <a:lnTo>
                    <a:pt x="379488" y="502500"/>
                  </a:lnTo>
                  <a:lnTo>
                    <a:pt x="364883" y="475157"/>
                  </a:lnTo>
                  <a:lnTo>
                    <a:pt x="361594" y="444322"/>
                  </a:lnTo>
                  <a:lnTo>
                    <a:pt x="370687" y="413524"/>
                  </a:lnTo>
                  <a:lnTo>
                    <a:pt x="391033" y="388670"/>
                  </a:lnTo>
                  <a:lnTo>
                    <a:pt x="418376" y="374053"/>
                  </a:lnTo>
                  <a:lnTo>
                    <a:pt x="449199" y="370751"/>
                  </a:lnTo>
                  <a:lnTo>
                    <a:pt x="479996" y="379869"/>
                  </a:lnTo>
                  <a:lnTo>
                    <a:pt x="479996" y="224891"/>
                  </a:lnTo>
                  <a:lnTo>
                    <a:pt x="60375" y="224891"/>
                  </a:lnTo>
                  <a:lnTo>
                    <a:pt x="124142" y="689330"/>
                  </a:lnTo>
                  <a:lnTo>
                    <a:pt x="134810" y="737527"/>
                  </a:lnTo>
                  <a:lnTo>
                    <a:pt x="152704" y="782294"/>
                  </a:lnTo>
                  <a:lnTo>
                    <a:pt x="177139" y="823048"/>
                  </a:lnTo>
                  <a:lnTo>
                    <a:pt x="207543" y="859282"/>
                  </a:lnTo>
                  <a:lnTo>
                    <a:pt x="242989" y="890168"/>
                  </a:lnTo>
                  <a:lnTo>
                    <a:pt x="282892" y="915225"/>
                  </a:lnTo>
                  <a:lnTo>
                    <a:pt x="326567" y="933869"/>
                  </a:lnTo>
                  <a:lnTo>
                    <a:pt x="373341" y="945502"/>
                  </a:lnTo>
                  <a:lnTo>
                    <a:pt x="422478" y="949502"/>
                  </a:lnTo>
                  <a:lnTo>
                    <a:pt x="471627" y="945502"/>
                  </a:lnTo>
                  <a:lnTo>
                    <a:pt x="518401" y="933869"/>
                  </a:lnTo>
                  <a:lnTo>
                    <a:pt x="562076" y="915225"/>
                  </a:lnTo>
                  <a:lnTo>
                    <a:pt x="601980" y="890168"/>
                  </a:lnTo>
                  <a:lnTo>
                    <a:pt x="637425" y="859282"/>
                  </a:lnTo>
                  <a:lnTo>
                    <a:pt x="667715" y="823188"/>
                  </a:lnTo>
                  <a:lnTo>
                    <a:pt x="692162" y="782472"/>
                  </a:lnTo>
                  <a:lnTo>
                    <a:pt x="710082" y="737743"/>
                  </a:lnTo>
                  <a:lnTo>
                    <a:pt x="720775" y="689597"/>
                  </a:lnTo>
                  <a:lnTo>
                    <a:pt x="754913" y="442620"/>
                  </a:lnTo>
                  <a:lnTo>
                    <a:pt x="764844" y="370751"/>
                  </a:lnTo>
                  <a:lnTo>
                    <a:pt x="784999" y="224891"/>
                  </a:lnTo>
                  <a:close/>
                </a:path>
                <a:path w="845819" h="949959">
                  <a:moveTo>
                    <a:pt x="845388" y="119875"/>
                  </a:moveTo>
                  <a:lnTo>
                    <a:pt x="840562" y="96024"/>
                  </a:lnTo>
                  <a:lnTo>
                    <a:pt x="827430" y="76542"/>
                  </a:lnTo>
                  <a:lnTo>
                    <a:pt x="807961" y="63411"/>
                  </a:lnTo>
                  <a:lnTo>
                    <a:pt x="784110" y="58597"/>
                  </a:lnTo>
                  <a:lnTo>
                    <a:pt x="587844" y="58597"/>
                  </a:lnTo>
                  <a:lnTo>
                    <a:pt x="571004" y="25095"/>
                  </a:lnTo>
                  <a:lnTo>
                    <a:pt x="563854" y="14681"/>
                  </a:lnTo>
                  <a:lnTo>
                    <a:pt x="554291" y="6769"/>
                  </a:lnTo>
                  <a:lnTo>
                    <a:pt x="542950" y="1752"/>
                  </a:lnTo>
                  <a:lnTo>
                    <a:pt x="530440" y="0"/>
                  </a:lnTo>
                  <a:lnTo>
                    <a:pt x="314756" y="0"/>
                  </a:lnTo>
                  <a:lnTo>
                    <a:pt x="274370" y="25095"/>
                  </a:lnTo>
                  <a:lnTo>
                    <a:pt x="257517" y="58597"/>
                  </a:lnTo>
                  <a:lnTo>
                    <a:pt x="61264" y="58597"/>
                  </a:lnTo>
                  <a:lnTo>
                    <a:pt x="37414" y="63411"/>
                  </a:lnTo>
                  <a:lnTo>
                    <a:pt x="17945" y="76542"/>
                  </a:lnTo>
                  <a:lnTo>
                    <a:pt x="4813" y="96024"/>
                  </a:lnTo>
                  <a:lnTo>
                    <a:pt x="0" y="119875"/>
                  </a:lnTo>
                  <a:lnTo>
                    <a:pt x="4813" y="143725"/>
                  </a:lnTo>
                  <a:lnTo>
                    <a:pt x="17945" y="163207"/>
                  </a:lnTo>
                  <a:lnTo>
                    <a:pt x="37414" y="176339"/>
                  </a:lnTo>
                  <a:lnTo>
                    <a:pt x="61264" y="181152"/>
                  </a:lnTo>
                  <a:lnTo>
                    <a:pt x="784110" y="181152"/>
                  </a:lnTo>
                  <a:lnTo>
                    <a:pt x="807961" y="176339"/>
                  </a:lnTo>
                  <a:lnTo>
                    <a:pt x="827430" y="163207"/>
                  </a:lnTo>
                  <a:lnTo>
                    <a:pt x="840562" y="143725"/>
                  </a:lnTo>
                  <a:lnTo>
                    <a:pt x="845388" y="119875"/>
                  </a:lnTo>
                  <a:close/>
                </a:path>
              </a:pathLst>
            </a:custGeom>
            <a:solidFill>
              <a:srgbClr val="5F7DBA"/>
            </a:solidFill>
          </p:spPr>
          <p:txBody>
            <a:bodyPr wrap="square" lIns="0" tIns="0" rIns="0" bIns="0" rtlCol="0"/>
            <a:lstStyle/>
            <a:p>
              <a:endParaRPr/>
            </a:p>
          </p:txBody>
        </p:sp>
      </p:grpSp>
      <p:sp>
        <p:nvSpPr>
          <p:cNvPr id="122" name="Retângulo 121">
            <a:extLst>
              <a:ext uri="{FF2B5EF4-FFF2-40B4-BE49-F238E27FC236}">
                <a16:creationId xmlns:a16="http://schemas.microsoft.com/office/drawing/2014/main" id="{F196736D-562B-62FB-7BBA-09CBBF730E32}"/>
              </a:ext>
            </a:extLst>
          </p:cNvPr>
          <p:cNvSpPr/>
          <p:nvPr userDrawn="1"/>
        </p:nvSpPr>
        <p:spPr>
          <a:xfrm>
            <a:off x="6610112" y="8786971"/>
            <a:ext cx="4459605" cy="1515904"/>
          </a:xfrm>
          <a:prstGeom prst="rect">
            <a:avLst/>
          </a:prstGeom>
          <a:noFill/>
          <a:ln w="12700">
            <a:solidFill>
              <a:srgbClr val="9FC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26" name="Atraso 18">
            <a:extLst>
              <a:ext uri="{FF2B5EF4-FFF2-40B4-BE49-F238E27FC236}">
                <a16:creationId xmlns:a16="http://schemas.microsoft.com/office/drawing/2014/main" id="{F617B485-1975-4148-E886-A0B053ECF924}"/>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127" name="Holder 6">
            <a:extLst>
              <a:ext uri="{FF2B5EF4-FFF2-40B4-BE49-F238E27FC236}">
                <a16:creationId xmlns:a16="http://schemas.microsoft.com/office/drawing/2014/main" id="{8A71E0A1-17D3-9875-9586-D067DBE15E8F}"/>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28" name="Forma Livre 127">
            <a:extLst>
              <a:ext uri="{FF2B5EF4-FFF2-40B4-BE49-F238E27FC236}">
                <a16:creationId xmlns:a16="http://schemas.microsoft.com/office/drawing/2014/main" id="{0D2982A9-DC98-24B1-5528-8E8CA00AAE6B}"/>
              </a:ext>
            </a:extLst>
          </p:cNvPr>
          <p:cNvSpPr/>
          <p:nvPr userDrawn="1"/>
        </p:nvSpPr>
        <p:spPr>
          <a:xfrm>
            <a:off x="32400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sp>
        <p:nvSpPr>
          <p:cNvPr id="136" name="Marcador de Posição do Texto 47">
            <a:extLst>
              <a:ext uri="{FF2B5EF4-FFF2-40B4-BE49-F238E27FC236}">
                <a16:creationId xmlns:a16="http://schemas.microsoft.com/office/drawing/2014/main" id="{AAEF4DF0-D207-A7C0-2A88-CEC50813E22C}"/>
              </a:ext>
            </a:extLst>
          </p:cNvPr>
          <p:cNvSpPr>
            <a:spLocks noGrp="1"/>
          </p:cNvSpPr>
          <p:nvPr>
            <p:ph type="body" sz="quarter" idx="10" hasCustomPrompt="1"/>
          </p:nvPr>
        </p:nvSpPr>
        <p:spPr>
          <a:xfrm>
            <a:off x="1119099" y="3661694"/>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37" name="Marcador de Posição do Texto 47">
            <a:extLst>
              <a:ext uri="{FF2B5EF4-FFF2-40B4-BE49-F238E27FC236}">
                <a16:creationId xmlns:a16="http://schemas.microsoft.com/office/drawing/2014/main" id="{10A81074-057C-039A-16B5-E6DF2FFDCD6E}"/>
              </a:ext>
            </a:extLst>
          </p:cNvPr>
          <p:cNvSpPr>
            <a:spLocks noGrp="1"/>
          </p:cNvSpPr>
          <p:nvPr>
            <p:ph type="body" sz="quarter" idx="12" hasCustomPrompt="1"/>
          </p:nvPr>
        </p:nvSpPr>
        <p:spPr>
          <a:xfrm>
            <a:off x="1475574" y="3722807"/>
            <a:ext cx="807604"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38" name="object 50">
            <a:extLst>
              <a:ext uri="{FF2B5EF4-FFF2-40B4-BE49-F238E27FC236}">
                <a16:creationId xmlns:a16="http://schemas.microsoft.com/office/drawing/2014/main" id="{BA6D7D66-0953-5469-2755-E897877CFCF1}"/>
              </a:ext>
            </a:extLst>
          </p:cNvPr>
          <p:cNvSpPr/>
          <p:nvPr userDrawn="1"/>
        </p:nvSpPr>
        <p:spPr>
          <a:xfrm>
            <a:off x="1099539" y="3596619"/>
            <a:ext cx="1183639" cy="470534"/>
          </a:xfrm>
          <a:custGeom>
            <a:avLst/>
            <a:gdLst/>
            <a:ahLst/>
            <a:cxnLst/>
            <a:rect l="l" t="t" r="r" b="b"/>
            <a:pathLst>
              <a:path w="1183640" h="470535">
                <a:moveTo>
                  <a:pt x="948620" y="469996"/>
                </a:moveTo>
                <a:lnTo>
                  <a:pt x="234998" y="469996"/>
                </a:lnTo>
                <a:lnTo>
                  <a:pt x="187637" y="465221"/>
                </a:lnTo>
                <a:lnTo>
                  <a:pt x="143525" y="451528"/>
                </a:lnTo>
                <a:lnTo>
                  <a:pt x="103608" y="429862"/>
                </a:lnTo>
                <a:lnTo>
                  <a:pt x="68829" y="401167"/>
                </a:lnTo>
                <a:lnTo>
                  <a:pt x="40133" y="366388"/>
                </a:lnTo>
                <a:lnTo>
                  <a:pt x="18467" y="326470"/>
                </a:lnTo>
                <a:lnTo>
                  <a:pt x="4774" y="282358"/>
                </a:lnTo>
                <a:lnTo>
                  <a:pt x="0" y="234998"/>
                </a:lnTo>
                <a:lnTo>
                  <a:pt x="4774" y="187637"/>
                </a:lnTo>
                <a:lnTo>
                  <a:pt x="18467" y="143525"/>
                </a:lnTo>
                <a:lnTo>
                  <a:pt x="40133" y="103608"/>
                </a:lnTo>
                <a:lnTo>
                  <a:pt x="68829" y="68829"/>
                </a:lnTo>
                <a:lnTo>
                  <a:pt x="103608" y="40133"/>
                </a:lnTo>
                <a:lnTo>
                  <a:pt x="143525" y="18467"/>
                </a:lnTo>
                <a:lnTo>
                  <a:pt x="187637" y="4774"/>
                </a:lnTo>
                <a:lnTo>
                  <a:pt x="234998" y="0"/>
                </a:lnTo>
                <a:lnTo>
                  <a:pt x="948620" y="0"/>
                </a:lnTo>
                <a:lnTo>
                  <a:pt x="995980" y="4774"/>
                </a:lnTo>
                <a:lnTo>
                  <a:pt x="1040092" y="18467"/>
                </a:lnTo>
                <a:lnTo>
                  <a:pt x="1080010" y="40133"/>
                </a:lnTo>
                <a:lnTo>
                  <a:pt x="1114789" y="68829"/>
                </a:lnTo>
                <a:lnTo>
                  <a:pt x="1143484" y="103608"/>
                </a:lnTo>
                <a:lnTo>
                  <a:pt x="1165151" y="143525"/>
                </a:lnTo>
                <a:lnTo>
                  <a:pt x="1178844" y="187637"/>
                </a:lnTo>
                <a:lnTo>
                  <a:pt x="1183618" y="234998"/>
                </a:lnTo>
                <a:lnTo>
                  <a:pt x="1178844" y="282358"/>
                </a:lnTo>
                <a:lnTo>
                  <a:pt x="1165151" y="326470"/>
                </a:lnTo>
                <a:lnTo>
                  <a:pt x="1143484" y="366388"/>
                </a:lnTo>
                <a:lnTo>
                  <a:pt x="1114789" y="401167"/>
                </a:lnTo>
                <a:lnTo>
                  <a:pt x="1080010" y="429862"/>
                </a:lnTo>
                <a:lnTo>
                  <a:pt x="1040092" y="451528"/>
                </a:lnTo>
                <a:lnTo>
                  <a:pt x="995980" y="465221"/>
                </a:lnTo>
                <a:lnTo>
                  <a:pt x="948620" y="469996"/>
                </a:lnTo>
                <a:close/>
              </a:path>
            </a:pathLst>
          </a:custGeom>
          <a:ln w="8502">
            <a:solidFill>
              <a:srgbClr val="FFFFFF"/>
            </a:solidFill>
          </a:ln>
        </p:spPr>
        <p:txBody>
          <a:bodyPr wrap="square" lIns="0" tIns="0" rIns="0" bIns="0" rtlCol="0"/>
          <a:lstStyle/>
          <a:p>
            <a:endParaRPr/>
          </a:p>
        </p:txBody>
      </p:sp>
      <p:sp>
        <p:nvSpPr>
          <p:cNvPr id="139" name="Marcador de Posição do Texto 47">
            <a:extLst>
              <a:ext uri="{FF2B5EF4-FFF2-40B4-BE49-F238E27FC236}">
                <a16:creationId xmlns:a16="http://schemas.microsoft.com/office/drawing/2014/main" id="{4A4CF2E3-22B6-0827-8296-68C1FB4ACFD7}"/>
              </a:ext>
            </a:extLst>
          </p:cNvPr>
          <p:cNvSpPr>
            <a:spLocks noGrp="1"/>
          </p:cNvSpPr>
          <p:nvPr>
            <p:ph type="body" sz="quarter" idx="13" hasCustomPrompt="1"/>
          </p:nvPr>
        </p:nvSpPr>
        <p:spPr>
          <a:xfrm>
            <a:off x="1039979" y="6686580"/>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40" name="Marcador de Posição do Texto 47">
            <a:extLst>
              <a:ext uri="{FF2B5EF4-FFF2-40B4-BE49-F238E27FC236}">
                <a16:creationId xmlns:a16="http://schemas.microsoft.com/office/drawing/2014/main" id="{B68B9F24-E0AA-3C70-AB11-B142CD1037A7}"/>
              </a:ext>
            </a:extLst>
          </p:cNvPr>
          <p:cNvSpPr>
            <a:spLocks noGrp="1"/>
          </p:cNvSpPr>
          <p:nvPr>
            <p:ph type="body" sz="quarter" idx="14" hasCustomPrompt="1"/>
          </p:nvPr>
        </p:nvSpPr>
        <p:spPr>
          <a:xfrm>
            <a:off x="1356681" y="6747693"/>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41" name="Marcador de Posição do Texto 47">
            <a:extLst>
              <a:ext uri="{FF2B5EF4-FFF2-40B4-BE49-F238E27FC236}">
                <a16:creationId xmlns:a16="http://schemas.microsoft.com/office/drawing/2014/main" id="{149E840A-D429-3006-CB2B-EC88B964B058}"/>
              </a:ext>
            </a:extLst>
          </p:cNvPr>
          <p:cNvSpPr>
            <a:spLocks noGrp="1"/>
          </p:cNvSpPr>
          <p:nvPr>
            <p:ph type="body" sz="quarter" idx="15" hasCustomPrompt="1"/>
          </p:nvPr>
        </p:nvSpPr>
        <p:spPr>
          <a:xfrm>
            <a:off x="1069793" y="8101908"/>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42" name="Marcador de Posição do Texto 47">
            <a:extLst>
              <a:ext uri="{FF2B5EF4-FFF2-40B4-BE49-F238E27FC236}">
                <a16:creationId xmlns:a16="http://schemas.microsoft.com/office/drawing/2014/main" id="{0EE9FF28-6844-4233-CDB1-B6253D6D953D}"/>
              </a:ext>
            </a:extLst>
          </p:cNvPr>
          <p:cNvSpPr>
            <a:spLocks noGrp="1"/>
          </p:cNvSpPr>
          <p:nvPr>
            <p:ph type="body" sz="quarter" idx="16" hasCustomPrompt="1"/>
          </p:nvPr>
        </p:nvSpPr>
        <p:spPr>
          <a:xfrm>
            <a:off x="1386495" y="8163021"/>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43" name="Marcador de Posição do Texto 47">
            <a:extLst>
              <a:ext uri="{FF2B5EF4-FFF2-40B4-BE49-F238E27FC236}">
                <a16:creationId xmlns:a16="http://schemas.microsoft.com/office/drawing/2014/main" id="{7D1084F6-3B11-A930-CD9D-358A5496DFBB}"/>
              </a:ext>
            </a:extLst>
          </p:cNvPr>
          <p:cNvSpPr>
            <a:spLocks noGrp="1"/>
          </p:cNvSpPr>
          <p:nvPr>
            <p:ph type="body" sz="quarter" idx="17" hasCustomPrompt="1"/>
          </p:nvPr>
        </p:nvSpPr>
        <p:spPr>
          <a:xfrm>
            <a:off x="1096809" y="9548994"/>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44" name="Marcador de Posição do Texto 47">
            <a:extLst>
              <a:ext uri="{FF2B5EF4-FFF2-40B4-BE49-F238E27FC236}">
                <a16:creationId xmlns:a16="http://schemas.microsoft.com/office/drawing/2014/main" id="{3C34E764-DE9C-21D5-9966-71E34C252B47}"/>
              </a:ext>
            </a:extLst>
          </p:cNvPr>
          <p:cNvSpPr>
            <a:spLocks noGrp="1"/>
          </p:cNvSpPr>
          <p:nvPr>
            <p:ph type="body" sz="quarter" idx="18" hasCustomPrompt="1"/>
          </p:nvPr>
        </p:nvSpPr>
        <p:spPr>
          <a:xfrm>
            <a:off x="1413511" y="9610107"/>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45" name="Marcador de Posição do Texto 47">
            <a:extLst>
              <a:ext uri="{FF2B5EF4-FFF2-40B4-BE49-F238E27FC236}">
                <a16:creationId xmlns:a16="http://schemas.microsoft.com/office/drawing/2014/main" id="{EB20E540-1E5A-456F-754C-09D1023F3258}"/>
              </a:ext>
            </a:extLst>
          </p:cNvPr>
          <p:cNvSpPr>
            <a:spLocks noGrp="1"/>
          </p:cNvSpPr>
          <p:nvPr>
            <p:ph type="body" sz="quarter" idx="19" hasCustomPrompt="1"/>
          </p:nvPr>
        </p:nvSpPr>
        <p:spPr>
          <a:xfrm>
            <a:off x="4241234" y="3619217"/>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46" name="Marcador de Posição do Texto 47">
            <a:extLst>
              <a:ext uri="{FF2B5EF4-FFF2-40B4-BE49-F238E27FC236}">
                <a16:creationId xmlns:a16="http://schemas.microsoft.com/office/drawing/2014/main" id="{1F5E9E79-26B2-8BF8-37D6-F7D584FBFDE3}"/>
              </a:ext>
            </a:extLst>
          </p:cNvPr>
          <p:cNvSpPr>
            <a:spLocks noGrp="1"/>
          </p:cNvSpPr>
          <p:nvPr>
            <p:ph type="body" sz="quarter" idx="20" hasCustomPrompt="1"/>
          </p:nvPr>
        </p:nvSpPr>
        <p:spPr>
          <a:xfrm>
            <a:off x="4557936" y="3680330"/>
            <a:ext cx="866139" cy="285410"/>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47" name="Marcador de Posição do Texto 47">
            <a:extLst>
              <a:ext uri="{FF2B5EF4-FFF2-40B4-BE49-F238E27FC236}">
                <a16:creationId xmlns:a16="http://schemas.microsoft.com/office/drawing/2014/main" id="{7E40D520-8AB9-8AAF-0CF1-6C9B741C4385}"/>
              </a:ext>
            </a:extLst>
          </p:cNvPr>
          <p:cNvSpPr>
            <a:spLocks noGrp="1"/>
          </p:cNvSpPr>
          <p:nvPr>
            <p:ph type="body" sz="quarter" idx="21" hasCustomPrompt="1"/>
          </p:nvPr>
        </p:nvSpPr>
        <p:spPr>
          <a:xfrm>
            <a:off x="6775450" y="9737367"/>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9FC5E8"/>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48" name="Marcador de Posição do Texto 47">
            <a:extLst>
              <a:ext uri="{FF2B5EF4-FFF2-40B4-BE49-F238E27FC236}">
                <a16:creationId xmlns:a16="http://schemas.microsoft.com/office/drawing/2014/main" id="{4E5BFABD-26A4-BDC4-FF16-EA3E728825F7}"/>
              </a:ext>
            </a:extLst>
          </p:cNvPr>
          <p:cNvSpPr>
            <a:spLocks noGrp="1"/>
          </p:cNvSpPr>
          <p:nvPr>
            <p:ph type="body" sz="quarter" idx="22" hasCustomPrompt="1"/>
          </p:nvPr>
        </p:nvSpPr>
        <p:spPr>
          <a:xfrm>
            <a:off x="7092152" y="9798480"/>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9FC5E8"/>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49" name="Marcador de Posição do Texto 47">
            <a:extLst>
              <a:ext uri="{FF2B5EF4-FFF2-40B4-BE49-F238E27FC236}">
                <a16:creationId xmlns:a16="http://schemas.microsoft.com/office/drawing/2014/main" id="{219FD315-1589-6B91-B4D1-0CD0710402A1}"/>
              </a:ext>
            </a:extLst>
          </p:cNvPr>
          <p:cNvSpPr>
            <a:spLocks noGrp="1"/>
          </p:cNvSpPr>
          <p:nvPr>
            <p:ph type="body" sz="quarter" idx="23" hasCustomPrompt="1"/>
          </p:nvPr>
        </p:nvSpPr>
        <p:spPr>
          <a:xfrm>
            <a:off x="9097809" y="8040795"/>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50" name="Marcador de Posição do Texto 47">
            <a:extLst>
              <a:ext uri="{FF2B5EF4-FFF2-40B4-BE49-F238E27FC236}">
                <a16:creationId xmlns:a16="http://schemas.microsoft.com/office/drawing/2014/main" id="{AE8BF37F-6950-E022-26CF-EDAAABA7BD56}"/>
              </a:ext>
            </a:extLst>
          </p:cNvPr>
          <p:cNvSpPr>
            <a:spLocks noGrp="1"/>
          </p:cNvSpPr>
          <p:nvPr>
            <p:ph type="body" sz="quarter" idx="24" hasCustomPrompt="1"/>
          </p:nvPr>
        </p:nvSpPr>
        <p:spPr>
          <a:xfrm>
            <a:off x="9414511" y="8101908"/>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51" name="Marcador de Posição do Texto 47">
            <a:extLst>
              <a:ext uri="{FF2B5EF4-FFF2-40B4-BE49-F238E27FC236}">
                <a16:creationId xmlns:a16="http://schemas.microsoft.com/office/drawing/2014/main" id="{8285778B-30F1-787B-E20E-466D73549ED1}"/>
              </a:ext>
            </a:extLst>
          </p:cNvPr>
          <p:cNvSpPr>
            <a:spLocks noGrp="1"/>
          </p:cNvSpPr>
          <p:nvPr>
            <p:ph type="body" sz="quarter" idx="25" hasCustomPrompt="1"/>
          </p:nvPr>
        </p:nvSpPr>
        <p:spPr>
          <a:xfrm>
            <a:off x="11456695" y="3623961"/>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52" name="Marcador de Posição do Texto 47">
            <a:extLst>
              <a:ext uri="{FF2B5EF4-FFF2-40B4-BE49-F238E27FC236}">
                <a16:creationId xmlns:a16="http://schemas.microsoft.com/office/drawing/2014/main" id="{3C2C69DC-D2DC-B82D-0E3E-9587ACFC170F}"/>
              </a:ext>
            </a:extLst>
          </p:cNvPr>
          <p:cNvSpPr>
            <a:spLocks noGrp="1"/>
          </p:cNvSpPr>
          <p:nvPr>
            <p:ph type="body" sz="quarter" idx="26" hasCustomPrompt="1"/>
          </p:nvPr>
        </p:nvSpPr>
        <p:spPr>
          <a:xfrm>
            <a:off x="11773397" y="3685074"/>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53" name="Marcador de Posição do Texto 47">
            <a:extLst>
              <a:ext uri="{FF2B5EF4-FFF2-40B4-BE49-F238E27FC236}">
                <a16:creationId xmlns:a16="http://schemas.microsoft.com/office/drawing/2014/main" id="{B5D6EFDF-5218-8198-F013-62DED2693FE8}"/>
              </a:ext>
            </a:extLst>
          </p:cNvPr>
          <p:cNvSpPr>
            <a:spLocks noGrp="1"/>
          </p:cNvSpPr>
          <p:nvPr>
            <p:ph type="body" sz="quarter" idx="27" hasCustomPrompt="1"/>
          </p:nvPr>
        </p:nvSpPr>
        <p:spPr>
          <a:xfrm>
            <a:off x="11422070" y="6497067"/>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54" name="Marcador de Posição do Texto 47">
            <a:extLst>
              <a:ext uri="{FF2B5EF4-FFF2-40B4-BE49-F238E27FC236}">
                <a16:creationId xmlns:a16="http://schemas.microsoft.com/office/drawing/2014/main" id="{1152DDA5-5C0F-CE88-913D-803705AC018C}"/>
              </a:ext>
            </a:extLst>
          </p:cNvPr>
          <p:cNvSpPr>
            <a:spLocks noGrp="1"/>
          </p:cNvSpPr>
          <p:nvPr>
            <p:ph type="body" sz="quarter" idx="28" hasCustomPrompt="1"/>
          </p:nvPr>
        </p:nvSpPr>
        <p:spPr>
          <a:xfrm>
            <a:off x="11738772" y="6558180"/>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55" name="Marcador de Posição do Texto 47">
            <a:extLst>
              <a:ext uri="{FF2B5EF4-FFF2-40B4-BE49-F238E27FC236}">
                <a16:creationId xmlns:a16="http://schemas.microsoft.com/office/drawing/2014/main" id="{55064C98-C75E-84FD-E142-CB3B0D95BE54}"/>
              </a:ext>
            </a:extLst>
          </p:cNvPr>
          <p:cNvSpPr>
            <a:spLocks noGrp="1"/>
          </p:cNvSpPr>
          <p:nvPr>
            <p:ph type="body" sz="quarter" idx="29" hasCustomPrompt="1"/>
          </p:nvPr>
        </p:nvSpPr>
        <p:spPr>
          <a:xfrm>
            <a:off x="11411404" y="8056254"/>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667DB7"/>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56" name="Marcador de Posição do Texto 47">
            <a:extLst>
              <a:ext uri="{FF2B5EF4-FFF2-40B4-BE49-F238E27FC236}">
                <a16:creationId xmlns:a16="http://schemas.microsoft.com/office/drawing/2014/main" id="{00B4EF74-229A-82E6-5E02-2D454A5C1D35}"/>
              </a:ext>
            </a:extLst>
          </p:cNvPr>
          <p:cNvSpPr>
            <a:spLocks noGrp="1"/>
          </p:cNvSpPr>
          <p:nvPr>
            <p:ph type="body" sz="quarter" idx="30" hasCustomPrompt="1"/>
          </p:nvPr>
        </p:nvSpPr>
        <p:spPr>
          <a:xfrm>
            <a:off x="11728106" y="8117367"/>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667DB7"/>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57" name="Marcador de Posição do Texto 47">
            <a:extLst>
              <a:ext uri="{FF2B5EF4-FFF2-40B4-BE49-F238E27FC236}">
                <a16:creationId xmlns:a16="http://schemas.microsoft.com/office/drawing/2014/main" id="{1763ABA9-A2B0-2E7A-CAAA-57C2455532A6}"/>
              </a:ext>
            </a:extLst>
          </p:cNvPr>
          <p:cNvSpPr>
            <a:spLocks noGrp="1"/>
          </p:cNvSpPr>
          <p:nvPr>
            <p:ph type="body" sz="quarter" idx="31" hasCustomPrompt="1"/>
          </p:nvPr>
        </p:nvSpPr>
        <p:spPr>
          <a:xfrm>
            <a:off x="11442645" y="9707891"/>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05AC3A"/>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58" name="Marcador de Posição do Texto 47">
            <a:extLst>
              <a:ext uri="{FF2B5EF4-FFF2-40B4-BE49-F238E27FC236}">
                <a16:creationId xmlns:a16="http://schemas.microsoft.com/office/drawing/2014/main" id="{88951850-5E7C-0868-13E3-ED843D227F10}"/>
              </a:ext>
            </a:extLst>
          </p:cNvPr>
          <p:cNvSpPr>
            <a:spLocks noGrp="1"/>
          </p:cNvSpPr>
          <p:nvPr>
            <p:ph type="body" sz="quarter" idx="32" hasCustomPrompt="1"/>
          </p:nvPr>
        </p:nvSpPr>
        <p:spPr>
          <a:xfrm>
            <a:off x="11759347" y="9769004"/>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05AC3A"/>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sp>
        <p:nvSpPr>
          <p:cNvPr id="159" name="Marcador de Posição do Texto 47">
            <a:extLst>
              <a:ext uri="{FF2B5EF4-FFF2-40B4-BE49-F238E27FC236}">
                <a16:creationId xmlns:a16="http://schemas.microsoft.com/office/drawing/2014/main" id="{5623BB7A-EF76-359A-61CB-B799B15C57E7}"/>
              </a:ext>
            </a:extLst>
          </p:cNvPr>
          <p:cNvSpPr>
            <a:spLocks noGrp="1"/>
          </p:cNvSpPr>
          <p:nvPr>
            <p:ph type="body" sz="quarter" idx="33" hasCustomPrompt="1"/>
          </p:nvPr>
        </p:nvSpPr>
        <p:spPr>
          <a:xfrm>
            <a:off x="14776450" y="6487379"/>
            <a:ext cx="474752"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0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60" name="Marcador de Posição do Texto 47">
            <a:extLst>
              <a:ext uri="{FF2B5EF4-FFF2-40B4-BE49-F238E27FC236}">
                <a16:creationId xmlns:a16="http://schemas.microsoft.com/office/drawing/2014/main" id="{60B9910F-1AFA-E410-B44D-A64872A365B0}"/>
              </a:ext>
            </a:extLst>
          </p:cNvPr>
          <p:cNvSpPr>
            <a:spLocks noGrp="1"/>
          </p:cNvSpPr>
          <p:nvPr>
            <p:ph type="body" sz="quarter" idx="34" hasCustomPrompt="1"/>
          </p:nvPr>
        </p:nvSpPr>
        <p:spPr>
          <a:xfrm>
            <a:off x="15093152" y="6548492"/>
            <a:ext cx="866139" cy="28541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1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projects</a:t>
            </a:r>
            <a:endParaRPr lang="pt-PT" dirty="0"/>
          </a:p>
        </p:txBody>
      </p:sp>
      <p:cxnSp>
        <p:nvCxnSpPr>
          <p:cNvPr id="7" name="Conexão Reta 6">
            <a:extLst>
              <a:ext uri="{FF2B5EF4-FFF2-40B4-BE49-F238E27FC236}">
                <a16:creationId xmlns:a16="http://schemas.microsoft.com/office/drawing/2014/main" id="{3F845049-7CAD-2F5D-D6A5-38C8DB2340D8}"/>
              </a:ext>
            </a:extLst>
          </p:cNvPr>
          <p:cNvCxnSpPr>
            <a:cxnSpLocks/>
          </p:cNvCxnSpPr>
          <p:nvPr userDrawn="1"/>
        </p:nvCxnSpPr>
        <p:spPr>
          <a:xfrm>
            <a:off x="1229096" y="1897413"/>
            <a:ext cx="13648267" cy="0"/>
          </a:xfrm>
          <a:prstGeom prst="line">
            <a:avLst/>
          </a:prstGeom>
          <a:ln w="317500" cap="rnd">
            <a:solidFill>
              <a:srgbClr val="60BE7A"/>
            </a:solidFill>
            <a:tailEnd type="none" w="sm" len="sm"/>
          </a:ln>
        </p:spPr>
        <p:style>
          <a:lnRef idx="1">
            <a:schemeClr val="accent1"/>
          </a:lnRef>
          <a:fillRef idx="0">
            <a:schemeClr val="accent1"/>
          </a:fillRef>
          <a:effectRef idx="0">
            <a:schemeClr val="accent1"/>
          </a:effectRef>
          <a:fontRef idx="minor">
            <a:schemeClr val="tx1"/>
          </a:fontRef>
        </p:style>
      </p:cxnSp>
      <p:sp>
        <p:nvSpPr>
          <p:cNvPr id="161" name="Holder 2">
            <a:extLst>
              <a:ext uri="{FF2B5EF4-FFF2-40B4-BE49-F238E27FC236}">
                <a16:creationId xmlns:a16="http://schemas.microsoft.com/office/drawing/2014/main" id="{DD6F7155-1260-99DA-6A59-26FC23C48BE0}"/>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chemeClr val="bg1"/>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spTree>
    <p:extLst>
      <p:ext uri="{BB962C8B-B14F-4D97-AF65-F5344CB8AC3E}">
        <p14:creationId xmlns:p14="http://schemas.microsoft.com/office/powerpoint/2010/main" val="174961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124" name="Imagem 123">
            <a:extLst>
              <a:ext uri="{FF2B5EF4-FFF2-40B4-BE49-F238E27FC236}">
                <a16:creationId xmlns:a16="http://schemas.microsoft.com/office/drawing/2014/main" id="{1174BD0D-5513-7654-95E9-D72422A88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6"/>
            <a:ext cx="20104100" cy="11308554"/>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26" name="Atraso 18">
            <a:extLst>
              <a:ext uri="{FF2B5EF4-FFF2-40B4-BE49-F238E27FC236}">
                <a16:creationId xmlns:a16="http://schemas.microsoft.com/office/drawing/2014/main" id="{F617B485-1975-4148-E886-A0B053ECF924}"/>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128" name="Forma Livre 127">
            <a:extLst>
              <a:ext uri="{FF2B5EF4-FFF2-40B4-BE49-F238E27FC236}">
                <a16:creationId xmlns:a16="http://schemas.microsoft.com/office/drawing/2014/main" id="{0D2982A9-DC98-24B1-5528-8E8CA00AAE6B}"/>
              </a:ext>
            </a:extLst>
          </p:cNvPr>
          <p:cNvSpPr/>
          <p:nvPr userDrawn="1"/>
        </p:nvSpPr>
        <p:spPr>
          <a:xfrm>
            <a:off x="250848"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pic>
        <p:nvPicPr>
          <p:cNvPr id="3" name="Imagem 2">
            <a:extLst>
              <a:ext uri="{FF2B5EF4-FFF2-40B4-BE49-F238E27FC236}">
                <a16:creationId xmlns:a16="http://schemas.microsoft.com/office/drawing/2014/main" id="{B3480C1C-54D8-4743-D070-1F3446FB14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753" y="14720"/>
            <a:ext cx="20079347" cy="11294630"/>
          </a:xfrm>
          <a:prstGeom prst="rect">
            <a:avLst/>
          </a:prstGeom>
        </p:spPr>
      </p:pic>
      <p:sp>
        <p:nvSpPr>
          <p:cNvPr id="6" name="Marcador de Posição do Texto 47">
            <a:extLst>
              <a:ext uri="{FF2B5EF4-FFF2-40B4-BE49-F238E27FC236}">
                <a16:creationId xmlns:a16="http://schemas.microsoft.com/office/drawing/2014/main" id="{A589FE8F-9B91-A10D-25DF-6642671501C5}"/>
              </a:ext>
            </a:extLst>
          </p:cNvPr>
          <p:cNvSpPr>
            <a:spLocks noGrp="1"/>
          </p:cNvSpPr>
          <p:nvPr>
            <p:ph type="body" sz="quarter" idx="19" hasCustomPrompt="1"/>
          </p:nvPr>
        </p:nvSpPr>
        <p:spPr>
          <a:xfrm>
            <a:off x="6864351" y="4714397"/>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8" name="Marcador de Posição do Texto 47">
            <a:extLst>
              <a:ext uri="{FF2B5EF4-FFF2-40B4-BE49-F238E27FC236}">
                <a16:creationId xmlns:a16="http://schemas.microsoft.com/office/drawing/2014/main" id="{5F269287-70A5-3801-9751-1829F952E670}"/>
              </a:ext>
            </a:extLst>
          </p:cNvPr>
          <p:cNvSpPr>
            <a:spLocks noGrp="1"/>
          </p:cNvSpPr>
          <p:nvPr>
            <p:ph type="body" sz="quarter" idx="21" hasCustomPrompt="1"/>
          </p:nvPr>
        </p:nvSpPr>
        <p:spPr>
          <a:xfrm>
            <a:off x="5368290" y="7131051"/>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0" name="Marcador de Posição do Texto 47">
            <a:extLst>
              <a:ext uri="{FF2B5EF4-FFF2-40B4-BE49-F238E27FC236}">
                <a16:creationId xmlns:a16="http://schemas.microsoft.com/office/drawing/2014/main" id="{C839D1E7-4A10-6451-87F0-1C49CBDD9DAD}"/>
              </a:ext>
            </a:extLst>
          </p:cNvPr>
          <p:cNvSpPr>
            <a:spLocks noGrp="1"/>
          </p:cNvSpPr>
          <p:nvPr>
            <p:ph type="body" sz="quarter" idx="23" hasCustomPrompt="1"/>
          </p:nvPr>
        </p:nvSpPr>
        <p:spPr>
          <a:xfrm>
            <a:off x="6864351" y="9810102"/>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2" name="Marcador de Posição do Texto 47">
            <a:extLst>
              <a:ext uri="{FF2B5EF4-FFF2-40B4-BE49-F238E27FC236}">
                <a16:creationId xmlns:a16="http://schemas.microsoft.com/office/drawing/2014/main" id="{AC58BF90-30E7-89DE-128D-8DE4F23892CC}"/>
              </a:ext>
            </a:extLst>
          </p:cNvPr>
          <p:cNvSpPr>
            <a:spLocks noGrp="1"/>
          </p:cNvSpPr>
          <p:nvPr>
            <p:ph type="body" sz="quarter" idx="25" hasCustomPrompt="1"/>
          </p:nvPr>
        </p:nvSpPr>
        <p:spPr>
          <a:xfrm>
            <a:off x="12038435" y="9810102"/>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7" name="Marcador de Posição do Texto 47">
            <a:extLst>
              <a:ext uri="{FF2B5EF4-FFF2-40B4-BE49-F238E27FC236}">
                <a16:creationId xmlns:a16="http://schemas.microsoft.com/office/drawing/2014/main" id="{A3F2DE0E-B519-F30E-AB33-BFC493468214}"/>
              </a:ext>
            </a:extLst>
          </p:cNvPr>
          <p:cNvSpPr>
            <a:spLocks noGrp="1"/>
          </p:cNvSpPr>
          <p:nvPr>
            <p:ph type="body" sz="quarter" idx="27" hasCustomPrompt="1"/>
          </p:nvPr>
        </p:nvSpPr>
        <p:spPr>
          <a:xfrm>
            <a:off x="9531351" y="7123175"/>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19" name="Marcador de Posição do Texto 47">
            <a:extLst>
              <a:ext uri="{FF2B5EF4-FFF2-40B4-BE49-F238E27FC236}">
                <a16:creationId xmlns:a16="http://schemas.microsoft.com/office/drawing/2014/main" id="{02B2E509-F46C-6044-20D9-2089CD1B6807}"/>
              </a:ext>
            </a:extLst>
          </p:cNvPr>
          <p:cNvSpPr>
            <a:spLocks noGrp="1"/>
          </p:cNvSpPr>
          <p:nvPr>
            <p:ph type="body" sz="quarter" idx="29" hasCustomPrompt="1"/>
          </p:nvPr>
        </p:nvSpPr>
        <p:spPr>
          <a:xfrm>
            <a:off x="12038435" y="4571692"/>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32" name="Marcador de Posição do Texto 47">
            <a:extLst>
              <a:ext uri="{FF2B5EF4-FFF2-40B4-BE49-F238E27FC236}">
                <a16:creationId xmlns:a16="http://schemas.microsoft.com/office/drawing/2014/main" id="{9CB6B9B4-4E24-D7CC-A964-2FDF1EE18671}"/>
              </a:ext>
            </a:extLst>
          </p:cNvPr>
          <p:cNvSpPr>
            <a:spLocks noGrp="1"/>
          </p:cNvSpPr>
          <p:nvPr>
            <p:ph type="body" sz="quarter" idx="31" hasCustomPrompt="1"/>
          </p:nvPr>
        </p:nvSpPr>
        <p:spPr>
          <a:xfrm>
            <a:off x="13597890" y="7123175"/>
            <a:ext cx="645160" cy="378644"/>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28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00</a:t>
            </a:r>
          </a:p>
        </p:txBody>
      </p:sp>
      <p:sp>
        <p:nvSpPr>
          <p:cNvPr id="35" name="Holder 6">
            <a:extLst>
              <a:ext uri="{FF2B5EF4-FFF2-40B4-BE49-F238E27FC236}">
                <a16:creationId xmlns:a16="http://schemas.microsoft.com/office/drawing/2014/main" id="{E2504319-27E3-038A-DC43-60F28C06D402}"/>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20" name="CaixaDeTexto 19">
            <a:extLst>
              <a:ext uri="{FF2B5EF4-FFF2-40B4-BE49-F238E27FC236}">
                <a16:creationId xmlns:a16="http://schemas.microsoft.com/office/drawing/2014/main" id="{EFB856FD-5E42-F071-F4DB-142439E114AA}"/>
              </a:ext>
            </a:extLst>
          </p:cNvPr>
          <p:cNvSpPr txBox="1"/>
          <p:nvPr userDrawn="1"/>
        </p:nvSpPr>
        <p:spPr>
          <a:xfrm>
            <a:off x="6789683" y="5088195"/>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sp>
        <p:nvSpPr>
          <p:cNvPr id="21" name="CaixaDeTexto 20">
            <a:extLst>
              <a:ext uri="{FF2B5EF4-FFF2-40B4-BE49-F238E27FC236}">
                <a16:creationId xmlns:a16="http://schemas.microsoft.com/office/drawing/2014/main" id="{C8329765-7B7D-7574-E633-8FE3055D6A3C}"/>
              </a:ext>
            </a:extLst>
          </p:cNvPr>
          <p:cNvSpPr txBox="1"/>
          <p:nvPr userDrawn="1"/>
        </p:nvSpPr>
        <p:spPr>
          <a:xfrm>
            <a:off x="5284141" y="7473243"/>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sp>
        <p:nvSpPr>
          <p:cNvPr id="22" name="CaixaDeTexto 21">
            <a:extLst>
              <a:ext uri="{FF2B5EF4-FFF2-40B4-BE49-F238E27FC236}">
                <a16:creationId xmlns:a16="http://schemas.microsoft.com/office/drawing/2014/main" id="{32568BAC-36D0-24FD-3284-4FF22A3217CB}"/>
              </a:ext>
            </a:extLst>
          </p:cNvPr>
          <p:cNvSpPr txBox="1"/>
          <p:nvPr userDrawn="1"/>
        </p:nvSpPr>
        <p:spPr>
          <a:xfrm>
            <a:off x="6780202" y="10154951"/>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sp>
        <p:nvSpPr>
          <p:cNvPr id="23" name="CaixaDeTexto 22">
            <a:extLst>
              <a:ext uri="{FF2B5EF4-FFF2-40B4-BE49-F238E27FC236}">
                <a16:creationId xmlns:a16="http://schemas.microsoft.com/office/drawing/2014/main" id="{07A0E46B-4936-442B-3362-EBF31B40AC64}"/>
              </a:ext>
            </a:extLst>
          </p:cNvPr>
          <p:cNvSpPr txBox="1"/>
          <p:nvPr userDrawn="1"/>
        </p:nvSpPr>
        <p:spPr>
          <a:xfrm>
            <a:off x="9447202" y="7481119"/>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sp>
        <p:nvSpPr>
          <p:cNvPr id="24" name="CaixaDeTexto 23">
            <a:extLst>
              <a:ext uri="{FF2B5EF4-FFF2-40B4-BE49-F238E27FC236}">
                <a16:creationId xmlns:a16="http://schemas.microsoft.com/office/drawing/2014/main" id="{D796839D-1BE5-AAD6-277E-63F190CA8E3E}"/>
              </a:ext>
            </a:extLst>
          </p:cNvPr>
          <p:cNvSpPr txBox="1"/>
          <p:nvPr userDrawn="1"/>
        </p:nvSpPr>
        <p:spPr>
          <a:xfrm>
            <a:off x="11954286" y="10154951"/>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sp>
        <p:nvSpPr>
          <p:cNvPr id="25" name="CaixaDeTexto 24">
            <a:extLst>
              <a:ext uri="{FF2B5EF4-FFF2-40B4-BE49-F238E27FC236}">
                <a16:creationId xmlns:a16="http://schemas.microsoft.com/office/drawing/2014/main" id="{EFEFEB07-87E8-8F74-BAC4-C9C872A1CA69}"/>
              </a:ext>
            </a:extLst>
          </p:cNvPr>
          <p:cNvSpPr txBox="1"/>
          <p:nvPr userDrawn="1"/>
        </p:nvSpPr>
        <p:spPr>
          <a:xfrm>
            <a:off x="13513741" y="7473242"/>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sp>
        <p:nvSpPr>
          <p:cNvPr id="26" name="CaixaDeTexto 25">
            <a:extLst>
              <a:ext uri="{FF2B5EF4-FFF2-40B4-BE49-F238E27FC236}">
                <a16:creationId xmlns:a16="http://schemas.microsoft.com/office/drawing/2014/main" id="{083ADFB9-0FCA-A672-8CCB-6BD04CFC6AC7}"/>
              </a:ext>
            </a:extLst>
          </p:cNvPr>
          <p:cNvSpPr txBox="1"/>
          <p:nvPr userDrawn="1"/>
        </p:nvSpPr>
        <p:spPr>
          <a:xfrm>
            <a:off x="11954285" y="4919151"/>
            <a:ext cx="813457" cy="307777"/>
          </a:xfrm>
          <a:prstGeom prst="rect">
            <a:avLst/>
          </a:prstGeom>
          <a:noFill/>
        </p:spPr>
        <p:txBody>
          <a:bodyPr wrap="square" rtlCol="0">
            <a:spAutoFit/>
          </a:bodyPr>
          <a:lstStyle/>
          <a:p>
            <a:pPr algn="ctr"/>
            <a:r>
              <a:rPr lang="pt-PT" sz="1400" dirty="0" err="1">
                <a:solidFill>
                  <a:srgbClr val="2C3583"/>
                </a:solidFill>
              </a:rPr>
              <a:t>projects</a:t>
            </a:r>
            <a:endParaRPr lang="pt-PT" sz="1400" dirty="0">
              <a:solidFill>
                <a:srgbClr val="2C3583"/>
              </a:solidFill>
            </a:endParaRPr>
          </a:p>
        </p:txBody>
      </p:sp>
      <p:cxnSp>
        <p:nvCxnSpPr>
          <p:cNvPr id="7" name="Conexão Reta 6">
            <a:extLst>
              <a:ext uri="{FF2B5EF4-FFF2-40B4-BE49-F238E27FC236}">
                <a16:creationId xmlns:a16="http://schemas.microsoft.com/office/drawing/2014/main" id="{A08DDB3E-47C9-D264-04FE-0A44BA76FC19}"/>
              </a:ext>
            </a:extLst>
          </p:cNvPr>
          <p:cNvCxnSpPr>
            <a:cxnSpLocks/>
          </p:cNvCxnSpPr>
          <p:nvPr userDrawn="1"/>
        </p:nvCxnSpPr>
        <p:spPr>
          <a:xfrm>
            <a:off x="1229096" y="1897413"/>
            <a:ext cx="13648267" cy="0"/>
          </a:xfrm>
          <a:prstGeom prst="line">
            <a:avLst/>
          </a:prstGeom>
          <a:ln w="317500" cap="rnd">
            <a:solidFill>
              <a:srgbClr val="60BE7A"/>
            </a:solidFill>
            <a:tailEnd type="none" w="sm" len="sm"/>
          </a:ln>
        </p:spPr>
        <p:style>
          <a:lnRef idx="1">
            <a:schemeClr val="accent1"/>
          </a:lnRef>
          <a:fillRef idx="0">
            <a:schemeClr val="accent1"/>
          </a:fillRef>
          <a:effectRef idx="0">
            <a:schemeClr val="accent1"/>
          </a:effectRef>
          <a:fontRef idx="minor">
            <a:schemeClr val="tx1"/>
          </a:fontRef>
        </p:style>
      </p:cxnSp>
      <p:sp>
        <p:nvSpPr>
          <p:cNvPr id="34" name="Holder 2">
            <a:extLst>
              <a:ext uri="{FF2B5EF4-FFF2-40B4-BE49-F238E27FC236}">
                <a16:creationId xmlns:a16="http://schemas.microsoft.com/office/drawing/2014/main" id="{03F1C43D-167F-4C14-8474-16BE68187D72}"/>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chemeClr val="bg1"/>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spTree>
    <p:extLst>
      <p:ext uri="{BB962C8B-B14F-4D97-AF65-F5344CB8AC3E}">
        <p14:creationId xmlns:p14="http://schemas.microsoft.com/office/powerpoint/2010/main" val="399343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5" name="Imagem 4">
            <a:extLst>
              <a:ext uri="{FF2B5EF4-FFF2-40B4-BE49-F238E27FC236}">
                <a16:creationId xmlns:a16="http://schemas.microsoft.com/office/drawing/2014/main" id="{E9816824-7729-7920-3CD3-47327BD6F4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26" name="Atraso 18">
            <a:extLst>
              <a:ext uri="{FF2B5EF4-FFF2-40B4-BE49-F238E27FC236}">
                <a16:creationId xmlns:a16="http://schemas.microsoft.com/office/drawing/2014/main" id="{F617B485-1975-4148-E886-A0B053ECF924}"/>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 name="Forma Livre 1">
            <a:extLst>
              <a:ext uri="{FF2B5EF4-FFF2-40B4-BE49-F238E27FC236}">
                <a16:creationId xmlns:a16="http://schemas.microsoft.com/office/drawing/2014/main" id="{F9D50264-E140-702D-99D9-6C38A224E694}"/>
              </a:ext>
            </a:extLst>
          </p:cNvPr>
          <p:cNvSpPr/>
          <p:nvPr userDrawn="1"/>
        </p:nvSpPr>
        <p:spPr>
          <a:xfrm>
            <a:off x="250266"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4" name="Holder 6">
            <a:extLst>
              <a:ext uri="{FF2B5EF4-FFF2-40B4-BE49-F238E27FC236}">
                <a16:creationId xmlns:a16="http://schemas.microsoft.com/office/drawing/2014/main" id="{1653F526-AF8C-3A84-F615-182F15E9B781}"/>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8" name="Conexão Reta 7">
            <a:extLst>
              <a:ext uri="{FF2B5EF4-FFF2-40B4-BE49-F238E27FC236}">
                <a16:creationId xmlns:a16="http://schemas.microsoft.com/office/drawing/2014/main" id="{702B40C2-4D8E-3C88-8898-B0CCDD5EEF3C}"/>
              </a:ext>
            </a:extLst>
          </p:cNvPr>
          <p:cNvCxnSpPr>
            <a:cxnSpLocks/>
          </p:cNvCxnSpPr>
          <p:nvPr userDrawn="1"/>
        </p:nvCxnSpPr>
        <p:spPr>
          <a:xfrm>
            <a:off x="1229096" y="1897413"/>
            <a:ext cx="10908000"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34" name="Holder 2">
            <a:extLst>
              <a:ext uri="{FF2B5EF4-FFF2-40B4-BE49-F238E27FC236}">
                <a16:creationId xmlns:a16="http://schemas.microsoft.com/office/drawing/2014/main" id="{03F1C43D-167F-4C14-8474-16BE68187D72}"/>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spTree>
    <p:extLst>
      <p:ext uri="{BB962C8B-B14F-4D97-AF65-F5344CB8AC3E}">
        <p14:creationId xmlns:p14="http://schemas.microsoft.com/office/powerpoint/2010/main" val="2037265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5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9" name="Picture 8">
            <a:extLst>
              <a:ext uri="{FF2B5EF4-FFF2-40B4-BE49-F238E27FC236}">
                <a16:creationId xmlns:a16="http://schemas.microsoft.com/office/drawing/2014/main" id="{D68CF69F-A32F-5221-01D0-27B4F3F32F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410" y="316638"/>
            <a:ext cx="19561169" cy="10675441"/>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26" name="Atraso 18">
            <a:extLst>
              <a:ext uri="{FF2B5EF4-FFF2-40B4-BE49-F238E27FC236}">
                <a16:creationId xmlns:a16="http://schemas.microsoft.com/office/drawing/2014/main" id="{F617B485-1975-4148-E886-A0B053ECF924}"/>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 name="Forma Livre 1">
            <a:extLst>
              <a:ext uri="{FF2B5EF4-FFF2-40B4-BE49-F238E27FC236}">
                <a16:creationId xmlns:a16="http://schemas.microsoft.com/office/drawing/2014/main" id="{F9D50264-E140-702D-99D9-6C38A224E694}"/>
              </a:ext>
            </a:extLst>
          </p:cNvPr>
          <p:cNvSpPr/>
          <p:nvPr userDrawn="1"/>
        </p:nvSpPr>
        <p:spPr>
          <a:xfrm>
            <a:off x="250266"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4" name="Holder 6">
            <a:extLst>
              <a:ext uri="{FF2B5EF4-FFF2-40B4-BE49-F238E27FC236}">
                <a16:creationId xmlns:a16="http://schemas.microsoft.com/office/drawing/2014/main" id="{1653F526-AF8C-3A84-F615-182F15E9B781}"/>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8" name="Conexão Reta 7">
            <a:extLst>
              <a:ext uri="{FF2B5EF4-FFF2-40B4-BE49-F238E27FC236}">
                <a16:creationId xmlns:a16="http://schemas.microsoft.com/office/drawing/2014/main" id="{702B40C2-4D8E-3C88-8898-B0CCDD5EEF3C}"/>
              </a:ext>
            </a:extLst>
          </p:cNvPr>
          <p:cNvCxnSpPr>
            <a:cxnSpLocks/>
          </p:cNvCxnSpPr>
          <p:nvPr userDrawn="1"/>
        </p:nvCxnSpPr>
        <p:spPr>
          <a:xfrm>
            <a:off x="1229096" y="1897413"/>
            <a:ext cx="10908000"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grpSp>
        <p:nvGrpSpPr>
          <p:cNvPr id="13" name="object 7">
            <a:extLst>
              <a:ext uri="{FF2B5EF4-FFF2-40B4-BE49-F238E27FC236}">
                <a16:creationId xmlns:a16="http://schemas.microsoft.com/office/drawing/2014/main" id="{6166CD61-5A4D-26E5-9766-1A9ABEA41E12}"/>
              </a:ext>
            </a:extLst>
          </p:cNvPr>
          <p:cNvGrpSpPr/>
          <p:nvPr userDrawn="1"/>
        </p:nvGrpSpPr>
        <p:grpSpPr>
          <a:xfrm>
            <a:off x="7279656" y="395442"/>
            <a:ext cx="11134641" cy="10517831"/>
            <a:chOff x="4816638" y="380036"/>
            <a:chExt cx="8778341" cy="8292060"/>
          </a:xfrm>
        </p:grpSpPr>
        <p:pic>
          <p:nvPicPr>
            <p:cNvPr id="15" name="object 8">
              <a:extLst>
                <a:ext uri="{FF2B5EF4-FFF2-40B4-BE49-F238E27FC236}">
                  <a16:creationId xmlns:a16="http://schemas.microsoft.com/office/drawing/2014/main" id="{58A58121-F4BD-96D0-1C1C-991706C9AD8E}"/>
                </a:ext>
              </a:extLst>
            </p:cNvPr>
            <p:cNvPicPr/>
            <p:nvPr userDrawn="1"/>
          </p:nvPicPr>
          <p:blipFill>
            <a:blip r:embed="rId4" cstate="print"/>
            <a:stretch>
              <a:fillRect/>
            </a:stretch>
          </p:blipFill>
          <p:spPr>
            <a:xfrm>
              <a:off x="11954307" y="8234259"/>
              <a:ext cx="104389" cy="160248"/>
            </a:xfrm>
            <a:prstGeom prst="rect">
              <a:avLst/>
            </a:prstGeom>
          </p:spPr>
        </p:pic>
        <p:pic>
          <p:nvPicPr>
            <p:cNvPr id="16" name="object 9">
              <a:extLst>
                <a:ext uri="{FF2B5EF4-FFF2-40B4-BE49-F238E27FC236}">
                  <a16:creationId xmlns:a16="http://schemas.microsoft.com/office/drawing/2014/main" id="{046B6351-CFF2-EC2F-B8D3-F5513674C2E5}"/>
                </a:ext>
              </a:extLst>
            </p:cNvPr>
            <p:cNvPicPr/>
            <p:nvPr userDrawn="1"/>
          </p:nvPicPr>
          <p:blipFill>
            <a:blip r:embed="rId5" cstate="print"/>
            <a:stretch>
              <a:fillRect/>
            </a:stretch>
          </p:blipFill>
          <p:spPr>
            <a:xfrm>
              <a:off x="4816638" y="380036"/>
              <a:ext cx="8778341" cy="8292060"/>
            </a:xfrm>
            <a:prstGeom prst="rect">
              <a:avLst/>
            </a:prstGeom>
          </p:spPr>
        </p:pic>
      </p:grpSp>
      <p:sp>
        <p:nvSpPr>
          <p:cNvPr id="34" name="Holder 2">
            <a:extLst>
              <a:ext uri="{FF2B5EF4-FFF2-40B4-BE49-F238E27FC236}">
                <a16:creationId xmlns:a16="http://schemas.microsoft.com/office/drawing/2014/main" id="{03F1C43D-167F-4C14-8474-16BE68187D72}"/>
              </a:ext>
            </a:extLst>
          </p:cNvPr>
          <p:cNvSpPr>
            <a:spLocks noGrp="1"/>
          </p:cNvSpPr>
          <p:nvPr>
            <p:ph type="title"/>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endParaRPr lang="pt-PT" dirty="0"/>
          </a:p>
        </p:txBody>
      </p:sp>
      <p:sp>
        <p:nvSpPr>
          <p:cNvPr id="17" name="object 2">
            <a:extLst>
              <a:ext uri="{FF2B5EF4-FFF2-40B4-BE49-F238E27FC236}">
                <a16:creationId xmlns:a16="http://schemas.microsoft.com/office/drawing/2014/main" id="{D17F17E6-B2E5-BAF3-8909-927968EB9C06}"/>
              </a:ext>
            </a:extLst>
          </p:cNvPr>
          <p:cNvSpPr/>
          <p:nvPr userDrawn="1"/>
        </p:nvSpPr>
        <p:spPr>
          <a:xfrm>
            <a:off x="250266" y="8967470"/>
            <a:ext cx="2914650" cy="1183005"/>
          </a:xfrm>
          <a:custGeom>
            <a:avLst/>
            <a:gdLst/>
            <a:ahLst/>
            <a:cxnLst/>
            <a:rect l="l" t="t" r="r" b="b"/>
            <a:pathLst>
              <a:path w="2914650" h="1183004">
                <a:moveTo>
                  <a:pt x="2391651" y="0"/>
                </a:moveTo>
                <a:lnTo>
                  <a:pt x="0" y="0"/>
                </a:lnTo>
                <a:lnTo>
                  <a:pt x="0" y="1182611"/>
                </a:lnTo>
                <a:lnTo>
                  <a:pt x="2391651" y="1182611"/>
                </a:lnTo>
                <a:lnTo>
                  <a:pt x="2439249" y="1180474"/>
                </a:lnTo>
                <a:lnTo>
                  <a:pt x="2485650" y="1174186"/>
                </a:lnTo>
                <a:lnTo>
                  <a:pt x="2530669" y="1163931"/>
                </a:lnTo>
                <a:lnTo>
                  <a:pt x="2574122" y="1149895"/>
                </a:lnTo>
                <a:lnTo>
                  <a:pt x="2615824" y="1132261"/>
                </a:lnTo>
                <a:lnTo>
                  <a:pt x="2655590" y="1111215"/>
                </a:lnTo>
                <a:lnTo>
                  <a:pt x="2693236" y="1086940"/>
                </a:lnTo>
                <a:lnTo>
                  <a:pt x="2728577" y="1059622"/>
                </a:lnTo>
                <a:lnTo>
                  <a:pt x="2761429" y="1029446"/>
                </a:lnTo>
                <a:lnTo>
                  <a:pt x="2791606" y="996595"/>
                </a:lnTo>
                <a:lnTo>
                  <a:pt x="2818925" y="961254"/>
                </a:lnTo>
                <a:lnTo>
                  <a:pt x="2843200" y="923608"/>
                </a:lnTo>
                <a:lnTo>
                  <a:pt x="2864247" y="883842"/>
                </a:lnTo>
                <a:lnTo>
                  <a:pt x="2881881" y="842139"/>
                </a:lnTo>
                <a:lnTo>
                  <a:pt x="2895918" y="798686"/>
                </a:lnTo>
                <a:lnTo>
                  <a:pt x="2906173" y="753665"/>
                </a:lnTo>
                <a:lnTo>
                  <a:pt x="2912462" y="707263"/>
                </a:lnTo>
                <a:lnTo>
                  <a:pt x="2914599" y="659663"/>
                </a:lnTo>
                <a:lnTo>
                  <a:pt x="2914599" y="522947"/>
                </a:lnTo>
                <a:lnTo>
                  <a:pt x="2912462" y="475347"/>
                </a:lnTo>
                <a:lnTo>
                  <a:pt x="2906173" y="428945"/>
                </a:lnTo>
                <a:lnTo>
                  <a:pt x="2895918" y="383925"/>
                </a:lnTo>
                <a:lnTo>
                  <a:pt x="2881881" y="340471"/>
                </a:lnTo>
                <a:lnTo>
                  <a:pt x="2864247" y="298769"/>
                </a:lnTo>
                <a:lnTo>
                  <a:pt x="2843200" y="259002"/>
                </a:lnTo>
                <a:lnTo>
                  <a:pt x="2818925" y="221356"/>
                </a:lnTo>
                <a:lnTo>
                  <a:pt x="2791606" y="186016"/>
                </a:lnTo>
                <a:lnTo>
                  <a:pt x="2761429" y="153165"/>
                </a:lnTo>
                <a:lnTo>
                  <a:pt x="2728577" y="122988"/>
                </a:lnTo>
                <a:lnTo>
                  <a:pt x="2693236" y="95670"/>
                </a:lnTo>
                <a:lnTo>
                  <a:pt x="2655590" y="71396"/>
                </a:lnTo>
                <a:lnTo>
                  <a:pt x="2615824" y="50349"/>
                </a:lnTo>
                <a:lnTo>
                  <a:pt x="2574122" y="32716"/>
                </a:lnTo>
                <a:lnTo>
                  <a:pt x="2530669" y="18679"/>
                </a:lnTo>
                <a:lnTo>
                  <a:pt x="2485650" y="8425"/>
                </a:lnTo>
                <a:lnTo>
                  <a:pt x="2439249" y="2137"/>
                </a:lnTo>
                <a:lnTo>
                  <a:pt x="2391651" y="0"/>
                </a:lnTo>
                <a:close/>
              </a:path>
            </a:pathLst>
          </a:custGeom>
          <a:solidFill>
            <a:srgbClr val="FFFFFF"/>
          </a:solidFill>
        </p:spPr>
        <p:txBody>
          <a:bodyPr wrap="square" lIns="0" tIns="0" rIns="0" bIns="0" rtlCol="0"/>
          <a:lstStyle>
            <a:defPPr>
              <a:defRPr kern="0"/>
            </a:defPPr>
          </a:lstStyle>
          <a:p>
            <a:endParaRPr/>
          </a:p>
        </p:txBody>
      </p:sp>
      <p:sp>
        <p:nvSpPr>
          <p:cNvPr id="18" name="object 3">
            <a:extLst>
              <a:ext uri="{FF2B5EF4-FFF2-40B4-BE49-F238E27FC236}">
                <a16:creationId xmlns:a16="http://schemas.microsoft.com/office/drawing/2014/main" id="{BA697FE2-C6E9-152A-E229-E0C9E0607148}"/>
              </a:ext>
            </a:extLst>
          </p:cNvPr>
          <p:cNvSpPr txBox="1"/>
          <p:nvPr userDrawn="1"/>
        </p:nvSpPr>
        <p:spPr>
          <a:xfrm>
            <a:off x="1624252" y="9240890"/>
            <a:ext cx="1232535" cy="643255"/>
          </a:xfrm>
          <a:prstGeom prst="rect">
            <a:avLst/>
          </a:prstGeom>
        </p:spPr>
        <p:txBody>
          <a:bodyPr vert="horz" wrap="square" lIns="0" tIns="46355" rIns="0" bIns="0" rtlCol="0">
            <a:spAutoFit/>
          </a:bodyPr>
          <a:lstStyle>
            <a:defPPr>
              <a:defRPr kern="0"/>
            </a:defPPr>
          </a:lstStyle>
          <a:p>
            <a:pPr marL="12700">
              <a:lnSpc>
                <a:spcPct val="100000"/>
              </a:lnSpc>
              <a:spcBef>
                <a:spcPts val="365"/>
              </a:spcBef>
            </a:pPr>
            <a:r>
              <a:rPr sz="1800" spc="-10" dirty="0">
                <a:solidFill>
                  <a:srgbClr val="0DA541"/>
                </a:solidFill>
                <a:latin typeface="Lucida Sans Unicode"/>
                <a:cs typeface="Lucida Sans Unicode"/>
              </a:rPr>
              <a:t>Flagship</a:t>
            </a:r>
            <a:endParaRPr sz="1800">
              <a:latin typeface="Lucida Sans Unicode"/>
              <a:cs typeface="Lucida Sans Unicode"/>
            </a:endParaRPr>
          </a:p>
          <a:p>
            <a:pPr marL="12700">
              <a:lnSpc>
                <a:spcPct val="100000"/>
              </a:lnSpc>
              <a:spcBef>
                <a:spcPts val="275"/>
              </a:spcBef>
            </a:pPr>
            <a:r>
              <a:rPr sz="1800" spc="-10" dirty="0">
                <a:solidFill>
                  <a:srgbClr val="0DA541"/>
                </a:solidFill>
                <a:latin typeface="Lucida Sans Unicode"/>
                <a:cs typeface="Lucida Sans Unicode"/>
              </a:rPr>
              <a:t>biorefinery</a:t>
            </a:r>
            <a:endParaRPr sz="1800">
              <a:latin typeface="Lucida Sans Unicode"/>
              <a:cs typeface="Lucida Sans Unicode"/>
            </a:endParaRPr>
          </a:p>
        </p:txBody>
      </p:sp>
      <p:grpSp>
        <p:nvGrpSpPr>
          <p:cNvPr id="19" name="object 4">
            <a:extLst>
              <a:ext uri="{FF2B5EF4-FFF2-40B4-BE49-F238E27FC236}">
                <a16:creationId xmlns:a16="http://schemas.microsoft.com/office/drawing/2014/main" id="{46B4F249-FFAD-042F-BDB6-155B030B77A9}"/>
              </a:ext>
            </a:extLst>
          </p:cNvPr>
          <p:cNvGrpSpPr/>
          <p:nvPr userDrawn="1"/>
        </p:nvGrpSpPr>
        <p:grpSpPr>
          <a:xfrm>
            <a:off x="1078244" y="9333697"/>
            <a:ext cx="335915" cy="491585"/>
            <a:chOff x="827973" y="8321720"/>
            <a:chExt cx="335915" cy="491585"/>
          </a:xfrm>
        </p:grpSpPr>
        <p:pic>
          <p:nvPicPr>
            <p:cNvPr id="20" name="object 5">
              <a:extLst>
                <a:ext uri="{FF2B5EF4-FFF2-40B4-BE49-F238E27FC236}">
                  <a16:creationId xmlns:a16="http://schemas.microsoft.com/office/drawing/2014/main" id="{D0808A80-6F13-EA8E-E8CD-60EBDF21CC28}"/>
                </a:ext>
              </a:extLst>
            </p:cNvPr>
            <p:cNvPicPr/>
            <p:nvPr userDrawn="1"/>
          </p:nvPicPr>
          <p:blipFill>
            <a:blip r:embed="rId6" cstate="print"/>
            <a:stretch>
              <a:fillRect/>
            </a:stretch>
          </p:blipFill>
          <p:spPr>
            <a:xfrm>
              <a:off x="832197" y="8321720"/>
              <a:ext cx="83109" cy="243281"/>
            </a:xfrm>
            <a:prstGeom prst="rect">
              <a:avLst/>
            </a:prstGeom>
          </p:spPr>
        </p:pic>
        <p:sp>
          <p:nvSpPr>
            <p:cNvPr id="21" name="object 6">
              <a:extLst>
                <a:ext uri="{FF2B5EF4-FFF2-40B4-BE49-F238E27FC236}">
                  <a16:creationId xmlns:a16="http://schemas.microsoft.com/office/drawing/2014/main" id="{B96373F0-2339-9CA2-972F-6AFA6C3DCE7B}"/>
                </a:ext>
              </a:extLst>
            </p:cNvPr>
            <p:cNvSpPr/>
            <p:nvPr userDrawn="1"/>
          </p:nvSpPr>
          <p:spPr>
            <a:xfrm>
              <a:off x="827973" y="8504060"/>
              <a:ext cx="335915" cy="309245"/>
            </a:xfrm>
            <a:custGeom>
              <a:avLst/>
              <a:gdLst/>
              <a:ahLst/>
              <a:cxnLst/>
              <a:rect l="l" t="t" r="r" b="b"/>
              <a:pathLst>
                <a:path w="335915" h="309245">
                  <a:moveTo>
                    <a:pt x="5168" y="0"/>
                  </a:moveTo>
                  <a:lnTo>
                    <a:pt x="0" y="0"/>
                  </a:lnTo>
                  <a:lnTo>
                    <a:pt x="0" y="284962"/>
                  </a:lnTo>
                  <a:lnTo>
                    <a:pt x="1903" y="294397"/>
                  </a:lnTo>
                  <a:lnTo>
                    <a:pt x="7096" y="302104"/>
                  </a:lnTo>
                  <a:lnTo>
                    <a:pt x="14798" y="307301"/>
                  </a:lnTo>
                  <a:lnTo>
                    <a:pt x="24231" y="309206"/>
                  </a:lnTo>
                  <a:lnTo>
                    <a:pt x="311492" y="309206"/>
                  </a:lnTo>
                  <a:lnTo>
                    <a:pt x="320926" y="307301"/>
                  </a:lnTo>
                  <a:lnTo>
                    <a:pt x="328628" y="302104"/>
                  </a:lnTo>
                  <a:lnTo>
                    <a:pt x="333820" y="294397"/>
                  </a:lnTo>
                  <a:lnTo>
                    <a:pt x="335724" y="284962"/>
                  </a:lnTo>
                  <a:lnTo>
                    <a:pt x="335724" y="260959"/>
                  </a:lnTo>
                  <a:lnTo>
                    <a:pt x="45491" y="260959"/>
                  </a:lnTo>
                  <a:lnTo>
                    <a:pt x="41363" y="256832"/>
                  </a:lnTo>
                  <a:lnTo>
                    <a:pt x="41363" y="240525"/>
                  </a:lnTo>
                  <a:lnTo>
                    <a:pt x="45491" y="236397"/>
                  </a:lnTo>
                  <a:lnTo>
                    <a:pt x="335724" y="236397"/>
                  </a:lnTo>
                  <a:lnTo>
                    <a:pt x="335724" y="224205"/>
                  </a:lnTo>
                  <a:lnTo>
                    <a:pt x="45491" y="224205"/>
                  </a:lnTo>
                  <a:lnTo>
                    <a:pt x="41363" y="220091"/>
                  </a:lnTo>
                  <a:lnTo>
                    <a:pt x="41363" y="203784"/>
                  </a:lnTo>
                  <a:lnTo>
                    <a:pt x="45491" y="199656"/>
                  </a:lnTo>
                  <a:lnTo>
                    <a:pt x="335724" y="199656"/>
                  </a:lnTo>
                  <a:lnTo>
                    <a:pt x="335724" y="155003"/>
                  </a:lnTo>
                  <a:lnTo>
                    <a:pt x="59918" y="155003"/>
                  </a:lnTo>
                  <a:lnTo>
                    <a:pt x="59918" y="71539"/>
                  </a:lnTo>
                  <a:lnTo>
                    <a:pt x="55676" y="68821"/>
                  </a:lnTo>
                  <a:lnTo>
                    <a:pt x="38846" y="55224"/>
                  </a:lnTo>
                  <a:lnTo>
                    <a:pt x="24579" y="38982"/>
                  </a:lnTo>
                  <a:lnTo>
                    <a:pt x="13233" y="20454"/>
                  </a:lnTo>
                  <a:lnTo>
                    <a:pt x="5168" y="0"/>
                  </a:lnTo>
                  <a:close/>
                </a:path>
                <a:path w="335915" h="309245">
                  <a:moveTo>
                    <a:pt x="110680" y="236397"/>
                  </a:moveTo>
                  <a:lnTo>
                    <a:pt x="88861" y="236397"/>
                  </a:lnTo>
                  <a:lnTo>
                    <a:pt x="92989" y="240525"/>
                  </a:lnTo>
                  <a:lnTo>
                    <a:pt x="92989" y="256832"/>
                  </a:lnTo>
                  <a:lnTo>
                    <a:pt x="88861" y="260959"/>
                  </a:lnTo>
                  <a:lnTo>
                    <a:pt x="110680" y="260959"/>
                  </a:lnTo>
                  <a:lnTo>
                    <a:pt x="106552" y="256832"/>
                  </a:lnTo>
                  <a:lnTo>
                    <a:pt x="106552" y="240525"/>
                  </a:lnTo>
                  <a:lnTo>
                    <a:pt x="110680" y="236397"/>
                  </a:lnTo>
                  <a:close/>
                </a:path>
                <a:path w="335915" h="309245">
                  <a:moveTo>
                    <a:pt x="178765" y="236397"/>
                  </a:moveTo>
                  <a:lnTo>
                    <a:pt x="154050" y="236397"/>
                  </a:lnTo>
                  <a:lnTo>
                    <a:pt x="158178" y="240525"/>
                  </a:lnTo>
                  <a:lnTo>
                    <a:pt x="158178" y="256832"/>
                  </a:lnTo>
                  <a:lnTo>
                    <a:pt x="154050" y="260959"/>
                  </a:lnTo>
                  <a:lnTo>
                    <a:pt x="178765" y="260959"/>
                  </a:lnTo>
                  <a:lnTo>
                    <a:pt x="174637" y="256832"/>
                  </a:lnTo>
                  <a:lnTo>
                    <a:pt x="174637" y="240525"/>
                  </a:lnTo>
                  <a:lnTo>
                    <a:pt x="178765" y="236397"/>
                  </a:lnTo>
                  <a:close/>
                </a:path>
                <a:path w="335915" h="309245">
                  <a:moveTo>
                    <a:pt x="246862" y="236397"/>
                  </a:moveTo>
                  <a:lnTo>
                    <a:pt x="222148" y="236397"/>
                  </a:lnTo>
                  <a:lnTo>
                    <a:pt x="226263" y="240525"/>
                  </a:lnTo>
                  <a:lnTo>
                    <a:pt x="226263" y="256832"/>
                  </a:lnTo>
                  <a:lnTo>
                    <a:pt x="222148" y="260959"/>
                  </a:lnTo>
                  <a:lnTo>
                    <a:pt x="246862" y="260959"/>
                  </a:lnTo>
                  <a:lnTo>
                    <a:pt x="242735" y="256832"/>
                  </a:lnTo>
                  <a:lnTo>
                    <a:pt x="242735" y="240525"/>
                  </a:lnTo>
                  <a:lnTo>
                    <a:pt x="246862" y="236397"/>
                  </a:lnTo>
                  <a:close/>
                </a:path>
                <a:path w="335915" h="309245">
                  <a:moveTo>
                    <a:pt x="335724" y="236397"/>
                  </a:moveTo>
                  <a:lnTo>
                    <a:pt x="290233" y="236397"/>
                  </a:lnTo>
                  <a:lnTo>
                    <a:pt x="294360" y="240525"/>
                  </a:lnTo>
                  <a:lnTo>
                    <a:pt x="294360" y="256832"/>
                  </a:lnTo>
                  <a:lnTo>
                    <a:pt x="290233" y="260959"/>
                  </a:lnTo>
                  <a:lnTo>
                    <a:pt x="335724" y="260959"/>
                  </a:lnTo>
                  <a:lnTo>
                    <a:pt x="335724" y="236397"/>
                  </a:lnTo>
                  <a:close/>
                </a:path>
                <a:path w="335915" h="309245">
                  <a:moveTo>
                    <a:pt x="110680" y="199656"/>
                  </a:moveTo>
                  <a:lnTo>
                    <a:pt x="88861" y="199656"/>
                  </a:lnTo>
                  <a:lnTo>
                    <a:pt x="92989" y="203784"/>
                  </a:lnTo>
                  <a:lnTo>
                    <a:pt x="92989" y="220091"/>
                  </a:lnTo>
                  <a:lnTo>
                    <a:pt x="88861" y="224205"/>
                  </a:lnTo>
                  <a:lnTo>
                    <a:pt x="110680" y="224205"/>
                  </a:lnTo>
                  <a:lnTo>
                    <a:pt x="106552" y="220091"/>
                  </a:lnTo>
                  <a:lnTo>
                    <a:pt x="106552" y="203784"/>
                  </a:lnTo>
                  <a:lnTo>
                    <a:pt x="110680" y="199656"/>
                  </a:lnTo>
                  <a:close/>
                </a:path>
                <a:path w="335915" h="309245">
                  <a:moveTo>
                    <a:pt x="178765" y="199656"/>
                  </a:moveTo>
                  <a:lnTo>
                    <a:pt x="154050" y="199656"/>
                  </a:lnTo>
                  <a:lnTo>
                    <a:pt x="158178" y="203784"/>
                  </a:lnTo>
                  <a:lnTo>
                    <a:pt x="158178" y="220091"/>
                  </a:lnTo>
                  <a:lnTo>
                    <a:pt x="154050" y="224205"/>
                  </a:lnTo>
                  <a:lnTo>
                    <a:pt x="178765" y="224205"/>
                  </a:lnTo>
                  <a:lnTo>
                    <a:pt x="174637" y="220091"/>
                  </a:lnTo>
                  <a:lnTo>
                    <a:pt x="174637" y="203784"/>
                  </a:lnTo>
                  <a:lnTo>
                    <a:pt x="178765" y="199656"/>
                  </a:lnTo>
                  <a:close/>
                </a:path>
                <a:path w="335915" h="309245">
                  <a:moveTo>
                    <a:pt x="246862" y="199656"/>
                  </a:moveTo>
                  <a:lnTo>
                    <a:pt x="222148" y="199656"/>
                  </a:lnTo>
                  <a:lnTo>
                    <a:pt x="226263" y="203784"/>
                  </a:lnTo>
                  <a:lnTo>
                    <a:pt x="226263" y="220091"/>
                  </a:lnTo>
                  <a:lnTo>
                    <a:pt x="222148" y="224205"/>
                  </a:lnTo>
                  <a:lnTo>
                    <a:pt x="246862" y="224205"/>
                  </a:lnTo>
                  <a:lnTo>
                    <a:pt x="242735" y="220091"/>
                  </a:lnTo>
                  <a:lnTo>
                    <a:pt x="242735" y="203784"/>
                  </a:lnTo>
                  <a:lnTo>
                    <a:pt x="246862" y="199656"/>
                  </a:lnTo>
                  <a:close/>
                </a:path>
                <a:path w="335915" h="309245">
                  <a:moveTo>
                    <a:pt x="335724" y="199656"/>
                  </a:moveTo>
                  <a:lnTo>
                    <a:pt x="290233" y="199656"/>
                  </a:lnTo>
                  <a:lnTo>
                    <a:pt x="294360" y="203784"/>
                  </a:lnTo>
                  <a:lnTo>
                    <a:pt x="294360" y="220091"/>
                  </a:lnTo>
                  <a:lnTo>
                    <a:pt x="290233" y="224205"/>
                  </a:lnTo>
                  <a:lnTo>
                    <a:pt x="335724" y="224205"/>
                  </a:lnTo>
                  <a:lnTo>
                    <a:pt x="335724" y="199656"/>
                  </a:lnTo>
                  <a:close/>
                </a:path>
                <a:path w="335915" h="309245">
                  <a:moveTo>
                    <a:pt x="197827" y="47307"/>
                  </a:moveTo>
                  <a:lnTo>
                    <a:pt x="150987" y="55469"/>
                  </a:lnTo>
                  <a:lnTo>
                    <a:pt x="111048" y="78047"/>
                  </a:lnTo>
                  <a:lnTo>
                    <a:pt x="80863" y="112179"/>
                  </a:lnTo>
                  <a:lnTo>
                    <a:pt x="63284" y="155003"/>
                  </a:lnTo>
                  <a:lnTo>
                    <a:pt x="197827" y="155003"/>
                  </a:lnTo>
                  <a:lnTo>
                    <a:pt x="197827" y="47307"/>
                  </a:lnTo>
                  <a:close/>
                </a:path>
                <a:path w="335915" h="309245">
                  <a:moveTo>
                    <a:pt x="335724" y="47307"/>
                  </a:moveTo>
                  <a:lnTo>
                    <a:pt x="288884" y="55469"/>
                  </a:lnTo>
                  <a:lnTo>
                    <a:pt x="248945" y="78047"/>
                  </a:lnTo>
                  <a:lnTo>
                    <a:pt x="218759" y="112179"/>
                  </a:lnTo>
                  <a:lnTo>
                    <a:pt x="201180" y="155003"/>
                  </a:lnTo>
                  <a:lnTo>
                    <a:pt x="335724" y="155003"/>
                  </a:lnTo>
                  <a:lnTo>
                    <a:pt x="335724" y="47307"/>
                  </a:lnTo>
                  <a:close/>
                </a:path>
              </a:pathLst>
            </a:custGeom>
            <a:solidFill>
              <a:srgbClr val="0DA541"/>
            </a:solidFill>
          </p:spPr>
          <p:txBody>
            <a:bodyPr wrap="square" lIns="0" tIns="0" rIns="0" bIns="0" rtlCol="0"/>
            <a:lstStyle>
              <a:defPPr>
                <a:defRPr kern="0"/>
              </a:defPPr>
            </a:lstStyle>
            <a:p>
              <a:endParaRPr/>
            </a:p>
          </p:txBody>
        </p:sp>
      </p:grpSp>
    </p:spTree>
    <p:extLst>
      <p:ext uri="{BB962C8B-B14F-4D97-AF65-F5344CB8AC3E}">
        <p14:creationId xmlns:p14="http://schemas.microsoft.com/office/powerpoint/2010/main" val="445082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7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2" name="Imagem 21">
            <a:extLst>
              <a:ext uri="{FF2B5EF4-FFF2-40B4-BE49-F238E27FC236}">
                <a16:creationId xmlns:a16="http://schemas.microsoft.com/office/drawing/2014/main" id="{902571D2-82CE-1A31-A09F-7F49D696B1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5" name="Forma Livre 4">
            <a:extLst>
              <a:ext uri="{FF2B5EF4-FFF2-40B4-BE49-F238E27FC236}">
                <a16:creationId xmlns:a16="http://schemas.microsoft.com/office/drawing/2014/main" id="{5E06D5F3-E9F1-3464-B3C9-39E0C602401D}"/>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6" name="Marcador de Posição do Texto 47">
            <a:extLst>
              <a:ext uri="{FF2B5EF4-FFF2-40B4-BE49-F238E27FC236}">
                <a16:creationId xmlns:a16="http://schemas.microsoft.com/office/drawing/2014/main" id="{D6DC9F86-693E-66D6-DB09-1EC8724312E6}"/>
              </a:ext>
            </a:extLst>
          </p:cNvPr>
          <p:cNvSpPr>
            <a:spLocks noGrp="1"/>
          </p:cNvSpPr>
          <p:nvPr>
            <p:ph type="body" sz="quarter" idx="10" hasCustomPrompt="1"/>
          </p:nvPr>
        </p:nvSpPr>
        <p:spPr>
          <a:xfrm>
            <a:off x="1182435" y="3231754"/>
            <a:ext cx="14103923"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4" name="Holder 6">
            <a:extLst>
              <a:ext uri="{FF2B5EF4-FFF2-40B4-BE49-F238E27FC236}">
                <a16:creationId xmlns:a16="http://schemas.microsoft.com/office/drawing/2014/main" id="{83C97430-95FB-6749-0D4F-EB34FE1ADE9F}"/>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7" name="Conexão Reta 6">
            <a:extLst>
              <a:ext uri="{FF2B5EF4-FFF2-40B4-BE49-F238E27FC236}">
                <a16:creationId xmlns:a16="http://schemas.microsoft.com/office/drawing/2014/main" id="{D80287BE-E6DF-6A59-2217-480363D41F48}"/>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lgn="l">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230709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3247334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6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2D0EC"/>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1701988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7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5D7B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3888919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8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9D26F"/>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2657080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9_Bla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DF6758-201A-0CAD-439A-4ED31C3883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865" y="314716"/>
            <a:ext cx="19567776" cy="1067904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122505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bg object 16">
            <a:extLst>
              <a:ext uri="{FF2B5EF4-FFF2-40B4-BE49-F238E27FC236}">
                <a16:creationId xmlns:a16="http://schemas.microsoft.com/office/drawing/2014/main" id="{6833B89C-BE6F-E9F7-6B7A-4305712166AC}"/>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a:p>
        </p:txBody>
      </p:sp>
      <p:sp>
        <p:nvSpPr>
          <p:cNvPr id="12" name="Marcador de Posição do Texto 13">
            <a:extLst>
              <a:ext uri="{FF2B5EF4-FFF2-40B4-BE49-F238E27FC236}">
                <a16:creationId xmlns:a16="http://schemas.microsoft.com/office/drawing/2014/main" id="{58BC4C5B-F734-FAC2-B38D-FE183D875C29}"/>
              </a:ext>
            </a:extLst>
          </p:cNvPr>
          <p:cNvSpPr>
            <a:spLocks noGrp="1"/>
          </p:cNvSpPr>
          <p:nvPr>
            <p:ph type="body" sz="quarter" idx="13" hasCustomPrompt="1"/>
          </p:nvPr>
        </p:nvSpPr>
        <p:spPr>
          <a:xfrm>
            <a:off x="2200486" y="3236346"/>
            <a:ext cx="6171625" cy="4836021"/>
          </a:xfrm>
          <a:prstGeom prst="rect">
            <a:avLst/>
          </a:prstGeom>
        </p:spPr>
        <p:txBody>
          <a:bodyPr/>
          <a:lstStyle>
            <a:lvl1pPr>
              <a:defRPr sz="35000" b="1" i="0">
                <a:solidFill>
                  <a:srgbClr val="212266"/>
                </a:solidFill>
                <a:latin typeface="Arial Black" panose="020B0604020202020204" pitchFamily="34" charset="0"/>
                <a:cs typeface="Arial Black" panose="020B0604020202020204" pitchFamily="34" charset="0"/>
              </a:defRPr>
            </a:lvl1pPr>
          </a:lstStyle>
          <a:p>
            <a:pPr lvl="0"/>
            <a:r>
              <a:rPr lang="pt-PT" dirty="0"/>
              <a:t>01</a:t>
            </a:r>
          </a:p>
        </p:txBody>
      </p:sp>
      <p:sp>
        <p:nvSpPr>
          <p:cNvPr id="13" name="Oval 12">
            <a:extLst>
              <a:ext uri="{FF2B5EF4-FFF2-40B4-BE49-F238E27FC236}">
                <a16:creationId xmlns:a16="http://schemas.microsoft.com/office/drawing/2014/main" id="{11FD9C7A-DCC3-A6F5-9C24-2679E9906CEC}"/>
              </a:ext>
            </a:extLst>
          </p:cNvPr>
          <p:cNvSpPr/>
          <p:nvPr userDrawn="1"/>
        </p:nvSpPr>
        <p:spPr>
          <a:xfrm>
            <a:off x="2200486" y="8353143"/>
            <a:ext cx="6427732" cy="6399388"/>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7" name="Oval 16">
            <a:extLst>
              <a:ext uri="{FF2B5EF4-FFF2-40B4-BE49-F238E27FC236}">
                <a16:creationId xmlns:a16="http://schemas.microsoft.com/office/drawing/2014/main" id="{E36A7DC3-3BF0-7669-DBA3-1FC8730804BA}"/>
              </a:ext>
            </a:extLst>
          </p:cNvPr>
          <p:cNvSpPr/>
          <p:nvPr userDrawn="1"/>
        </p:nvSpPr>
        <p:spPr>
          <a:xfrm>
            <a:off x="3507731" y="9550890"/>
            <a:ext cx="3813241" cy="3796426"/>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8" name="Imagem 17">
            <a:extLst>
              <a:ext uri="{FF2B5EF4-FFF2-40B4-BE49-F238E27FC236}">
                <a16:creationId xmlns:a16="http://schemas.microsoft.com/office/drawing/2014/main" id="{7AE80FCA-06F2-E7FB-D3B9-4FBBC2BD0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2" name="Oval 1">
            <a:extLst>
              <a:ext uri="{FF2B5EF4-FFF2-40B4-BE49-F238E27FC236}">
                <a16:creationId xmlns:a16="http://schemas.microsoft.com/office/drawing/2014/main" id="{684A1765-6D58-C857-CAF0-3F4E9AA76F26}"/>
              </a:ext>
            </a:extLst>
          </p:cNvPr>
          <p:cNvSpPr/>
          <p:nvPr userDrawn="1"/>
        </p:nvSpPr>
        <p:spPr>
          <a:xfrm>
            <a:off x="14949581" y="5873387"/>
            <a:ext cx="7355005" cy="7355005"/>
          </a:xfrm>
          <a:prstGeom prst="ellipse">
            <a:avLst/>
          </a:prstGeom>
          <a:noFill/>
          <a:ln w="2540000">
            <a:solidFill>
              <a:srgbClr val="60B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rgbClr val="60BE7A"/>
              </a:solidFill>
            </a:endParaRPr>
          </a:p>
        </p:txBody>
      </p:sp>
      <p:sp>
        <p:nvSpPr>
          <p:cNvPr id="3" name="Oval 2">
            <a:extLst>
              <a:ext uri="{FF2B5EF4-FFF2-40B4-BE49-F238E27FC236}">
                <a16:creationId xmlns:a16="http://schemas.microsoft.com/office/drawing/2014/main" id="{5F0271A6-8EB7-4701-F994-4C74D5A5EEF2}"/>
              </a:ext>
            </a:extLst>
          </p:cNvPr>
          <p:cNvSpPr/>
          <p:nvPr userDrawn="1"/>
        </p:nvSpPr>
        <p:spPr>
          <a:xfrm>
            <a:off x="12849387" y="6411009"/>
            <a:ext cx="2356301" cy="2356301"/>
          </a:xfrm>
          <a:prstGeom prst="ellipse">
            <a:avLst/>
          </a:prstGeom>
          <a:noFill/>
          <a:ln w="1270000">
            <a:solidFill>
              <a:srgbClr val="EE59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rgbClr val="60BE7A"/>
              </a:solidFill>
            </a:endParaRPr>
          </a:p>
        </p:txBody>
      </p:sp>
      <p:sp>
        <p:nvSpPr>
          <p:cNvPr id="4" name="Oval 3">
            <a:extLst>
              <a:ext uri="{FF2B5EF4-FFF2-40B4-BE49-F238E27FC236}">
                <a16:creationId xmlns:a16="http://schemas.microsoft.com/office/drawing/2014/main" id="{D267A766-D346-BE40-7934-CE77B84A99C0}"/>
              </a:ext>
            </a:extLst>
          </p:cNvPr>
          <p:cNvSpPr/>
          <p:nvPr userDrawn="1"/>
        </p:nvSpPr>
        <p:spPr>
          <a:xfrm>
            <a:off x="2072432" y="-3761915"/>
            <a:ext cx="6427732" cy="6399388"/>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 name="Oval 4">
            <a:extLst>
              <a:ext uri="{FF2B5EF4-FFF2-40B4-BE49-F238E27FC236}">
                <a16:creationId xmlns:a16="http://schemas.microsoft.com/office/drawing/2014/main" id="{A1B530BE-9E41-4E6C-8FD2-C018320C89CA}"/>
              </a:ext>
            </a:extLst>
          </p:cNvPr>
          <p:cNvSpPr/>
          <p:nvPr userDrawn="1"/>
        </p:nvSpPr>
        <p:spPr>
          <a:xfrm>
            <a:off x="19272833" y="3834786"/>
            <a:ext cx="1662534" cy="1662534"/>
          </a:xfrm>
          <a:prstGeom prst="ellipse">
            <a:avLst/>
          </a:prstGeom>
          <a:noFill/>
          <a:ln w="635000">
            <a:solidFill>
              <a:srgbClr val="F9D2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rgbClr val="60BE7A"/>
              </a:solidFill>
            </a:endParaRPr>
          </a:p>
        </p:txBody>
      </p:sp>
    </p:spTree>
    <p:extLst>
      <p:ext uri="{BB962C8B-B14F-4D97-AF65-F5344CB8AC3E}">
        <p14:creationId xmlns:p14="http://schemas.microsoft.com/office/powerpoint/2010/main" val="3899649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1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4A060-4661-6752-12E8-4F987AF5FB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865" y="314716"/>
            <a:ext cx="19567776" cy="1067904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chemeClr val="bg1"/>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643084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2_Blan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6F76F4-2FC2-8A59-BF66-2176A199AB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865" y="314716"/>
            <a:ext cx="19567776" cy="1067904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12266"/>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4076800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DA218-62B6-3AEF-CF78-28C3C516C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801" y="337606"/>
            <a:ext cx="19567776" cy="1067904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11" name="Marcador de Posição do Texto 47">
            <a:extLst>
              <a:ext uri="{FF2B5EF4-FFF2-40B4-BE49-F238E27FC236}">
                <a16:creationId xmlns:a16="http://schemas.microsoft.com/office/drawing/2014/main" id="{F0E230E5-A0B9-6192-4EB4-78DC7718B123}"/>
              </a:ext>
            </a:extLst>
          </p:cNvPr>
          <p:cNvSpPr>
            <a:spLocks noGrp="1"/>
          </p:cNvSpPr>
          <p:nvPr>
            <p:ph type="body" sz="quarter" idx="10" hasCustomPrompt="1"/>
          </p:nvPr>
        </p:nvSpPr>
        <p:spPr>
          <a:xfrm>
            <a:off x="1182435" y="3231754"/>
            <a:ext cx="14103924" cy="6542997"/>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12266"/>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cxnSp>
        <p:nvCxnSpPr>
          <p:cNvPr id="3" name="Conexão Reta 2">
            <a:extLst>
              <a:ext uri="{FF2B5EF4-FFF2-40B4-BE49-F238E27FC236}">
                <a16:creationId xmlns:a16="http://schemas.microsoft.com/office/drawing/2014/main" id="{9C09631C-666A-3B0B-B357-2A3789085E13}"/>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pic>
        <p:nvPicPr>
          <p:cNvPr id="4" name="Imagem 7">
            <a:extLst>
              <a:ext uri="{FF2B5EF4-FFF2-40B4-BE49-F238E27FC236}">
                <a16:creationId xmlns:a16="http://schemas.microsoft.com/office/drawing/2014/main" id="{713C5B4A-CCF0-89B2-14F9-F48044F8D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Tree>
    <p:extLst>
      <p:ext uri="{BB962C8B-B14F-4D97-AF65-F5344CB8AC3E}">
        <p14:creationId xmlns:p14="http://schemas.microsoft.com/office/powerpoint/2010/main" val="3000878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9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2" name="Imagem 21">
            <a:extLst>
              <a:ext uri="{FF2B5EF4-FFF2-40B4-BE49-F238E27FC236}">
                <a16:creationId xmlns:a16="http://schemas.microsoft.com/office/drawing/2014/main" id="{902571D2-82CE-1A31-A09F-7F49D696B1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5" name="Forma Livre 4">
            <a:extLst>
              <a:ext uri="{FF2B5EF4-FFF2-40B4-BE49-F238E27FC236}">
                <a16:creationId xmlns:a16="http://schemas.microsoft.com/office/drawing/2014/main" id="{5E06D5F3-E9F1-3464-B3C9-39E0C602401D}"/>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34" name="Holder 6">
            <a:extLst>
              <a:ext uri="{FF2B5EF4-FFF2-40B4-BE49-F238E27FC236}">
                <a16:creationId xmlns:a16="http://schemas.microsoft.com/office/drawing/2014/main" id="{83C97430-95FB-6749-0D4F-EB34FE1ADE9F}"/>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8" name="Conexão Reta 7">
            <a:extLst>
              <a:ext uri="{FF2B5EF4-FFF2-40B4-BE49-F238E27FC236}">
                <a16:creationId xmlns:a16="http://schemas.microsoft.com/office/drawing/2014/main" id="{670CFD36-F86C-3EFC-0A30-C354C27CADC6}"/>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lgn="l">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9" name="Marcador de Posição da Imagem 15">
            <a:extLst>
              <a:ext uri="{FF2B5EF4-FFF2-40B4-BE49-F238E27FC236}">
                <a16:creationId xmlns:a16="http://schemas.microsoft.com/office/drawing/2014/main" id="{5B212717-BC0A-0241-8D1C-4AD5C513363B}"/>
              </a:ext>
            </a:extLst>
          </p:cNvPr>
          <p:cNvSpPr>
            <a:spLocks noGrp="1"/>
          </p:cNvSpPr>
          <p:nvPr>
            <p:ph type="pic" sz="quarter" idx="16"/>
          </p:nvPr>
        </p:nvSpPr>
        <p:spPr>
          <a:xfrm>
            <a:off x="2514600" y="3195497"/>
            <a:ext cx="14999677" cy="16227706"/>
          </a:xfrm>
          <a:prstGeom prst="flowChartConnector">
            <a:avLst/>
          </a:prstGeom>
        </p:spPr>
        <p:txBody>
          <a:bodyPr/>
          <a:lstStyle/>
          <a:p>
            <a:endParaRPr lang="pt-PT"/>
          </a:p>
        </p:txBody>
      </p:sp>
    </p:spTree>
    <p:extLst>
      <p:ext uri="{BB962C8B-B14F-4D97-AF65-F5344CB8AC3E}">
        <p14:creationId xmlns:p14="http://schemas.microsoft.com/office/powerpoint/2010/main" val="1629808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0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4" name="Conexão Reta 3">
            <a:extLst>
              <a:ext uri="{FF2B5EF4-FFF2-40B4-BE49-F238E27FC236}">
                <a16:creationId xmlns:a16="http://schemas.microsoft.com/office/drawing/2014/main" id="{30D6A886-42CF-C3C8-F50C-ADC2286009C7}"/>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1" name="Marcador de Posição da Imagem 15">
            <a:extLst>
              <a:ext uri="{FF2B5EF4-FFF2-40B4-BE49-F238E27FC236}">
                <a16:creationId xmlns:a16="http://schemas.microsoft.com/office/drawing/2014/main" id="{EDA293F3-63A8-6D2B-6599-EC2E15CE7634}"/>
              </a:ext>
            </a:extLst>
          </p:cNvPr>
          <p:cNvSpPr>
            <a:spLocks noGrp="1"/>
          </p:cNvSpPr>
          <p:nvPr>
            <p:ph type="pic" sz="quarter" idx="16"/>
          </p:nvPr>
        </p:nvSpPr>
        <p:spPr>
          <a:xfrm>
            <a:off x="2514600" y="3195497"/>
            <a:ext cx="14999677" cy="16227706"/>
          </a:xfrm>
          <a:prstGeom prst="flowChartConnector">
            <a:avLst/>
          </a:prstGeom>
        </p:spPr>
        <p:txBody>
          <a:bodyPr/>
          <a:lstStyle/>
          <a:p>
            <a:endParaRPr lang="pt-PT"/>
          </a:p>
        </p:txBody>
      </p:sp>
    </p:spTree>
    <p:extLst>
      <p:ext uri="{BB962C8B-B14F-4D97-AF65-F5344CB8AC3E}">
        <p14:creationId xmlns:p14="http://schemas.microsoft.com/office/powerpoint/2010/main" val="69638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4" name="Oval 3">
            <a:extLst>
              <a:ext uri="{FF2B5EF4-FFF2-40B4-BE49-F238E27FC236}">
                <a16:creationId xmlns:a16="http://schemas.microsoft.com/office/drawing/2014/main" id="{094B0923-664E-2047-F67E-7623E6D82EC7}"/>
              </a:ext>
            </a:extLst>
          </p:cNvPr>
          <p:cNvSpPr/>
          <p:nvPr userDrawn="1"/>
        </p:nvSpPr>
        <p:spPr>
          <a:xfrm>
            <a:off x="5494537" y="9513471"/>
            <a:ext cx="158277" cy="158277"/>
          </a:xfrm>
          <a:prstGeom prst="ellipse">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1" name="Oval 10">
            <a:extLst>
              <a:ext uri="{FF2B5EF4-FFF2-40B4-BE49-F238E27FC236}">
                <a16:creationId xmlns:a16="http://schemas.microsoft.com/office/drawing/2014/main" id="{92CD0AB2-90CE-966B-1982-D6996479806C}"/>
              </a:ext>
            </a:extLst>
          </p:cNvPr>
          <p:cNvSpPr/>
          <p:nvPr userDrawn="1"/>
        </p:nvSpPr>
        <p:spPr>
          <a:xfrm>
            <a:off x="7604052" y="9509681"/>
            <a:ext cx="158277" cy="158277"/>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Oval 11">
            <a:extLst>
              <a:ext uri="{FF2B5EF4-FFF2-40B4-BE49-F238E27FC236}">
                <a16:creationId xmlns:a16="http://schemas.microsoft.com/office/drawing/2014/main" id="{2690B4EC-2EFE-4EEB-4635-0B8152D9FFFD}"/>
              </a:ext>
            </a:extLst>
          </p:cNvPr>
          <p:cNvSpPr/>
          <p:nvPr userDrawn="1"/>
        </p:nvSpPr>
        <p:spPr>
          <a:xfrm>
            <a:off x="9838023" y="9513471"/>
            <a:ext cx="158277" cy="158277"/>
          </a:xfrm>
          <a:prstGeom prst="ellipse">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3" name="Oval 12">
            <a:extLst>
              <a:ext uri="{FF2B5EF4-FFF2-40B4-BE49-F238E27FC236}">
                <a16:creationId xmlns:a16="http://schemas.microsoft.com/office/drawing/2014/main" id="{9D8B01CA-6301-62FA-7795-90F919C2EF65}"/>
              </a:ext>
            </a:extLst>
          </p:cNvPr>
          <p:cNvSpPr/>
          <p:nvPr userDrawn="1"/>
        </p:nvSpPr>
        <p:spPr>
          <a:xfrm>
            <a:off x="12050281" y="9509681"/>
            <a:ext cx="158277" cy="158277"/>
          </a:xfrm>
          <a:prstGeom prst="ellipse">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4" name="Marcador de Posição do Texto 9">
            <a:extLst>
              <a:ext uri="{FF2B5EF4-FFF2-40B4-BE49-F238E27FC236}">
                <a16:creationId xmlns:a16="http://schemas.microsoft.com/office/drawing/2014/main" id="{9577BA9A-7584-6F81-6DA2-F2715030D629}"/>
              </a:ext>
            </a:extLst>
          </p:cNvPr>
          <p:cNvSpPr>
            <a:spLocks noGrp="1"/>
          </p:cNvSpPr>
          <p:nvPr>
            <p:ph type="body" sz="quarter" idx="19" hasCustomPrompt="1"/>
          </p:nvPr>
        </p:nvSpPr>
        <p:spPr>
          <a:xfrm>
            <a:off x="2584361" y="4622201"/>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16" name="Marcador de Posição do Texto 9">
            <a:extLst>
              <a:ext uri="{FF2B5EF4-FFF2-40B4-BE49-F238E27FC236}">
                <a16:creationId xmlns:a16="http://schemas.microsoft.com/office/drawing/2014/main" id="{3D17E9AB-DC91-6BF2-E0EE-15F30E5A9411}"/>
              </a:ext>
            </a:extLst>
          </p:cNvPr>
          <p:cNvSpPr>
            <a:spLocks noGrp="1"/>
          </p:cNvSpPr>
          <p:nvPr>
            <p:ph type="body" sz="quarter" idx="20" hasCustomPrompt="1"/>
          </p:nvPr>
        </p:nvSpPr>
        <p:spPr>
          <a:xfrm>
            <a:off x="2589164" y="5635656"/>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17" name="Marcador de Posição do Texto 9">
            <a:extLst>
              <a:ext uri="{FF2B5EF4-FFF2-40B4-BE49-F238E27FC236}">
                <a16:creationId xmlns:a16="http://schemas.microsoft.com/office/drawing/2014/main" id="{8D525B0C-D0E2-19E0-DC16-769F55DD4121}"/>
              </a:ext>
            </a:extLst>
          </p:cNvPr>
          <p:cNvSpPr>
            <a:spLocks noGrp="1"/>
          </p:cNvSpPr>
          <p:nvPr>
            <p:ph type="body" sz="quarter" idx="21" hasCustomPrompt="1"/>
          </p:nvPr>
        </p:nvSpPr>
        <p:spPr>
          <a:xfrm>
            <a:off x="2598719" y="6749427"/>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18" name="Marcador de Posição do Texto 9">
            <a:extLst>
              <a:ext uri="{FF2B5EF4-FFF2-40B4-BE49-F238E27FC236}">
                <a16:creationId xmlns:a16="http://schemas.microsoft.com/office/drawing/2014/main" id="{EA40AB99-CB4B-830D-2DB2-B4D4BF9E75FE}"/>
              </a:ext>
            </a:extLst>
          </p:cNvPr>
          <p:cNvSpPr>
            <a:spLocks noGrp="1"/>
          </p:cNvSpPr>
          <p:nvPr>
            <p:ph type="body" sz="quarter" idx="22" hasCustomPrompt="1"/>
          </p:nvPr>
        </p:nvSpPr>
        <p:spPr>
          <a:xfrm>
            <a:off x="2598719" y="7925216"/>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19" name="Marcador de Posição do Texto 47">
            <a:extLst>
              <a:ext uri="{FF2B5EF4-FFF2-40B4-BE49-F238E27FC236}">
                <a16:creationId xmlns:a16="http://schemas.microsoft.com/office/drawing/2014/main" id="{53E0BF4C-74F0-FFB2-AC89-4C1B257695E8}"/>
              </a:ext>
            </a:extLst>
          </p:cNvPr>
          <p:cNvSpPr>
            <a:spLocks noGrp="1"/>
          </p:cNvSpPr>
          <p:nvPr>
            <p:ph type="body" sz="quarter" idx="17" hasCustomPrompt="1"/>
          </p:nvPr>
        </p:nvSpPr>
        <p:spPr>
          <a:xfrm>
            <a:off x="5671864" y="9363136"/>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1" name="Marcador de Posição do Texto 47">
            <a:extLst>
              <a:ext uri="{FF2B5EF4-FFF2-40B4-BE49-F238E27FC236}">
                <a16:creationId xmlns:a16="http://schemas.microsoft.com/office/drawing/2014/main" id="{87707829-0FB9-47D0-4EDC-0CC88D646F68}"/>
              </a:ext>
            </a:extLst>
          </p:cNvPr>
          <p:cNvSpPr>
            <a:spLocks noGrp="1"/>
          </p:cNvSpPr>
          <p:nvPr>
            <p:ph type="body" sz="quarter" idx="23" hasCustomPrompt="1"/>
          </p:nvPr>
        </p:nvSpPr>
        <p:spPr>
          <a:xfrm>
            <a:off x="7781379" y="9363136"/>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2" name="Marcador de Posição do Texto 47">
            <a:extLst>
              <a:ext uri="{FF2B5EF4-FFF2-40B4-BE49-F238E27FC236}">
                <a16:creationId xmlns:a16="http://schemas.microsoft.com/office/drawing/2014/main" id="{9A32C4DC-53FF-2890-7BB5-2747A7DBFBEF}"/>
              </a:ext>
            </a:extLst>
          </p:cNvPr>
          <p:cNvSpPr>
            <a:spLocks noGrp="1"/>
          </p:cNvSpPr>
          <p:nvPr>
            <p:ph type="body" sz="quarter" idx="24" hasCustomPrompt="1"/>
          </p:nvPr>
        </p:nvSpPr>
        <p:spPr>
          <a:xfrm>
            <a:off x="10015350" y="9363136"/>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3" name="Marcador de Posição do Texto 47">
            <a:extLst>
              <a:ext uri="{FF2B5EF4-FFF2-40B4-BE49-F238E27FC236}">
                <a16:creationId xmlns:a16="http://schemas.microsoft.com/office/drawing/2014/main" id="{5D75317D-05D2-23C4-93EE-E6ED7AF5E6DF}"/>
              </a:ext>
            </a:extLst>
          </p:cNvPr>
          <p:cNvSpPr>
            <a:spLocks noGrp="1"/>
          </p:cNvSpPr>
          <p:nvPr>
            <p:ph type="body" sz="quarter" idx="25" hasCustomPrompt="1"/>
          </p:nvPr>
        </p:nvSpPr>
        <p:spPr>
          <a:xfrm>
            <a:off x="12248982" y="9363136"/>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4" name="Marcador de Posição do Texto 47">
            <a:extLst>
              <a:ext uri="{FF2B5EF4-FFF2-40B4-BE49-F238E27FC236}">
                <a16:creationId xmlns:a16="http://schemas.microsoft.com/office/drawing/2014/main" id="{465D9E01-A72A-4306-FEFE-C5B4DFA14E44}"/>
              </a:ext>
            </a:extLst>
          </p:cNvPr>
          <p:cNvSpPr>
            <a:spLocks noGrp="1"/>
          </p:cNvSpPr>
          <p:nvPr>
            <p:ph type="body" sz="quarter" idx="15" hasCustomPrompt="1"/>
          </p:nvPr>
        </p:nvSpPr>
        <p:spPr>
          <a:xfrm>
            <a:off x="8474743" y="3232148"/>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25" name="Marcador de Posição do Gráfico 63">
            <a:extLst>
              <a:ext uri="{FF2B5EF4-FFF2-40B4-BE49-F238E27FC236}">
                <a16:creationId xmlns:a16="http://schemas.microsoft.com/office/drawing/2014/main" id="{E573262A-AD7E-20C6-9CF7-A9167DED84C6}"/>
              </a:ext>
            </a:extLst>
          </p:cNvPr>
          <p:cNvSpPr>
            <a:spLocks noGrp="1"/>
          </p:cNvSpPr>
          <p:nvPr>
            <p:ph type="chart" sz="quarter" idx="31"/>
          </p:nvPr>
        </p:nvSpPr>
        <p:spPr>
          <a:xfrm>
            <a:off x="4541171" y="4366824"/>
            <a:ext cx="11371823" cy="4151242"/>
          </a:xfrm>
          <a:prstGeom prst="rect">
            <a:avLst/>
          </a:prstGeom>
        </p:spPr>
        <p:txBody>
          <a:bodyPr/>
          <a:lstStyle/>
          <a:p>
            <a:endParaRPr lang="pt-PT"/>
          </a:p>
        </p:txBody>
      </p:sp>
      <p:cxnSp>
        <p:nvCxnSpPr>
          <p:cNvPr id="3" name="Conexão Reta 2">
            <a:extLst>
              <a:ext uri="{FF2B5EF4-FFF2-40B4-BE49-F238E27FC236}">
                <a16:creationId xmlns:a16="http://schemas.microsoft.com/office/drawing/2014/main" id="{F75F496F-1227-5BAB-93E8-13E4374E98EC}"/>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3816085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3" name="Oval 2">
            <a:extLst>
              <a:ext uri="{FF2B5EF4-FFF2-40B4-BE49-F238E27FC236}">
                <a16:creationId xmlns:a16="http://schemas.microsoft.com/office/drawing/2014/main" id="{C421ED76-BF60-D7D2-DF95-155622AE837C}"/>
              </a:ext>
            </a:extLst>
          </p:cNvPr>
          <p:cNvSpPr/>
          <p:nvPr userDrawn="1"/>
        </p:nvSpPr>
        <p:spPr>
          <a:xfrm>
            <a:off x="4344834" y="9357073"/>
            <a:ext cx="152400" cy="152400"/>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6" name="Oval 25">
            <a:extLst>
              <a:ext uri="{FF2B5EF4-FFF2-40B4-BE49-F238E27FC236}">
                <a16:creationId xmlns:a16="http://schemas.microsoft.com/office/drawing/2014/main" id="{C8FDA8A7-1A8F-CED6-68C1-145A4E088E6E}"/>
              </a:ext>
            </a:extLst>
          </p:cNvPr>
          <p:cNvSpPr/>
          <p:nvPr userDrawn="1"/>
        </p:nvSpPr>
        <p:spPr>
          <a:xfrm>
            <a:off x="4344834" y="9753923"/>
            <a:ext cx="152400" cy="1524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7" name="Oval 26">
            <a:extLst>
              <a:ext uri="{FF2B5EF4-FFF2-40B4-BE49-F238E27FC236}">
                <a16:creationId xmlns:a16="http://schemas.microsoft.com/office/drawing/2014/main" id="{28A16384-4D6A-1EB9-A9AF-5FB0F576C061}"/>
              </a:ext>
            </a:extLst>
          </p:cNvPr>
          <p:cNvSpPr/>
          <p:nvPr userDrawn="1"/>
        </p:nvSpPr>
        <p:spPr>
          <a:xfrm>
            <a:off x="8338631" y="9333028"/>
            <a:ext cx="152400" cy="152400"/>
          </a:xfrm>
          <a:prstGeom prst="ellipse">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8" name="Oval 27">
            <a:extLst>
              <a:ext uri="{FF2B5EF4-FFF2-40B4-BE49-F238E27FC236}">
                <a16:creationId xmlns:a16="http://schemas.microsoft.com/office/drawing/2014/main" id="{ED59F68C-D655-8082-EBD5-7CF8DAE5CC3F}"/>
              </a:ext>
            </a:extLst>
          </p:cNvPr>
          <p:cNvSpPr/>
          <p:nvPr userDrawn="1"/>
        </p:nvSpPr>
        <p:spPr>
          <a:xfrm>
            <a:off x="8338631" y="9738349"/>
            <a:ext cx="152400" cy="152400"/>
          </a:xfrm>
          <a:prstGeom prst="ellipse">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9" name="Terminador 28">
            <a:extLst>
              <a:ext uri="{FF2B5EF4-FFF2-40B4-BE49-F238E27FC236}">
                <a16:creationId xmlns:a16="http://schemas.microsoft.com/office/drawing/2014/main" id="{7848178E-AD0F-5E1D-1EF7-9DBF8359A5A1}"/>
              </a:ext>
            </a:extLst>
          </p:cNvPr>
          <p:cNvSpPr/>
          <p:nvPr userDrawn="1"/>
        </p:nvSpPr>
        <p:spPr>
          <a:xfrm>
            <a:off x="11761994" y="9363649"/>
            <a:ext cx="329886" cy="127377"/>
          </a:xfrm>
          <a:prstGeom prst="flowChartTerminator">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0" name="Terminador 29">
            <a:extLst>
              <a:ext uri="{FF2B5EF4-FFF2-40B4-BE49-F238E27FC236}">
                <a16:creationId xmlns:a16="http://schemas.microsoft.com/office/drawing/2014/main" id="{02206359-72BF-59CE-7EF2-0551D241FD81}"/>
              </a:ext>
            </a:extLst>
          </p:cNvPr>
          <p:cNvSpPr/>
          <p:nvPr userDrawn="1"/>
        </p:nvSpPr>
        <p:spPr>
          <a:xfrm>
            <a:off x="11761994" y="9763372"/>
            <a:ext cx="329886" cy="127377"/>
          </a:xfrm>
          <a:prstGeom prst="flowChartTerminator">
            <a:avLst/>
          </a:prstGeom>
          <a:solidFill>
            <a:srgbClr val="F8BA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1" name="Marcador de Posição do Texto 47">
            <a:extLst>
              <a:ext uri="{FF2B5EF4-FFF2-40B4-BE49-F238E27FC236}">
                <a16:creationId xmlns:a16="http://schemas.microsoft.com/office/drawing/2014/main" id="{8CA30285-5E0B-BBBB-9E08-C03E4D49EA21}"/>
              </a:ext>
            </a:extLst>
          </p:cNvPr>
          <p:cNvSpPr>
            <a:spLocks noGrp="1"/>
          </p:cNvSpPr>
          <p:nvPr>
            <p:ph type="body" sz="quarter" idx="15" hasCustomPrompt="1"/>
          </p:nvPr>
        </p:nvSpPr>
        <p:spPr>
          <a:xfrm>
            <a:off x="4446440" y="3400423"/>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32" name="Marcador de Posição do Texto 47">
            <a:extLst>
              <a:ext uri="{FF2B5EF4-FFF2-40B4-BE49-F238E27FC236}">
                <a16:creationId xmlns:a16="http://schemas.microsoft.com/office/drawing/2014/main" id="{FA52A65B-3805-9F9C-F9DB-FF019D41D370}"/>
              </a:ext>
            </a:extLst>
          </p:cNvPr>
          <p:cNvSpPr>
            <a:spLocks noGrp="1"/>
          </p:cNvSpPr>
          <p:nvPr>
            <p:ph type="body" sz="quarter" idx="16" hasCustomPrompt="1"/>
          </p:nvPr>
        </p:nvSpPr>
        <p:spPr>
          <a:xfrm>
            <a:off x="11785158" y="3400423"/>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33" name="Marcador de Posição do Texto 47">
            <a:extLst>
              <a:ext uri="{FF2B5EF4-FFF2-40B4-BE49-F238E27FC236}">
                <a16:creationId xmlns:a16="http://schemas.microsoft.com/office/drawing/2014/main" id="{8A3D9BE6-884A-A50D-B9D0-813EA797E7CC}"/>
              </a:ext>
            </a:extLst>
          </p:cNvPr>
          <p:cNvSpPr>
            <a:spLocks noGrp="1"/>
          </p:cNvSpPr>
          <p:nvPr>
            <p:ph type="body" sz="quarter" idx="17" hasCustomPrompt="1"/>
          </p:nvPr>
        </p:nvSpPr>
        <p:spPr>
          <a:xfrm>
            <a:off x="4588992" y="9243383"/>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4" name="Marcador de Posição do Texto 47">
            <a:extLst>
              <a:ext uri="{FF2B5EF4-FFF2-40B4-BE49-F238E27FC236}">
                <a16:creationId xmlns:a16="http://schemas.microsoft.com/office/drawing/2014/main" id="{E843A042-8AB4-6BEB-EB52-5E2B2DBB1899}"/>
              </a:ext>
            </a:extLst>
          </p:cNvPr>
          <p:cNvSpPr>
            <a:spLocks noGrp="1"/>
          </p:cNvSpPr>
          <p:nvPr>
            <p:ph type="body" sz="quarter" idx="18" hasCustomPrompt="1"/>
          </p:nvPr>
        </p:nvSpPr>
        <p:spPr>
          <a:xfrm>
            <a:off x="4598373" y="9645904"/>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5" name="Marcador de Posição do Texto 47">
            <a:extLst>
              <a:ext uri="{FF2B5EF4-FFF2-40B4-BE49-F238E27FC236}">
                <a16:creationId xmlns:a16="http://schemas.microsoft.com/office/drawing/2014/main" id="{FD59E81F-ACEF-9F2F-E10E-192C1B067731}"/>
              </a:ext>
            </a:extLst>
          </p:cNvPr>
          <p:cNvSpPr>
            <a:spLocks noGrp="1"/>
          </p:cNvSpPr>
          <p:nvPr>
            <p:ph type="body" sz="quarter" idx="19" hasCustomPrompt="1"/>
          </p:nvPr>
        </p:nvSpPr>
        <p:spPr>
          <a:xfrm>
            <a:off x="8580989" y="9243379"/>
            <a:ext cx="2841555"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6" name="Marcador de Posição do Texto 47">
            <a:extLst>
              <a:ext uri="{FF2B5EF4-FFF2-40B4-BE49-F238E27FC236}">
                <a16:creationId xmlns:a16="http://schemas.microsoft.com/office/drawing/2014/main" id="{56CA7848-447C-BDB1-95E4-6A5B0A280729}"/>
              </a:ext>
            </a:extLst>
          </p:cNvPr>
          <p:cNvSpPr>
            <a:spLocks noGrp="1"/>
          </p:cNvSpPr>
          <p:nvPr>
            <p:ph type="body" sz="quarter" idx="20" hasCustomPrompt="1"/>
          </p:nvPr>
        </p:nvSpPr>
        <p:spPr>
          <a:xfrm>
            <a:off x="8580989" y="9645904"/>
            <a:ext cx="2841555"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7" name="Marcador de Posição do Texto 47">
            <a:extLst>
              <a:ext uri="{FF2B5EF4-FFF2-40B4-BE49-F238E27FC236}">
                <a16:creationId xmlns:a16="http://schemas.microsoft.com/office/drawing/2014/main" id="{01E78C20-E895-ADD9-44FE-1834FCD4F2EB}"/>
              </a:ext>
            </a:extLst>
          </p:cNvPr>
          <p:cNvSpPr>
            <a:spLocks noGrp="1"/>
          </p:cNvSpPr>
          <p:nvPr>
            <p:ph type="body" sz="quarter" idx="21" hasCustomPrompt="1"/>
          </p:nvPr>
        </p:nvSpPr>
        <p:spPr>
          <a:xfrm>
            <a:off x="12131745" y="9243379"/>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8" name="Marcador de Posição do Texto 47">
            <a:extLst>
              <a:ext uri="{FF2B5EF4-FFF2-40B4-BE49-F238E27FC236}">
                <a16:creationId xmlns:a16="http://schemas.microsoft.com/office/drawing/2014/main" id="{FA1CA27E-0D81-7F49-DC80-A7A9C77725BA}"/>
              </a:ext>
            </a:extLst>
          </p:cNvPr>
          <p:cNvSpPr>
            <a:spLocks noGrp="1"/>
          </p:cNvSpPr>
          <p:nvPr>
            <p:ph type="body" sz="quarter" idx="22" hasCustomPrompt="1"/>
          </p:nvPr>
        </p:nvSpPr>
        <p:spPr>
          <a:xfrm>
            <a:off x="12131745" y="9650631"/>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9" name="Marcador de Posição do Gráfico 49">
            <a:extLst>
              <a:ext uri="{FF2B5EF4-FFF2-40B4-BE49-F238E27FC236}">
                <a16:creationId xmlns:a16="http://schemas.microsoft.com/office/drawing/2014/main" id="{39F4D153-665B-1396-2DB7-F8E680B6B885}"/>
              </a:ext>
            </a:extLst>
          </p:cNvPr>
          <p:cNvSpPr>
            <a:spLocks noGrp="1"/>
          </p:cNvSpPr>
          <p:nvPr>
            <p:ph type="chart" sz="quarter" idx="24"/>
          </p:nvPr>
        </p:nvSpPr>
        <p:spPr>
          <a:xfrm>
            <a:off x="3399389" y="4444946"/>
            <a:ext cx="5181600" cy="4343400"/>
          </a:xfrm>
          <a:prstGeom prst="rect">
            <a:avLst/>
          </a:prstGeom>
        </p:spPr>
        <p:txBody>
          <a:bodyPr/>
          <a:lstStyle/>
          <a:p>
            <a:endParaRPr lang="pt-PT"/>
          </a:p>
        </p:txBody>
      </p:sp>
      <p:sp>
        <p:nvSpPr>
          <p:cNvPr id="40" name="Marcador de Posição do Gráfico 49">
            <a:extLst>
              <a:ext uri="{FF2B5EF4-FFF2-40B4-BE49-F238E27FC236}">
                <a16:creationId xmlns:a16="http://schemas.microsoft.com/office/drawing/2014/main" id="{41F5CE28-807C-EDAC-FE3D-65D49D4F70AB}"/>
              </a:ext>
            </a:extLst>
          </p:cNvPr>
          <p:cNvSpPr>
            <a:spLocks noGrp="1"/>
          </p:cNvSpPr>
          <p:nvPr>
            <p:ph type="chart" sz="quarter" idx="25"/>
          </p:nvPr>
        </p:nvSpPr>
        <p:spPr>
          <a:xfrm>
            <a:off x="10778015" y="4423655"/>
            <a:ext cx="5181600" cy="4343400"/>
          </a:xfrm>
          <a:prstGeom prst="rect">
            <a:avLst/>
          </a:prstGeom>
        </p:spPr>
        <p:txBody>
          <a:bodyPr/>
          <a:lstStyle/>
          <a:p>
            <a:endParaRPr lang="pt-PT"/>
          </a:p>
        </p:txBody>
      </p:sp>
      <p:cxnSp>
        <p:nvCxnSpPr>
          <p:cNvPr id="4" name="Conexão Reta 3">
            <a:extLst>
              <a:ext uri="{FF2B5EF4-FFF2-40B4-BE49-F238E27FC236}">
                <a16:creationId xmlns:a16="http://schemas.microsoft.com/office/drawing/2014/main" id="{0CB37E57-F43C-F2A9-4092-622E6CF81925}"/>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608610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2" name="Imagem 21">
            <a:extLst>
              <a:ext uri="{FF2B5EF4-FFF2-40B4-BE49-F238E27FC236}">
                <a16:creationId xmlns:a16="http://schemas.microsoft.com/office/drawing/2014/main" id="{902571D2-82CE-1A31-A09F-7F49D696B1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5" name="Forma Livre 4">
            <a:extLst>
              <a:ext uri="{FF2B5EF4-FFF2-40B4-BE49-F238E27FC236}">
                <a16:creationId xmlns:a16="http://schemas.microsoft.com/office/drawing/2014/main" id="{5E06D5F3-E9F1-3464-B3C9-39E0C602401D}"/>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6" name="Marcador de Posição do Texto 47">
            <a:extLst>
              <a:ext uri="{FF2B5EF4-FFF2-40B4-BE49-F238E27FC236}">
                <a16:creationId xmlns:a16="http://schemas.microsoft.com/office/drawing/2014/main" id="{D6DC9F86-693E-66D6-DB09-1EC8724312E6}"/>
              </a:ext>
            </a:extLst>
          </p:cNvPr>
          <p:cNvSpPr>
            <a:spLocks noGrp="1"/>
          </p:cNvSpPr>
          <p:nvPr>
            <p:ph type="body" sz="quarter" idx="10" hasCustomPrompt="1"/>
          </p:nvPr>
        </p:nvSpPr>
        <p:spPr>
          <a:xfrm>
            <a:off x="1182436" y="4339467"/>
            <a:ext cx="8412414" cy="5435284"/>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34" name="Holder 6">
            <a:extLst>
              <a:ext uri="{FF2B5EF4-FFF2-40B4-BE49-F238E27FC236}">
                <a16:creationId xmlns:a16="http://schemas.microsoft.com/office/drawing/2014/main" id="{83C97430-95FB-6749-0D4F-EB34FE1ADE9F}"/>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11" name="Agrupar 10">
            <a:extLst>
              <a:ext uri="{FF2B5EF4-FFF2-40B4-BE49-F238E27FC236}">
                <a16:creationId xmlns:a16="http://schemas.microsoft.com/office/drawing/2014/main" id="{3E35FE98-AE29-3DD7-E097-364EE78A037E}"/>
              </a:ext>
            </a:extLst>
          </p:cNvPr>
          <p:cNvGrpSpPr/>
          <p:nvPr userDrawn="1"/>
        </p:nvGrpSpPr>
        <p:grpSpPr>
          <a:xfrm>
            <a:off x="1166925" y="1789497"/>
            <a:ext cx="14015286" cy="304800"/>
            <a:chOff x="908050" y="2073275"/>
            <a:chExt cx="14015286" cy="304800"/>
          </a:xfrm>
        </p:grpSpPr>
        <p:sp>
          <p:nvSpPr>
            <p:cNvPr id="12" name="Oval 11">
              <a:extLst>
                <a:ext uri="{FF2B5EF4-FFF2-40B4-BE49-F238E27FC236}">
                  <a16:creationId xmlns:a16="http://schemas.microsoft.com/office/drawing/2014/main" id="{5921C24C-DC9B-33C0-5F35-38154CE3E0BF}"/>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Oval 12">
              <a:extLst>
                <a:ext uri="{FF2B5EF4-FFF2-40B4-BE49-F238E27FC236}">
                  <a16:creationId xmlns:a16="http://schemas.microsoft.com/office/drawing/2014/main" id="{091BEF9F-AE97-8A59-2506-36FDCFCFA0DE}"/>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13">
              <a:extLst>
                <a:ext uri="{FF2B5EF4-FFF2-40B4-BE49-F238E27FC236}">
                  <a16:creationId xmlns:a16="http://schemas.microsoft.com/office/drawing/2014/main" id="{77567535-B960-E8A6-0C52-E3A18D72EC56}"/>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lgn="l">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8" name="Marcador de Posição da Imagem 16">
            <a:extLst>
              <a:ext uri="{FF2B5EF4-FFF2-40B4-BE49-F238E27FC236}">
                <a16:creationId xmlns:a16="http://schemas.microsoft.com/office/drawing/2014/main" id="{36F3D79D-DA82-CDD0-F547-810F074B3A3F}"/>
              </a:ext>
            </a:extLst>
          </p:cNvPr>
          <p:cNvSpPr>
            <a:spLocks noGrp="1"/>
          </p:cNvSpPr>
          <p:nvPr>
            <p:ph type="pic" sz="quarter" idx="15"/>
          </p:nvPr>
        </p:nvSpPr>
        <p:spPr>
          <a:xfrm>
            <a:off x="10990383" y="3252909"/>
            <a:ext cx="10827076" cy="65417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txBody>
          <a:bodyPr/>
          <a:lstStyle/>
          <a:p>
            <a:endParaRPr lang="pt-PT"/>
          </a:p>
        </p:txBody>
      </p:sp>
    </p:spTree>
    <p:extLst>
      <p:ext uri="{BB962C8B-B14F-4D97-AF65-F5344CB8AC3E}">
        <p14:creationId xmlns:p14="http://schemas.microsoft.com/office/powerpoint/2010/main" val="3353935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233A1F9-5EAE-4FAF-3231-49B917718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3" name="Marcador de Posição do Texto 47">
            <a:extLst>
              <a:ext uri="{FF2B5EF4-FFF2-40B4-BE49-F238E27FC236}">
                <a16:creationId xmlns:a16="http://schemas.microsoft.com/office/drawing/2014/main" id="{298F56B5-5157-3231-8CF7-A51D5D83055C}"/>
              </a:ext>
            </a:extLst>
          </p:cNvPr>
          <p:cNvSpPr>
            <a:spLocks noGrp="1"/>
          </p:cNvSpPr>
          <p:nvPr>
            <p:ph type="body" sz="quarter" idx="10" hasCustomPrompt="1"/>
          </p:nvPr>
        </p:nvSpPr>
        <p:spPr>
          <a:xfrm>
            <a:off x="1182436" y="4339467"/>
            <a:ext cx="8336214" cy="5435284"/>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11" name="Agrupar 10">
            <a:extLst>
              <a:ext uri="{FF2B5EF4-FFF2-40B4-BE49-F238E27FC236}">
                <a16:creationId xmlns:a16="http://schemas.microsoft.com/office/drawing/2014/main" id="{6C4BBBBB-292D-9268-25A6-1CDD9A562482}"/>
              </a:ext>
            </a:extLst>
          </p:cNvPr>
          <p:cNvGrpSpPr/>
          <p:nvPr userDrawn="1"/>
        </p:nvGrpSpPr>
        <p:grpSpPr>
          <a:xfrm>
            <a:off x="1166925" y="1789497"/>
            <a:ext cx="14015286" cy="304800"/>
            <a:chOff x="908050" y="2073275"/>
            <a:chExt cx="14015286" cy="304800"/>
          </a:xfrm>
        </p:grpSpPr>
        <p:sp>
          <p:nvSpPr>
            <p:cNvPr id="12" name="Oval 11">
              <a:extLst>
                <a:ext uri="{FF2B5EF4-FFF2-40B4-BE49-F238E27FC236}">
                  <a16:creationId xmlns:a16="http://schemas.microsoft.com/office/drawing/2014/main" id="{262E2537-CAD5-54DD-50C0-F3AA294AB6D3}"/>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Oval 12">
              <a:extLst>
                <a:ext uri="{FF2B5EF4-FFF2-40B4-BE49-F238E27FC236}">
                  <a16:creationId xmlns:a16="http://schemas.microsoft.com/office/drawing/2014/main" id="{1DB603EB-3BA3-B061-D4DF-D75FCBA7D0BE}"/>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13">
              <a:extLst>
                <a:ext uri="{FF2B5EF4-FFF2-40B4-BE49-F238E27FC236}">
                  <a16:creationId xmlns:a16="http://schemas.microsoft.com/office/drawing/2014/main" id="{48A8A8A3-568F-935D-6F98-E16191151C51}"/>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6" name="Marcador de Posição da Imagem 16">
            <a:extLst>
              <a:ext uri="{FF2B5EF4-FFF2-40B4-BE49-F238E27FC236}">
                <a16:creationId xmlns:a16="http://schemas.microsoft.com/office/drawing/2014/main" id="{3EDA1E2C-900C-AF48-6D8A-84D3E7DE953D}"/>
              </a:ext>
            </a:extLst>
          </p:cNvPr>
          <p:cNvSpPr>
            <a:spLocks noGrp="1"/>
          </p:cNvSpPr>
          <p:nvPr>
            <p:ph type="pic" sz="quarter" idx="15"/>
          </p:nvPr>
        </p:nvSpPr>
        <p:spPr>
          <a:xfrm>
            <a:off x="10990383" y="3252909"/>
            <a:ext cx="10827076" cy="65417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txBody>
          <a:bodyPr/>
          <a:lstStyle/>
          <a:p>
            <a:endParaRPr lang="pt-PT"/>
          </a:p>
        </p:txBody>
      </p:sp>
    </p:spTree>
    <p:extLst>
      <p:ext uri="{BB962C8B-B14F-4D97-AF65-F5344CB8AC3E}">
        <p14:creationId xmlns:p14="http://schemas.microsoft.com/office/powerpoint/2010/main" val="1396841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4_Blank">
    <p:bg>
      <p:bgPr>
        <a:solidFill>
          <a:schemeClr val="bg1"/>
        </a:solidFill>
        <a:effectLst/>
      </p:bgPr>
    </p:bg>
    <p:spTree>
      <p:nvGrpSpPr>
        <p:cNvPr id="1" name=""/>
        <p:cNvGrpSpPr/>
        <p:nvPr/>
      </p:nvGrpSpPr>
      <p:grpSpPr>
        <a:xfrm>
          <a:off x="0" y="0"/>
          <a:ext cx="0" cy="0"/>
          <a:chOff x="0" y="0"/>
          <a:chExt cx="0" cy="0"/>
        </a:xfrm>
      </p:grpSpPr>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3" name="Marcador de Posição do Texto 47">
            <a:extLst>
              <a:ext uri="{FF2B5EF4-FFF2-40B4-BE49-F238E27FC236}">
                <a16:creationId xmlns:a16="http://schemas.microsoft.com/office/drawing/2014/main" id="{298F56B5-5157-3231-8CF7-A51D5D83055C}"/>
              </a:ext>
            </a:extLst>
          </p:cNvPr>
          <p:cNvSpPr>
            <a:spLocks noGrp="1"/>
          </p:cNvSpPr>
          <p:nvPr>
            <p:ph type="body" sz="quarter" idx="10" hasCustomPrompt="1"/>
          </p:nvPr>
        </p:nvSpPr>
        <p:spPr>
          <a:xfrm>
            <a:off x="1182436" y="4339467"/>
            <a:ext cx="8336214" cy="5435284"/>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pic>
        <p:nvPicPr>
          <p:cNvPr id="8" name="Imagem 7">
            <a:extLst>
              <a:ext uri="{FF2B5EF4-FFF2-40B4-BE49-F238E27FC236}">
                <a16:creationId xmlns:a16="http://schemas.microsoft.com/office/drawing/2014/main" id="{77702CCA-5593-8185-1FB2-604E577B89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
        <p:nvSpPr>
          <p:cNvPr id="9" name="Retângulo 8">
            <a:extLst>
              <a:ext uri="{FF2B5EF4-FFF2-40B4-BE49-F238E27FC236}">
                <a16:creationId xmlns:a16="http://schemas.microsoft.com/office/drawing/2014/main" id="{61245426-6C3C-7D9E-EF94-A572DA2D8782}"/>
              </a:ext>
            </a:extLst>
          </p:cNvPr>
          <p:cNvSpPr/>
          <p:nvPr userDrawn="1"/>
        </p:nvSpPr>
        <p:spPr>
          <a:xfrm>
            <a:off x="-302691" y="1080000"/>
            <a:ext cx="554691" cy="104775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 name="Agrupar 1">
            <a:extLst>
              <a:ext uri="{FF2B5EF4-FFF2-40B4-BE49-F238E27FC236}">
                <a16:creationId xmlns:a16="http://schemas.microsoft.com/office/drawing/2014/main" id="{3ADFBC05-9725-64DA-36EA-1F27234BA2CC}"/>
              </a:ext>
            </a:extLst>
          </p:cNvPr>
          <p:cNvGrpSpPr/>
          <p:nvPr userDrawn="1"/>
        </p:nvGrpSpPr>
        <p:grpSpPr>
          <a:xfrm>
            <a:off x="1166925" y="1789497"/>
            <a:ext cx="14015286" cy="304800"/>
            <a:chOff x="908050" y="2073275"/>
            <a:chExt cx="14015286" cy="304800"/>
          </a:xfrm>
        </p:grpSpPr>
        <p:sp>
          <p:nvSpPr>
            <p:cNvPr id="5" name="Oval 4">
              <a:extLst>
                <a:ext uri="{FF2B5EF4-FFF2-40B4-BE49-F238E27FC236}">
                  <a16:creationId xmlns:a16="http://schemas.microsoft.com/office/drawing/2014/main" id="{C10083A2-49B8-CC0B-CFB3-E2C78E98929B}"/>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Oval 13">
              <a:extLst>
                <a:ext uri="{FF2B5EF4-FFF2-40B4-BE49-F238E27FC236}">
                  <a16:creationId xmlns:a16="http://schemas.microsoft.com/office/drawing/2014/main" id="{375A4B00-49CA-924A-9A49-677A1A0C6773}"/>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15">
              <a:extLst>
                <a:ext uri="{FF2B5EF4-FFF2-40B4-BE49-F238E27FC236}">
                  <a16:creationId xmlns:a16="http://schemas.microsoft.com/office/drawing/2014/main" id="{1B7BE829-B75E-50CD-DDA7-3499CE6B4B63}"/>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7" name="Marcador de Posição da Imagem 16">
            <a:extLst>
              <a:ext uri="{FF2B5EF4-FFF2-40B4-BE49-F238E27FC236}">
                <a16:creationId xmlns:a16="http://schemas.microsoft.com/office/drawing/2014/main" id="{BAFD2D78-27D4-B827-6F0E-1AD5239F051D}"/>
              </a:ext>
            </a:extLst>
          </p:cNvPr>
          <p:cNvSpPr>
            <a:spLocks noGrp="1"/>
          </p:cNvSpPr>
          <p:nvPr>
            <p:ph type="pic" sz="quarter" idx="15"/>
          </p:nvPr>
        </p:nvSpPr>
        <p:spPr>
          <a:xfrm>
            <a:off x="10990383" y="3252909"/>
            <a:ext cx="10827076" cy="65417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txBody>
          <a:bodyPr/>
          <a:lstStyle/>
          <a:p>
            <a:endParaRPr lang="pt-PT"/>
          </a:p>
        </p:txBody>
      </p:sp>
    </p:spTree>
    <p:extLst>
      <p:ext uri="{BB962C8B-B14F-4D97-AF65-F5344CB8AC3E}">
        <p14:creationId xmlns:p14="http://schemas.microsoft.com/office/powerpoint/2010/main" val="136163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bg object 16">
            <a:extLst>
              <a:ext uri="{FF2B5EF4-FFF2-40B4-BE49-F238E27FC236}">
                <a16:creationId xmlns:a16="http://schemas.microsoft.com/office/drawing/2014/main" id="{6833B89C-BE6F-E9F7-6B7A-4305712166AC}"/>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a:p>
        </p:txBody>
      </p:sp>
      <p:sp>
        <p:nvSpPr>
          <p:cNvPr id="14" name="Marcador de Posição do Texto 13">
            <a:extLst>
              <a:ext uri="{FF2B5EF4-FFF2-40B4-BE49-F238E27FC236}">
                <a16:creationId xmlns:a16="http://schemas.microsoft.com/office/drawing/2014/main" id="{2F9B15AF-1D51-DEAE-B248-3B916768305C}"/>
              </a:ext>
            </a:extLst>
          </p:cNvPr>
          <p:cNvSpPr>
            <a:spLocks noGrp="1"/>
          </p:cNvSpPr>
          <p:nvPr>
            <p:ph type="body" sz="quarter" idx="10" hasCustomPrompt="1"/>
          </p:nvPr>
        </p:nvSpPr>
        <p:spPr>
          <a:xfrm>
            <a:off x="1347995" y="5539657"/>
            <a:ext cx="8382000" cy="1292464"/>
          </a:xfrm>
          <a:prstGeom prst="rect">
            <a:avLst/>
          </a:prstGeom>
        </p:spPr>
        <p:txBody>
          <a:bodyPr/>
          <a:lstStyle>
            <a:lvl1pPr>
              <a:defRPr sz="7200" b="1" i="0">
                <a:solidFill>
                  <a:schemeClr val="bg1"/>
                </a:solidFill>
                <a:latin typeface="Arial" panose="020B0604020202020204" pitchFamily="34" charset="0"/>
                <a:cs typeface="Arial" panose="020B0604020202020204" pitchFamily="34" charset="0"/>
              </a:defRPr>
            </a:lvl1pPr>
          </a:lstStyle>
          <a:p>
            <a:pPr lvl="0"/>
            <a:r>
              <a:rPr lang="pt-PT" dirty="0" err="1"/>
              <a:t>Main</a:t>
            </a:r>
            <a:r>
              <a:rPr lang="pt-PT" dirty="0"/>
              <a:t> </a:t>
            </a:r>
            <a:r>
              <a:rPr lang="pt-PT" dirty="0" err="1"/>
              <a:t>Heading</a:t>
            </a:r>
            <a:endParaRPr lang="pt-PT" dirty="0"/>
          </a:p>
        </p:txBody>
      </p:sp>
      <p:sp>
        <p:nvSpPr>
          <p:cNvPr id="6" name="Marcador de Posição do Texto 13">
            <a:extLst>
              <a:ext uri="{FF2B5EF4-FFF2-40B4-BE49-F238E27FC236}">
                <a16:creationId xmlns:a16="http://schemas.microsoft.com/office/drawing/2014/main" id="{DD3BC1E3-6B9D-385E-3CCF-1D1364208327}"/>
              </a:ext>
            </a:extLst>
          </p:cNvPr>
          <p:cNvSpPr>
            <a:spLocks noGrp="1"/>
          </p:cNvSpPr>
          <p:nvPr>
            <p:ph type="body" sz="quarter" idx="12" hasCustomPrompt="1"/>
          </p:nvPr>
        </p:nvSpPr>
        <p:spPr>
          <a:xfrm>
            <a:off x="1345120" y="7124042"/>
            <a:ext cx="8382000" cy="1292464"/>
          </a:xfrm>
          <a:prstGeom prst="rect">
            <a:avLst/>
          </a:prstGeom>
        </p:spPr>
        <p:txBody>
          <a:bodyPr/>
          <a:lstStyle>
            <a:lvl1pPr>
              <a:defRPr sz="6600" b="0" i="0">
                <a:solidFill>
                  <a:schemeClr val="bg1"/>
                </a:solidFill>
                <a:latin typeface="Arial" panose="020B0604020202020204" pitchFamily="34" charset="0"/>
                <a:cs typeface="Arial" panose="020B0604020202020204" pitchFamily="34" charset="0"/>
              </a:defRPr>
            </a:lvl1pPr>
          </a:lstStyle>
          <a:p>
            <a:pPr lvl="0"/>
            <a:r>
              <a:rPr lang="pt-PT" dirty="0" err="1"/>
              <a:t>Sub-Heading</a:t>
            </a:r>
            <a:endParaRPr lang="pt-PT" dirty="0"/>
          </a:p>
        </p:txBody>
      </p:sp>
      <p:sp>
        <p:nvSpPr>
          <p:cNvPr id="7" name="Marcador de Posição da Imagem 15">
            <a:extLst>
              <a:ext uri="{FF2B5EF4-FFF2-40B4-BE49-F238E27FC236}">
                <a16:creationId xmlns:a16="http://schemas.microsoft.com/office/drawing/2014/main" id="{989A2161-590A-DF14-CFF2-CC1B66230261}"/>
              </a:ext>
            </a:extLst>
          </p:cNvPr>
          <p:cNvSpPr>
            <a:spLocks noGrp="1"/>
          </p:cNvSpPr>
          <p:nvPr>
            <p:ph type="pic" sz="quarter" idx="11"/>
          </p:nvPr>
        </p:nvSpPr>
        <p:spPr>
          <a:xfrm rot="16200000">
            <a:off x="10900711" y="2543632"/>
            <a:ext cx="9292506" cy="9381210"/>
          </a:xfrm>
          <a:prstGeom prst="flowChartDelay">
            <a:avLst/>
          </a:prstGeom>
        </p:spPr>
        <p:txBody>
          <a:bodyPr/>
          <a:lstStyle/>
          <a:p>
            <a:endParaRPr lang="pt-PT"/>
          </a:p>
        </p:txBody>
      </p:sp>
      <p:sp>
        <p:nvSpPr>
          <p:cNvPr id="13" name="Oval 12">
            <a:extLst>
              <a:ext uri="{FF2B5EF4-FFF2-40B4-BE49-F238E27FC236}">
                <a16:creationId xmlns:a16="http://schemas.microsoft.com/office/drawing/2014/main" id="{11FD9C7A-DCC3-A6F5-9C24-2679E9906CEC}"/>
              </a:ext>
            </a:extLst>
          </p:cNvPr>
          <p:cNvSpPr/>
          <p:nvPr userDrawn="1"/>
        </p:nvSpPr>
        <p:spPr>
          <a:xfrm>
            <a:off x="9200194" y="845388"/>
            <a:ext cx="5133900" cy="5111261"/>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7" name="Oval 16">
            <a:extLst>
              <a:ext uri="{FF2B5EF4-FFF2-40B4-BE49-F238E27FC236}">
                <a16:creationId xmlns:a16="http://schemas.microsoft.com/office/drawing/2014/main" id="{E36A7DC3-3BF0-7669-DBA3-1FC8730804BA}"/>
              </a:ext>
            </a:extLst>
          </p:cNvPr>
          <p:cNvSpPr/>
          <p:nvPr userDrawn="1"/>
        </p:nvSpPr>
        <p:spPr>
          <a:xfrm>
            <a:off x="10261720" y="1902747"/>
            <a:ext cx="3045677" cy="3032247"/>
          </a:xfrm>
          <a:prstGeom prst="ellipse">
            <a:avLst/>
          </a:prstGeom>
          <a:noFill/>
          <a:ln w="22225">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8" name="Imagem 17">
            <a:extLst>
              <a:ext uri="{FF2B5EF4-FFF2-40B4-BE49-F238E27FC236}">
                <a16:creationId xmlns:a16="http://schemas.microsoft.com/office/drawing/2014/main" id="{7AE80FCA-06F2-E7FB-D3B9-4FBBC2BD0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Tree>
    <p:extLst>
      <p:ext uri="{BB962C8B-B14F-4D97-AF65-F5344CB8AC3E}">
        <p14:creationId xmlns:p14="http://schemas.microsoft.com/office/powerpoint/2010/main" val="1765317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FCC21E5-BB19-4876-B201-6C7A71A2BE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97"/>
            <a:ext cx="20103685" cy="11308320"/>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6" name="Marcador de Posição do Texto 47">
            <a:extLst>
              <a:ext uri="{FF2B5EF4-FFF2-40B4-BE49-F238E27FC236}">
                <a16:creationId xmlns:a16="http://schemas.microsoft.com/office/drawing/2014/main" id="{D6DC9F86-693E-66D6-DB09-1EC8724312E6}"/>
              </a:ext>
            </a:extLst>
          </p:cNvPr>
          <p:cNvSpPr>
            <a:spLocks noGrp="1"/>
          </p:cNvSpPr>
          <p:nvPr>
            <p:ph type="body" sz="quarter" idx="10" hasCustomPrompt="1"/>
          </p:nvPr>
        </p:nvSpPr>
        <p:spPr>
          <a:xfrm>
            <a:off x="1182436" y="4339467"/>
            <a:ext cx="8336214" cy="5435284"/>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3" name="Marcador de Posição do Texto 47">
            <a:extLst>
              <a:ext uri="{FF2B5EF4-FFF2-40B4-BE49-F238E27FC236}">
                <a16:creationId xmlns:a16="http://schemas.microsoft.com/office/drawing/2014/main" id="{D0EC215A-CA9C-A13A-1C09-A3E20E452057}"/>
              </a:ext>
            </a:extLst>
          </p:cNvPr>
          <p:cNvSpPr>
            <a:spLocks noGrp="1"/>
          </p:cNvSpPr>
          <p:nvPr>
            <p:ph type="body" sz="quarter" idx="15" hasCustomPrompt="1"/>
          </p:nvPr>
        </p:nvSpPr>
        <p:spPr>
          <a:xfrm>
            <a:off x="10701085" y="4339467"/>
            <a:ext cx="7504365" cy="268680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 name="Forma Livre 3">
            <a:extLst>
              <a:ext uri="{FF2B5EF4-FFF2-40B4-BE49-F238E27FC236}">
                <a16:creationId xmlns:a16="http://schemas.microsoft.com/office/drawing/2014/main" id="{1CB7BB32-7958-D46A-868C-49CED276A261}"/>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6" name="Holder 6">
            <a:extLst>
              <a:ext uri="{FF2B5EF4-FFF2-40B4-BE49-F238E27FC236}">
                <a16:creationId xmlns:a16="http://schemas.microsoft.com/office/drawing/2014/main" id="{1EF28428-E1D3-EC62-6C45-BF0B72D383B5}"/>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10" name="Agrupar 9">
            <a:extLst>
              <a:ext uri="{FF2B5EF4-FFF2-40B4-BE49-F238E27FC236}">
                <a16:creationId xmlns:a16="http://schemas.microsoft.com/office/drawing/2014/main" id="{494FCB23-0821-CA1C-9A25-4971A3BB13AF}"/>
              </a:ext>
            </a:extLst>
          </p:cNvPr>
          <p:cNvGrpSpPr/>
          <p:nvPr userDrawn="1"/>
        </p:nvGrpSpPr>
        <p:grpSpPr>
          <a:xfrm>
            <a:off x="1166925" y="1789497"/>
            <a:ext cx="14015286" cy="304800"/>
            <a:chOff x="908050" y="2073275"/>
            <a:chExt cx="14015286" cy="304800"/>
          </a:xfrm>
        </p:grpSpPr>
        <p:sp>
          <p:nvSpPr>
            <p:cNvPr id="11" name="Oval 10">
              <a:extLst>
                <a:ext uri="{FF2B5EF4-FFF2-40B4-BE49-F238E27FC236}">
                  <a16:creationId xmlns:a16="http://schemas.microsoft.com/office/drawing/2014/main" id="{5AEADCEB-2B7E-A676-FB94-AA4AD4502C48}"/>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Oval 11">
              <a:extLst>
                <a:ext uri="{FF2B5EF4-FFF2-40B4-BE49-F238E27FC236}">
                  <a16:creationId xmlns:a16="http://schemas.microsoft.com/office/drawing/2014/main" id="{2D1574A9-A84A-1F0F-FB07-8A162AA22BED}"/>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12">
              <a:extLst>
                <a:ext uri="{FF2B5EF4-FFF2-40B4-BE49-F238E27FC236}">
                  <a16:creationId xmlns:a16="http://schemas.microsoft.com/office/drawing/2014/main" id="{E048158A-E4B2-E4C7-2DAA-A617EA172320}"/>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4" name="Marcador de Posição da Imagem 15">
            <a:extLst>
              <a:ext uri="{FF2B5EF4-FFF2-40B4-BE49-F238E27FC236}">
                <a16:creationId xmlns:a16="http://schemas.microsoft.com/office/drawing/2014/main" id="{69EA969D-C986-425E-B7FC-CE341374873A}"/>
              </a:ext>
            </a:extLst>
          </p:cNvPr>
          <p:cNvSpPr>
            <a:spLocks noGrp="1"/>
          </p:cNvSpPr>
          <p:nvPr>
            <p:ph type="pic" sz="quarter" idx="16"/>
          </p:nvPr>
        </p:nvSpPr>
        <p:spPr>
          <a:xfrm>
            <a:off x="10726493" y="7723364"/>
            <a:ext cx="7473584" cy="8085449"/>
          </a:xfrm>
          <a:prstGeom prst="flowChartConnector">
            <a:avLst/>
          </a:prstGeom>
        </p:spPr>
        <p:txBody>
          <a:bodyPr/>
          <a:lstStyle/>
          <a:p>
            <a:endParaRPr lang="pt-PT"/>
          </a:p>
        </p:txBody>
      </p:sp>
    </p:spTree>
    <p:extLst>
      <p:ext uri="{BB962C8B-B14F-4D97-AF65-F5344CB8AC3E}">
        <p14:creationId xmlns:p14="http://schemas.microsoft.com/office/powerpoint/2010/main" val="29888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4" name="Imagem 3">
            <a:extLst>
              <a:ext uri="{FF2B5EF4-FFF2-40B4-BE49-F238E27FC236}">
                <a16:creationId xmlns:a16="http://schemas.microsoft.com/office/drawing/2014/main" id="{39131921-CA6F-5F0E-3285-E592D93C85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6" name="Marcador de Posição do Texto 47">
            <a:extLst>
              <a:ext uri="{FF2B5EF4-FFF2-40B4-BE49-F238E27FC236}">
                <a16:creationId xmlns:a16="http://schemas.microsoft.com/office/drawing/2014/main" id="{D6DC9F86-693E-66D6-DB09-1EC8724312E6}"/>
              </a:ext>
            </a:extLst>
          </p:cNvPr>
          <p:cNvSpPr>
            <a:spLocks noGrp="1"/>
          </p:cNvSpPr>
          <p:nvPr>
            <p:ph type="body" sz="quarter" idx="10" hasCustomPrompt="1"/>
          </p:nvPr>
        </p:nvSpPr>
        <p:spPr>
          <a:xfrm>
            <a:off x="1182436" y="4339467"/>
            <a:ext cx="8336214" cy="5435284"/>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3" name="Marcador de Posição do Texto 47">
            <a:extLst>
              <a:ext uri="{FF2B5EF4-FFF2-40B4-BE49-F238E27FC236}">
                <a16:creationId xmlns:a16="http://schemas.microsoft.com/office/drawing/2014/main" id="{D0EC215A-CA9C-A13A-1C09-A3E20E452057}"/>
              </a:ext>
            </a:extLst>
          </p:cNvPr>
          <p:cNvSpPr>
            <a:spLocks noGrp="1"/>
          </p:cNvSpPr>
          <p:nvPr>
            <p:ph type="body" sz="quarter" idx="15" hasCustomPrompt="1"/>
          </p:nvPr>
        </p:nvSpPr>
        <p:spPr>
          <a:xfrm>
            <a:off x="10701085" y="4339467"/>
            <a:ext cx="7504365" cy="268680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6" name="Forma Livre 5">
            <a:extLst>
              <a:ext uri="{FF2B5EF4-FFF2-40B4-BE49-F238E27FC236}">
                <a16:creationId xmlns:a16="http://schemas.microsoft.com/office/drawing/2014/main" id="{95361B2F-E336-03E0-B69B-6E6D680805A6}"/>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B3FBB0A0-A44D-448A-9177-4FE69FE9870E}"/>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10" name="Agrupar 9">
            <a:extLst>
              <a:ext uri="{FF2B5EF4-FFF2-40B4-BE49-F238E27FC236}">
                <a16:creationId xmlns:a16="http://schemas.microsoft.com/office/drawing/2014/main" id="{27DB8452-A534-5418-3A46-4756F58A4ED4}"/>
              </a:ext>
            </a:extLst>
          </p:cNvPr>
          <p:cNvGrpSpPr/>
          <p:nvPr userDrawn="1"/>
        </p:nvGrpSpPr>
        <p:grpSpPr>
          <a:xfrm>
            <a:off x="1166925" y="1789497"/>
            <a:ext cx="14015286" cy="304800"/>
            <a:chOff x="908050" y="2073275"/>
            <a:chExt cx="14015286" cy="304800"/>
          </a:xfrm>
        </p:grpSpPr>
        <p:sp>
          <p:nvSpPr>
            <p:cNvPr id="11" name="Oval 10">
              <a:extLst>
                <a:ext uri="{FF2B5EF4-FFF2-40B4-BE49-F238E27FC236}">
                  <a16:creationId xmlns:a16="http://schemas.microsoft.com/office/drawing/2014/main" id="{7EAEE246-178B-CC0E-EC45-917E1C68FD65}"/>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Oval 11">
              <a:extLst>
                <a:ext uri="{FF2B5EF4-FFF2-40B4-BE49-F238E27FC236}">
                  <a16:creationId xmlns:a16="http://schemas.microsoft.com/office/drawing/2014/main" id="{0B950990-8055-9DD6-B997-6513E5546863}"/>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12">
              <a:extLst>
                <a:ext uri="{FF2B5EF4-FFF2-40B4-BE49-F238E27FC236}">
                  <a16:creationId xmlns:a16="http://schemas.microsoft.com/office/drawing/2014/main" id="{44F5A163-C4A7-8069-2D56-EF1E40ED81E7}"/>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6" name="Marcador de Posição da Imagem 15">
            <a:extLst>
              <a:ext uri="{FF2B5EF4-FFF2-40B4-BE49-F238E27FC236}">
                <a16:creationId xmlns:a16="http://schemas.microsoft.com/office/drawing/2014/main" id="{AC258832-3680-F99E-8FCC-3C4F10ADCE30}"/>
              </a:ext>
            </a:extLst>
          </p:cNvPr>
          <p:cNvSpPr>
            <a:spLocks noGrp="1"/>
          </p:cNvSpPr>
          <p:nvPr>
            <p:ph type="pic" sz="quarter" idx="16"/>
          </p:nvPr>
        </p:nvSpPr>
        <p:spPr>
          <a:xfrm>
            <a:off x="10726493" y="7723364"/>
            <a:ext cx="7473584" cy="8085449"/>
          </a:xfrm>
          <a:prstGeom prst="flowChartConnector">
            <a:avLst/>
          </a:prstGeom>
        </p:spPr>
        <p:txBody>
          <a:bodyPr/>
          <a:lstStyle/>
          <a:p>
            <a:endParaRPr lang="pt-PT"/>
          </a:p>
        </p:txBody>
      </p:sp>
    </p:spTree>
    <p:extLst>
      <p:ext uri="{BB962C8B-B14F-4D97-AF65-F5344CB8AC3E}">
        <p14:creationId xmlns:p14="http://schemas.microsoft.com/office/powerpoint/2010/main" val="83923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5_Blank">
    <p:bg>
      <p:bgPr>
        <a:solidFill>
          <a:schemeClr val="bg1"/>
        </a:solidFill>
        <a:effectLst/>
      </p:bgPr>
    </p:bg>
    <p:spTree>
      <p:nvGrpSpPr>
        <p:cNvPr id="1" name=""/>
        <p:cNvGrpSpPr/>
        <p:nvPr/>
      </p:nvGrpSpPr>
      <p:grpSpPr>
        <a:xfrm>
          <a:off x="0" y="0"/>
          <a:ext cx="0" cy="0"/>
          <a:chOff x="0" y="0"/>
          <a:chExt cx="0" cy="0"/>
        </a:xfrm>
      </p:grpSpPr>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pic>
        <p:nvPicPr>
          <p:cNvPr id="8" name="Imagem 7">
            <a:extLst>
              <a:ext uri="{FF2B5EF4-FFF2-40B4-BE49-F238E27FC236}">
                <a16:creationId xmlns:a16="http://schemas.microsoft.com/office/drawing/2014/main" id="{77702CCA-5593-8185-1FB2-604E577B89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
        <p:nvSpPr>
          <p:cNvPr id="9" name="Retângulo 8">
            <a:extLst>
              <a:ext uri="{FF2B5EF4-FFF2-40B4-BE49-F238E27FC236}">
                <a16:creationId xmlns:a16="http://schemas.microsoft.com/office/drawing/2014/main" id="{61245426-6C3C-7D9E-EF94-A572DA2D8782}"/>
              </a:ext>
            </a:extLst>
          </p:cNvPr>
          <p:cNvSpPr/>
          <p:nvPr userDrawn="1"/>
        </p:nvSpPr>
        <p:spPr>
          <a:xfrm>
            <a:off x="-302691" y="1080000"/>
            <a:ext cx="554691" cy="104775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Marcador de Posição do Texto 47">
            <a:extLst>
              <a:ext uri="{FF2B5EF4-FFF2-40B4-BE49-F238E27FC236}">
                <a16:creationId xmlns:a16="http://schemas.microsoft.com/office/drawing/2014/main" id="{82F0A8A9-5C3B-1E05-1FAB-0E451D461A23}"/>
              </a:ext>
            </a:extLst>
          </p:cNvPr>
          <p:cNvSpPr>
            <a:spLocks noGrp="1"/>
          </p:cNvSpPr>
          <p:nvPr>
            <p:ph type="body" sz="quarter" idx="10" hasCustomPrompt="1"/>
          </p:nvPr>
        </p:nvSpPr>
        <p:spPr>
          <a:xfrm>
            <a:off x="1182436" y="4339467"/>
            <a:ext cx="8336214" cy="5435284"/>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 name="Marcador de Posição do Texto 47">
            <a:extLst>
              <a:ext uri="{FF2B5EF4-FFF2-40B4-BE49-F238E27FC236}">
                <a16:creationId xmlns:a16="http://schemas.microsoft.com/office/drawing/2014/main" id="{EEF7D8E0-58B4-451B-2361-C35683F95243}"/>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16" name="Marcador de Posição do Texto 47">
            <a:extLst>
              <a:ext uri="{FF2B5EF4-FFF2-40B4-BE49-F238E27FC236}">
                <a16:creationId xmlns:a16="http://schemas.microsoft.com/office/drawing/2014/main" id="{AED50AB4-FE1B-F30C-561A-9EE9F0D58B9B}"/>
              </a:ext>
            </a:extLst>
          </p:cNvPr>
          <p:cNvSpPr>
            <a:spLocks noGrp="1"/>
          </p:cNvSpPr>
          <p:nvPr>
            <p:ph type="body" sz="quarter" idx="15" hasCustomPrompt="1"/>
          </p:nvPr>
        </p:nvSpPr>
        <p:spPr>
          <a:xfrm>
            <a:off x="10701085" y="4339467"/>
            <a:ext cx="7504365" cy="268680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grpSp>
        <p:nvGrpSpPr>
          <p:cNvPr id="3" name="Agrupar 2">
            <a:extLst>
              <a:ext uri="{FF2B5EF4-FFF2-40B4-BE49-F238E27FC236}">
                <a16:creationId xmlns:a16="http://schemas.microsoft.com/office/drawing/2014/main" id="{AD80E305-2205-8ABE-D124-4C94CFDC7251}"/>
              </a:ext>
            </a:extLst>
          </p:cNvPr>
          <p:cNvGrpSpPr/>
          <p:nvPr userDrawn="1"/>
        </p:nvGrpSpPr>
        <p:grpSpPr>
          <a:xfrm>
            <a:off x="1166925" y="1789497"/>
            <a:ext cx="14015286" cy="304800"/>
            <a:chOff x="908050" y="2073275"/>
            <a:chExt cx="14015286" cy="304800"/>
          </a:xfrm>
        </p:grpSpPr>
        <p:sp>
          <p:nvSpPr>
            <p:cNvPr id="4" name="Oval 3">
              <a:extLst>
                <a:ext uri="{FF2B5EF4-FFF2-40B4-BE49-F238E27FC236}">
                  <a16:creationId xmlns:a16="http://schemas.microsoft.com/office/drawing/2014/main" id="{CD991C4B-B6EE-FADC-F5BD-D9B452099C59}"/>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Oval 16">
              <a:extLst>
                <a:ext uri="{FF2B5EF4-FFF2-40B4-BE49-F238E27FC236}">
                  <a16:creationId xmlns:a16="http://schemas.microsoft.com/office/drawing/2014/main" id="{8A876699-E9B4-01BF-FBE0-A6094C7419D3}"/>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Retângulo 17">
              <a:extLst>
                <a:ext uri="{FF2B5EF4-FFF2-40B4-BE49-F238E27FC236}">
                  <a16:creationId xmlns:a16="http://schemas.microsoft.com/office/drawing/2014/main" id="{17260636-6BCF-E8FC-03A4-3E26E2BDF1F6}"/>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19" name="Marcador de Posição da Imagem 15">
            <a:extLst>
              <a:ext uri="{FF2B5EF4-FFF2-40B4-BE49-F238E27FC236}">
                <a16:creationId xmlns:a16="http://schemas.microsoft.com/office/drawing/2014/main" id="{C6CF2697-C2CA-DB44-E8D7-6F05E0CB9264}"/>
              </a:ext>
            </a:extLst>
          </p:cNvPr>
          <p:cNvSpPr>
            <a:spLocks noGrp="1"/>
          </p:cNvSpPr>
          <p:nvPr>
            <p:ph type="pic" sz="quarter" idx="16"/>
          </p:nvPr>
        </p:nvSpPr>
        <p:spPr>
          <a:xfrm>
            <a:off x="10726493" y="7723364"/>
            <a:ext cx="7473584" cy="8085449"/>
          </a:xfrm>
          <a:prstGeom prst="flowChartConnector">
            <a:avLst/>
          </a:prstGeom>
        </p:spPr>
        <p:txBody>
          <a:bodyPr/>
          <a:lstStyle/>
          <a:p>
            <a:endParaRPr lang="pt-PT"/>
          </a:p>
        </p:txBody>
      </p:sp>
    </p:spTree>
    <p:extLst>
      <p:ext uri="{BB962C8B-B14F-4D97-AF65-F5344CB8AC3E}">
        <p14:creationId xmlns:p14="http://schemas.microsoft.com/office/powerpoint/2010/main" val="1137615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2" name="Imagem 1">
            <a:extLst>
              <a:ext uri="{FF2B5EF4-FFF2-40B4-BE49-F238E27FC236}">
                <a16:creationId xmlns:a16="http://schemas.microsoft.com/office/drawing/2014/main" id="{EFCC21E5-BB19-4876-B201-6C7A71A2BE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97"/>
            <a:ext cx="20103685" cy="11308320"/>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6" name="Marcador de Posição do Texto 47">
            <a:extLst>
              <a:ext uri="{FF2B5EF4-FFF2-40B4-BE49-F238E27FC236}">
                <a16:creationId xmlns:a16="http://schemas.microsoft.com/office/drawing/2014/main" id="{D6DC9F86-693E-66D6-DB09-1EC8724312E6}"/>
              </a:ext>
            </a:extLst>
          </p:cNvPr>
          <p:cNvSpPr>
            <a:spLocks noGrp="1"/>
          </p:cNvSpPr>
          <p:nvPr>
            <p:ph type="body" sz="quarter" idx="10" hasCustomPrompt="1"/>
          </p:nvPr>
        </p:nvSpPr>
        <p:spPr>
          <a:xfrm>
            <a:off x="1182436" y="4339467"/>
            <a:ext cx="8336214" cy="5435284"/>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3" name="Marcador de Posição do Texto 47">
            <a:extLst>
              <a:ext uri="{FF2B5EF4-FFF2-40B4-BE49-F238E27FC236}">
                <a16:creationId xmlns:a16="http://schemas.microsoft.com/office/drawing/2014/main" id="{D0EC215A-CA9C-A13A-1C09-A3E20E452057}"/>
              </a:ext>
            </a:extLst>
          </p:cNvPr>
          <p:cNvSpPr>
            <a:spLocks noGrp="1"/>
          </p:cNvSpPr>
          <p:nvPr>
            <p:ph type="body" sz="quarter" idx="15" hasCustomPrompt="1"/>
          </p:nvPr>
        </p:nvSpPr>
        <p:spPr>
          <a:xfrm>
            <a:off x="10701085" y="4339467"/>
            <a:ext cx="7504365" cy="382980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44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Lorem</a:t>
            </a:r>
            <a:r>
              <a:rPr lang="pt-PT" dirty="0"/>
              <a:t> </a:t>
            </a:r>
            <a:r>
              <a:rPr lang="pt-PT" dirty="0" err="1"/>
              <a:t>ipsum</a:t>
            </a:r>
            <a:r>
              <a:rPr lang="pt-PT" dirty="0"/>
              <a:t> </a:t>
            </a:r>
            <a:r>
              <a:rPr lang="pt-PT" dirty="0" err="1"/>
              <a:t>dolor</a:t>
            </a:r>
            <a:r>
              <a:rPr lang="pt-PT" dirty="0"/>
              <a:t> </a:t>
            </a:r>
            <a:r>
              <a:rPr lang="pt-PT" dirty="0" err="1"/>
              <a:t>sit</a:t>
            </a:r>
            <a:r>
              <a:rPr lang="pt-PT" dirty="0"/>
              <a:t> </a:t>
            </a:r>
            <a:r>
              <a:rPr lang="pt-PT" dirty="0" err="1"/>
              <a:t>amet</a:t>
            </a:r>
            <a:r>
              <a:rPr lang="pt-PT" dirty="0"/>
              <a:t>, </a:t>
            </a:r>
            <a:r>
              <a:rPr lang="pt-PT" dirty="0" err="1"/>
              <a:t>cons</a:t>
            </a:r>
            <a:r>
              <a:rPr lang="pt-PT" dirty="0"/>
              <a:t> </a:t>
            </a:r>
            <a:r>
              <a:rPr lang="pt-PT" dirty="0" err="1"/>
              <a:t>ectetuer</a:t>
            </a:r>
            <a:r>
              <a:rPr lang="pt-PT" dirty="0"/>
              <a:t> </a:t>
            </a:r>
            <a:r>
              <a:rPr lang="pt-PT" dirty="0" err="1"/>
              <a:t>adipiscing</a:t>
            </a:r>
            <a:r>
              <a:rPr lang="pt-PT" dirty="0"/>
              <a:t> </a:t>
            </a:r>
            <a:r>
              <a:rPr lang="pt-PT" dirty="0" err="1"/>
              <a:t>elit</a:t>
            </a:r>
            <a:r>
              <a:rPr lang="pt-PT" dirty="0"/>
              <a:t>, </a:t>
            </a:r>
            <a:r>
              <a:rPr lang="pt-PT" dirty="0" err="1"/>
              <a:t>sed</a:t>
            </a:r>
            <a:r>
              <a:rPr lang="pt-PT" dirty="0"/>
              <a:t> </a:t>
            </a:r>
            <a:r>
              <a:rPr lang="pt-PT" dirty="0" err="1"/>
              <a:t>diam</a:t>
            </a:r>
            <a:r>
              <a:rPr lang="pt-PT" dirty="0"/>
              <a:t> </a:t>
            </a:r>
            <a:r>
              <a:rPr lang="pt-PT" dirty="0" err="1"/>
              <a:t>nonummy</a:t>
            </a:r>
            <a:r>
              <a:rPr lang="pt-PT" dirty="0"/>
              <a:t> </a:t>
            </a:r>
            <a:r>
              <a:rPr lang="pt-PT" dirty="0" err="1"/>
              <a:t>nibh</a:t>
            </a:r>
            <a:r>
              <a:rPr lang="pt-PT" dirty="0"/>
              <a:t> </a:t>
            </a:r>
            <a:r>
              <a:rPr lang="pt-PT" dirty="0" err="1"/>
              <a:t>euismod</a:t>
            </a:r>
            <a:r>
              <a:rPr lang="pt-PT" dirty="0"/>
              <a:t> </a:t>
            </a:r>
            <a:r>
              <a:rPr lang="pt-PT" dirty="0" err="1"/>
              <a:t>tincidunt</a:t>
            </a:r>
            <a:r>
              <a:rPr lang="pt-PT" dirty="0"/>
              <a:t> ut </a:t>
            </a:r>
            <a:r>
              <a:rPr lang="pt-PT" dirty="0" err="1"/>
              <a:t>laoreet</a:t>
            </a:r>
            <a:r>
              <a:rPr lang="pt-PT" dirty="0"/>
              <a:t>.</a:t>
            </a:r>
          </a:p>
        </p:txBody>
      </p:sp>
      <p:sp>
        <p:nvSpPr>
          <p:cNvPr id="4" name="object 10">
            <a:extLst>
              <a:ext uri="{FF2B5EF4-FFF2-40B4-BE49-F238E27FC236}">
                <a16:creationId xmlns:a16="http://schemas.microsoft.com/office/drawing/2014/main" id="{BF4A03C7-68BA-42FC-6F4F-0271C21CC365}"/>
              </a:ext>
            </a:extLst>
          </p:cNvPr>
          <p:cNvSpPr/>
          <p:nvPr userDrawn="1"/>
        </p:nvSpPr>
        <p:spPr>
          <a:xfrm>
            <a:off x="10053638" y="3472538"/>
            <a:ext cx="881380" cy="661035"/>
          </a:xfrm>
          <a:custGeom>
            <a:avLst/>
            <a:gdLst/>
            <a:ahLst/>
            <a:cxnLst/>
            <a:rect l="l" t="t" r="r" b="b"/>
            <a:pathLst>
              <a:path w="881379" h="661035">
                <a:moveTo>
                  <a:pt x="385610" y="82626"/>
                </a:moveTo>
                <a:lnTo>
                  <a:pt x="379107" y="50495"/>
                </a:lnTo>
                <a:lnTo>
                  <a:pt x="361378" y="24231"/>
                </a:lnTo>
                <a:lnTo>
                  <a:pt x="335114" y="6502"/>
                </a:lnTo>
                <a:lnTo>
                  <a:pt x="302983" y="0"/>
                </a:lnTo>
                <a:lnTo>
                  <a:pt x="82626" y="0"/>
                </a:lnTo>
                <a:lnTo>
                  <a:pt x="50507" y="6502"/>
                </a:lnTo>
                <a:lnTo>
                  <a:pt x="24231" y="24231"/>
                </a:lnTo>
                <a:lnTo>
                  <a:pt x="6515" y="50495"/>
                </a:lnTo>
                <a:lnTo>
                  <a:pt x="0" y="82626"/>
                </a:lnTo>
                <a:lnTo>
                  <a:pt x="0" y="358063"/>
                </a:lnTo>
                <a:lnTo>
                  <a:pt x="3975" y="407149"/>
                </a:lnTo>
                <a:lnTo>
                  <a:pt x="15468" y="453720"/>
                </a:lnTo>
                <a:lnTo>
                  <a:pt x="33870" y="497179"/>
                </a:lnTo>
                <a:lnTo>
                  <a:pt x="58534" y="536879"/>
                </a:lnTo>
                <a:lnTo>
                  <a:pt x="88836" y="572198"/>
                </a:lnTo>
                <a:lnTo>
                  <a:pt x="124155" y="602500"/>
                </a:lnTo>
                <a:lnTo>
                  <a:pt x="163855" y="627164"/>
                </a:lnTo>
                <a:lnTo>
                  <a:pt x="207314" y="645566"/>
                </a:lnTo>
                <a:lnTo>
                  <a:pt x="253898" y="657059"/>
                </a:lnTo>
                <a:lnTo>
                  <a:pt x="302983" y="661035"/>
                </a:lnTo>
                <a:lnTo>
                  <a:pt x="335114" y="654532"/>
                </a:lnTo>
                <a:lnTo>
                  <a:pt x="361378" y="636803"/>
                </a:lnTo>
                <a:lnTo>
                  <a:pt x="379107" y="610527"/>
                </a:lnTo>
                <a:lnTo>
                  <a:pt x="385610" y="578396"/>
                </a:lnTo>
                <a:lnTo>
                  <a:pt x="379107" y="546265"/>
                </a:lnTo>
                <a:lnTo>
                  <a:pt x="361378" y="520001"/>
                </a:lnTo>
                <a:lnTo>
                  <a:pt x="335114" y="502272"/>
                </a:lnTo>
                <a:lnTo>
                  <a:pt x="302983" y="495769"/>
                </a:lnTo>
                <a:lnTo>
                  <a:pt x="255625" y="487387"/>
                </a:lnTo>
                <a:lnTo>
                  <a:pt x="215353" y="464235"/>
                </a:lnTo>
                <a:lnTo>
                  <a:pt x="185166" y="429310"/>
                </a:lnTo>
                <a:lnTo>
                  <a:pt x="168021" y="385597"/>
                </a:lnTo>
                <a:lnTo>
                  <a:pt x="302983" y="385597"/>
                </a:lnTo>
                <a:lnTo>
                  <a:pt x="335114" y="379095"/>
                </a:lnTo>
                <a:lnTo>
                  <a:pt x="361378" y="361365"/>
                </a:lnTo>
                <a:lnTo>
                  <a:pt x="379107" y="335102"/>
                </a:lnTo>
                <a:lnTo>
                  <a:pt x="385610" y="302971"/>
                </a:lnTo>
                <a:lnTo>
                  <a:pt x="385610" y="82626"/>
                </a:lnTo>
                <a:close/>
              </a:path>
              <a:path w="881379" h="661035">
                <a:moveTo>
                  <a:pt x="881380" y="82626"/>
                </a:moveTo>
                <a:lnTo>
                  <a:pt x="874877" y="50495"/>
                </a:lnTo>
                <a:lnTo>
                  <a:pt x="857148" y="24231"/>
                </a:lnTo>
                <a:lnTo>
                  <a:pt x="830884" y="6502"/>
                </a:lnTo>
                <a:lnTo>
                  <a:pt x="798753" y="0"/>
                </a:lnTo>
                <a:lnTo>
                  <a:pt x="578408" y="0"/>
                </a:lnTo>
                <a:lnTo>
                  <a:pt x="546277" y="6502"/>
                </a:lnTo>
                <a:lnTo>
                  <a:pt x="520014" y="24231"/>
                </a:lnTo>
                <a:lnTo>
                  <a:pt x="502285" y="50495"/>
                </a:lnTo>
                <a:lnTo>
                  <a:pt x="495782" y="82626"/>
                </a:lnTo>
                <a:lnTo>
                  <a:pt x="495782" y="358063"/>
                </a:lnTo>
                <a:lnTo>
                  <a:pt x="499757" y="407136"/>
                </a:lnTo>
                <a:lnTo>
                  <a:pt x="511251" y="453720"/>
                </a:lnTo>
                <a:lnTo>
                  <a:pt x="529640" y="497179"/>
                </a:lnTo>
                <a:lnTo>
                  <a:pt x="554304" y="536879"/>
                </a:lnTo>
                <a:lnTo>
                  <a:pt x="584606" y="572198"/>
                </a:lnTo>
                <a:lnTo>
                  <a:pt x="619925" y="602500"/>
                </a:lnTo>
                <a:lnTo>
                  <a:pt x="659625" y="627164"/>
                </a:lnTo>
                <a:lnTo>
                  <a:pt x="703084" y="645566"/>
                </a:lnTo>
                <a:lnTo>
                  <a:pt x="749668" y="657059"/>
                </a:lnTo>
                <a:lnTo>
                  <a:pt x="798753" y="661035"/>
                </a:lnTo>
                <a:lnTo>
                  <a:pt x="830884" y="654532"/>
                </a:lnTo>
                <a:lnTo>
                  <a:pt x="857148" y="636803"/>
                </a:lnTo>
                <a:lnTo>
                  <a:pt x="874877" y="610527"/>
                </a:lnTo>
                <a:lnTo>
                  <a:pt x="881380" y="578396"/>
                </a:lnTo>
                <a:lnTo>
                  <a:pt x="874877" y="546277"/>
                </a:lnTo>
                <a:lnTo>
                  <a:pt x="857148" y="520001"/>
                </a:lnTo>
                <a:lnTo>
                  <a:pt x="830884" y="502272"/>
                </a:lnTo>
                <a:lnTo>
                  <a:pt x="798753" y="495769"/>
                </a:lnTo>
                <a:lnTo>
                  <a:pt x="751395" y="487387"/>
                </a:lnTo>
                <a:lnTo>
                  <a:pt x="711136" y="464235"/>
                </a:lnTo>
                <a:lnTo>
                  <a:pt x="680935" y="429310"/>
                </a:lnTo>
                <a:lnTo>
                  <a:pt x="663803" y="385597"/>
                </a:lnTo>
                <a:lnTo>
                  <a:pt x="798753" y="385597"/>
                </a:lnTo>
                <a:lnTo>
                  <a:pt x="830884" y="379095"/>
                </a:lnTo>
                <a:lnTo>
                  <a:pt x="857148" y="361365"/>
                </a:lnTo>
                <a:lnTo>
                  <a:pt x="874877" y="335102"/>
                </a:lnTo>
                <a:lnTo>
                  <a:pt x="881380" y="302971"/>
                </a:lnTo>
                <a:lnTo>
                  <a:pt x="881380" y="82626"/>
                </a:lnTo>
                <a:close/>
              </a:path>
            </a:pathLst>
          </a:custGeom>
          <a:solidFill>
            <a:srgbClr val="2C3583"/>
          </a:solidFill>
        </p:spPr>
        <p:txBody>
          <a:bodyPr wrap="square" lIns="0" tIns="0" rIns="0" bIns="0" rtlCol="0"/>
          <a:lstStyle/>
          <a:p>
            <a:endParaRPr dirty="0"/>
          </a:p>
        </p:txBody>
      </p:sp>
      <p:sp>
        <p:nvSpPr>
          <p:cNvPr id="6" name="object 10">
            <a:extLst>
              <a:ext uri="{FF2B5EF4-FFF2-40B4-BE49-F238E27FC236}">
                <a16:creationId xmlns:a16="http://schemas.microsoft.com/office/drawing/2014/main" id="{F4BEB4F1-FBB6-972B-7508-BB813550360E}"/>
              </a:ext>
            </a:extLst>
          </p:cNvPr>
          <p:cNvSpPr/>
          <p:nvPr userDrawn="1"/>
        </p:nvSpPr>
        <p:spPr>
          <a:xfrm flipH="1">
            <a:off x="16148050" y="7178675"/>
            <a:ext cx="406400" cy="304800"/>
          </a:xfrm>
          <a:custGeom>
            <a:avLst/>
            <a:gdLst/>
            <a:ahLst/>
            <a:cxnLst/>
            <a:rect l="l" t="t" r="r" b="b"/>
            <a:pathLst>
              <a:path w="881379" h="661035">
                <a:moveTo>
                  <a:pt x="385610" y="82626"/>
                </a:moveTo>
                <a:lnTo>
                  <a:pt x="379107" y="50495"/>
                </a:lnTo>
                <a:lnTo>
                  <a:pt x="361378" y="24231"/>
                </a:lnTo>
                <a:lnTo>
                  <a:pt x="335114" y="6502"/>
                </a:lnTo>
                <a:lnTo>
                  <a:pt x="302983" y="0"/>
                </a:lnTo>
                <a:lnTo>
                  <a:pt x="82626" y="0"/>
                </a:lnTo>
                <a:lnTo>
                  <a:pt x="50507" y="6502"/>
                </a:lnTo>
                <a:lnTo>
                  <a:pt x="24231" y="24231"/>
                </a:lnTo>
                <a:lnTo>
                  <a:pt x="6515" y="50495"/>
                </a:lnTo>
                <a:lnTo>
                  <a:pt x="0" y="82626"/>
                </a:lnTo>
                <a:lnTo>
                  <a:pt x="0" y="358063"/>
                </a:lnTo>
                <a:lnTo>
                  <a:pt x="3975" y="407149"/>
                </a:lnTo>
                <a:lnTo>
                  <a:pt x="15468" y="453720"/>
                </a:lnTo>
                <a:lnTo>
                  <a:pt x="33870" y="497179"/>
                </a:lnTo>
                <a:lnTo>
                  <a:pt x="58534" y="536879"/>
                </a:lnTo>
                <a:lnTo>
                  <a:pt x="88836" y="572198"/>
                </a:lnTo>
                <a:lnTo>
                  <a:pt x="124155" y="602500"/>
                </a:lnTo>
                <a:lnTo>
                  <a:pt x="163855" y="627164"/>
                </a:lnTo>
                <a:lnTo>
                  <a:pt x="207314" y="645566"/>
                </a:lnTo>
                <a:lnTo>
                  <a:pt x="253898" y="657059"/>
                </a:lnTo>
                <a:lnTo>
                  <a:pt x="302983" y="661035"/>
                </a:lnTo>
                <a:lnTo>
                  <a:pt x="335114" y="654532"/>
                </a:lnTo>
                <a:lnTo>
                  <a:pt x="361378" y="636803"/>
                </a:lnTo>
                <a:lnTo>
                  <a:pt x="379107" y="610527"/>
                </a:lnTo>
                <a:lnTo>
                  <a:pt x="385610" y="578396"/>
                </a:lnTo>
                <a:lnTo>
                  <a:pt x="379107" y="546265"/>
                </a:lnTo>
                <a:lnTo>
                  <a:pt x="361378" y="520001"/>
                </a:lnTo>
                <a:lnTo>
                  <a:pt x="335114" y="502272"/>
                </a:lnTo>
                <a:lnTo>
                  <a:pt x="302983" y="495769"/>
                </a:lnTo>
                <a:lnTo>
                  <a:pt x="255625" y="487387"/>
                </a:lnTo>
                <a:lnTo>
                  <a:pt x="215353" y="464235"/>
                </a:lnTo>
                <a:lnTo>
                  <a:pt x="185166" y="429310"/>
                </a:lnTo>
                <a:lnTo>
                  <a:pt x="168021" y="385597"/>
                </a:lnTo>
                <a:lnTo>
                  <a:pt x="302983" y="385597"/>
                </a:lnTo>
                <a:lnTo>
                  <a:pt x="335114" y="379095"/>
                </a:lnTo>
                <a:lnTo>
                  <a:pt x="361378" y="361365"/>
                </a:lnTo>
                <a:lnTo>
                  <a:pt x="379107" y="335102"/>
                </a:lnTo>
                <a:lnTo>
                  <a:pt x="385610" y="302971"/>
                </a:lnTo>
                <a:lnTo>
                  <a:pt x="385610" y="82626"/>
                </a:lnTo>
                <a:close/>
              </a:path>
              <a:path w="881379" h="661035">
                <a:moveTo>
                  <a:pt x="881380" y="82626"/>
                </a:moveTo>
                <a:lnTo>
                  <a:pt x="874877" y="50495"/>
                </a:lnTo>
                <a:lnTo>
                  <a:pt x="857148" y="24231"/>
                </a:lnTo>
                <a:lnTo>
                  <a:pt x="830884" y="6502"/>
                </a:lnTo>
                <a:lnTo>
                  <a:pt x="798753" y="0"/>
                </a:lnTo>
                <a:lnTo>
                  <a:pt x="578408" y="0"/>
                </a:lnTo>
                <a:lnTo>
                  <a:pt x="546277" y="6502"/>
                </a:lnTo>
                <a:lnTo>
                  <a:pt x="520014" y="24231"/>
                </a:lnTo>
                <a:lnTo>
                  <a:pt x="502285" y="50495"/>
                </a:lnTo>
                <a:lnTo>
                  <a:pt x="495782" y="82626"/>
                </a:lnTo>
                <a:lnTo>
                  <a:pt x="495782" y="358063"/>
                </a:lnTo>
                <a:lnTo>
                  <a:pt x="499757" y="407136"/>
                </a:lnTo>
                <a:lnTo>
                  <a:pt x="511251" y="453720"/>
                </a:lnTo>
                <a:lnTo>
                  <a:pt x="529640" y="497179"/>
                </a:lnTo>
                <a:lnTo>
                  <a:pt x="554304" y="536879"/>
                </a:lnTo>
                <a:lnTo>
                  <a:pt x="584606" y="572198"/>
                </a:lnTo>
                <a:lnTo>
                  <a:pt x="619925" y="602500"/>
                </a:lnTo>
                <a:lnTo>
                  <a:pt x="659625" y="627164"/>
                </a:lnTo>
                <a:lnTo>
                  <a:pt x="703084" y="645566"/>
                </a:lnTo>
                <a:lnTo>
                  <a:pt x="749668" y="657059"/>
                </a:lnTo>
                <a:lnTo>
                  <a:pt x="798753" y="661035"/>
                </a:lnTo>
                <a:lnTo>
                  <a:pt x="830884" y="654532"/>
                </a:lnTo>
                <a:lnTo>
                  <a:pt x="857148" y="636803"/>
                </a:lnTo>
                <a:lnTo>
                  <a:pt x="874877" y="610527"/>
                </a:lnTo>
                <a:lnTo>
                  <a:pt x="881380" y="578396"/>
                </a:lnTo>
                <a:lnTo>
                  <a:pt x="874877" y="546277"/>
                </a:lnTo>
                <a:lnTo>
                  <a:pt x="857148" y="520001"/>
                </a:lnTo>
                <a:lnTo>
                  <a:pt x="830884" y="502272"/>
                </a:lnTo>
                <a:lnTo>
                  <a:pt x="798753" y="495769"/>
                </a:lnTo>
                <a:lnTo>
                  <a:pt x="751395" y="487387"/>
                </a:lnTo>
                <a:lnTo>
                  <a:pt x="711136" y="464235"/>
                </a:lnTo>
                <a:lnTo>
                  <a:pt x="680935" y="429310"/>
                </a:lnTo>
                <a:lnTo>
                  <a:pt x="663803" y="385597"/>
                </a:lnTo>
                <a:lnTo>
                  <a:pt x="798753" y="385597"/>
                </a:lnTo>
                <a:lnTo>
                  <a:pt x="830884" y="379095"/>
                </a:lnTo>
                <a:lnTo>
                  <a:pt x="857148" y="361365"/>
                </a:lnTo>
                <a:lnTo>
                  <a:pt x="874877" y="335102"/>
                </a:lnTo>
                <a:lnTo>
                  <a:pt x="881380" y="302971"/>
                </a:lnTo>
                <a:lnTo>
                  <a:pt x="881380" y="82626"/>
                </a:lnTo>
                <a:close/>
              </a:path>
            </a:pathLst>
          </a:custGeom>
          <a:solidFill>
            <a:srgbClr val="2C3583"/>
          </a:solidFill>
        </p:spPr>
        <p:txBody>
          <a:bodyPr wrap="square" lIns="0" tIns="0" rIns="0" bIns="0" rtlCol="0"/>
          <a:lstStyle/>
          <a:p>
            <a:endParaRPr dirty="0"/>
          </a:p>
        </p:txBody>
      </p:sp>
      <p:grpSp>
        <p:nvGrpSpPr>
          <p:cNvPr id="8" name="Agrupar 7">
            <a:extLst>
              <a:ext uri="{FF2B5EF4-FFF2-40B4-BE49-F238E27FC236}">
                <a16:creationId xmlns:a16="http://schemas.microsoft.com/office/drawing/2014/main" id="{C478F800-5876-2567-17EB-A86A128D4DDE}"/>
              </a:ext>
            </a:extLst>
          </p:cNvPr>
          <p:cNvGrpSpPr/>
          <p:nvPr userDrawn="1"/>
        </p:nvGrpSpPr>
        <p:grpSpPr>
          <a:xfrm>
            <a:off x="10698048" y="8472643"/>
            <a:ext cx="3541349" cy="458632"/>
            <a:chOff x="908050" y="2073275"/>
            <a:chExt cx="2353528" cy="304800"/>
          </a:xfrm>
          <a:solidFill>
            <a:srgbClr val="60BE7A"/>
          </a:solidFill>
        </p:grpSpPr>
        <p:sp>
          <p:nvSpPr>
            <p:cNvPr id="9" name="Oval 8">
              <a:extLst>
                <a:ext uri="{FF2B5EF4-FFF2-40B4-BE49-F238E27FC236}">
                  <a16:creationId xmlns:a16="http://schemas.microsoft.com/office/drawing/2014/main" id="{9913B8ED-ADE7-484C-1FC2-237D4E442DCA}"/>
                </a:ext>
              </a:extLst>
            </p:cNvPr>
            <p:cNvSpPr/>
            <p:nvPr/>
          </p:nvSpPr>
          <p:spPr>
            <a:xfrm>
              <a:off x="908050" y="2073275"/>
              <a:ext cx="304800" cy="3048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a:extLst>
                <a:ext uri="{FF2B5EF4-FFF2-40B4-BE49-F238E27FC236}">
                  <a16:creationId xmlns:a16="http://schemas.microsoft.com/office/drawing/2014/main" id="{55FC6DB5-55F4-BD9F-3914-90507E1138ED}"/>
                </a:ext>
              </a:extLst>
            </p:cNvPr>
            <p:cNvSpPr/>
            <p:nvPr/>
          </p:nvSpPr>
          <p:spPr>
            <a:xfrm>
              <a:off x="2956778" y="2073275"/>
              <a:ext cx="304800" cy="3048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1" name="Retângulo 10">
              <a:extLst>
                <a:ext uri="{FF2B5EF4-FFF2-40B4-BE49-F238E27FC236}">
                  <a16:creationId xmlns:a16="http://schemas.microsoft.com/office/drawing/2014/main" id="{8C4CADDA-1254-CEC8-4417-3439F38F57BC}"/>
                </a:ext>
              </a:extLst>
            </p:cNvPr>
            <p:cNvSpPr/>
            <p:nvPr/>
          </p:nvSpPr>
          <p:spPr>
            <a:xfrm>
              <a:off x="1060450" y="2073275"/>
              <a:ext cx="2000990" cy="3048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12" name="Marcador de Posição do Texto 47">
            <a:extLst>
              <a:ext uri="{FF2B5EF4-FFF2-40B4-BE49-F238E27FC236}">
                <a16:creationId xmlns:a16="http://schemas.microsoft.com/office/drawing/2014/main" id="{6ECA738B-6780-4632-DF5C-04768F356765}"/>
              </a:ext>
            </a:extLst>
          </p:cNvPr>
          <p:cNvSpPr>
            <a:spLocks noGrp="1"/>
          </p:cNvSpPr>
          <p:nvPr>
            <p:ph type="body" sz="quarter" idx="16" hasCustomPrompt="1"/>
          </p:nvPr>
        </p:nvSpPr>
        <p:spPr>
          <a:xfrm>
            <a:off x="10812706" y="8472643"/>
            <a:ext cx="3240202" cy="458632"/>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Name</a:t>
            </a:r>
            <a:r>
              <a:rPr lang="pt-PT" dirty="0"/>
              <a:t> </a:t>
            </a:r>
            <a:r>
              <a:rPr lang="pt-PT" dirty="0" err="1"/>
              <a:t>Surname</a:t>
            </a:r>
            <a:endParaRPr lang="pt-PT" dirty="0"/>
          </a:p>
        </p:txBody>
      </p:sp>
      <p:sp>
        <p:nvSpPr>
          <p:cNvPr id="13" name="Forma Livre 12">
            <a:extLst>
              <a:ext uri="{FF2B5EF4-FFF2-40B4-BE49-F238E27FC236}">
                <a16:creationId xmlns:a16="http://schemas.microsoft.com/office/drawing/2014/main" id="{D5C43161-5E94-7417-FB64-78E553FF3A7F}"/>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4" name="Holder 6">
            <a:extLst>
              <a:ext uri="{FF2B5EF4-FFF2-40B4-BE49-F238E27FC236}">
                <a16:creationId xmlns:a16="http://schemas.microsoft.com/office/drawing/2014/main" id="{119CAC22-7C12-AEC5-7D24-98885D01487E}"/>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18" name="Agrupar 17">
            <a:extLst>
              <a:ext uri="{FF2B5EF4-FFF2-40B4-BE49-F238E27FC236}">
                <a16:creationId xmlns:a16="http://schemas.microsoft.com/office/drawing/2014/main" id="{14F3CD39-DEB4-501C-49F0-A9AD871A22F5}"/>
              </a:ext>
            </a:extLst>
          </p:cNvPr>
          <p:cNvGrpSpPr/>
          <p:nvPr userDrawn="1"/>
        </p:nvGrpSpPr>
        <p:grpSpPr>
          <a:xfrm>
            <a:off x="1166925" y="1789497"/>
            <a:ext cx="14015286" cy="304800"/>
            <a:chOff x="908050" y="2073275"/>
            <a:chExt cx="14015286" cy="304800"/>
          </a:xfrm>
        </p:grpSpPr>
        <p:sp>
          <p:nvSpPr>
            <p:cNvPr id="19" name="Oval 18">
              <a:extLst>
                <a:ext uri="{FF2B5EF4-FFF2-40B4-BE49-F238E27FC236}">
                  <a16:creationId xmlns:a16="http://schemas.microsoft.com/office/drawing/2014/main" id="{55953FDA-3B16-BC46-C420-9384A74592A2}"/>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Oval 20">
              <a:extLst>
                <a:ext uri="{FF2B5EF4-FFF2-40B4-BE49-F238E27FC236}">
                  <a16:creationId xmlns:a16="http://schemas.microsoft.com/office/drawing/2014/main" id="{B6FD2E8A-C579-0B3F-A290-4E566ECC7C3B}"/>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21">
              <a:extLst>
                <a:ext uri="{FF2B5EF4-FFF2-40B4-BE49-F238E27FC236}">
                  <a16:creationId xmlns:a16="http://schemas.microsoft.com/office/drawing/2014/main" id="{EB71BB3F-4813-E32E-C295-047ECFC31A0D}"/>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1099094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13" name="Imagem 12">
            <a:extLst>
              <a:ext uri="{FF2B5EF4-FFF2-40B4-BE49-F238E27FC236}">
                <a16:creationId xmlns:a16="http://schemas.microsoft.com/office/drawing/2014/main" id="{AB714928-F0D7-53F2-2B13-7DDD9617E9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236"/>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10" name="Marcador de Posição do Texto 9">
            <a:extLst>
              <a:ext uri="{FF2B5EF4-FFF2-40B4-BE49-F238E27FC236}">
                <a16:creationId xmlns:a16="http://schemas.microsoft.com/office/drawing/2014/main" id="{BEF3D269-C53A-E103-EEF1-B4484CF471FE}"/>
              </a:ext>
            </a:extLst>
          </p:cNvPr>
          <p:cNvSpPr>
            <a:spLocks noGrp="1"/>
          </p:cNvSpPr>
          <p:nvPr>
            <p:ph type="body" sz="quarter" idx="18" hasCustomPrompt="1"/>
          </p:nvPr>
        </p:nvSpPr>
        <p:spPr>
          <a:xfrm>
            <a:off x="1180495" y="4329941"/>
            <a:ext cx="8338155" cy="5444810"/>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a:p>
            <a:pPr lvl="1"/>
            <a:r>
              <a:rPr lang="pt-PT" dirty="0" err="1"/>
              <a:t>Bullet</a:t>
            </a:r>
            <a:r>
              <a:rPr lang="pt-PT" dirty="0"/>
              <a:t> </a:t>
            </a:r>
            <a:r>
              <a:rPr lang="pt-PT" dirty="0" err="1"/>
              <a:t>text</a:t>
            </a:r>
            <a:endParaRPr lang="pt-PT" dirty="0"/>
          </a:p>
        </p:txBody>
      </p:sp>
      <p:sp>
        <p:nvSpPr>
          <p:cNvPr id="11" name="Marcador de Posição do Texto 9">
            <a:extLst>
              <a:ext uri="{FF2B5EF4-FFF2-40B4-BE49-F238E27FC236}">
                <a16:creationId xmlns:a16="http://schemas.microsoft.com/office/drawing/2014/main" id="{900BA79F-498E-3335-A56F-D936A36A3FE2}"/>
              </a:ext>
            </a:extLst>
          </p:cNvPr>
          <p:cNvSpPr>
            <a:spLocks noGrp="1"/>
          </p:cNvSpPr>
          <p:nvPr>
            <p:ph type="body" sz="quarter" idx="19" hasCustomPrompt="1"/>
          </p:nvPr>
        </p:nvSpPr>
        <p:spPr>
          <a:xfrm>
            <a:off x="10699143" y="4316750"/>
            <a:ext cx="7506307" cy="5458001"/>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a:p>
            <a:pPr lvl="1"/>
            <a:r>
              <a:rPr lang="pt-PT" dirty="0" err="1"/>
              <a:t>Bullet</a:t>
            </a:r>
            <a:r>
              <a:rPr lang="pt-PT" dirty="0"/>
              <a:t> </a:t>
            </a:r>
            <a:r>
              <a:rPr lang="pt-PT" dirty="0" err="1"/>
              <a:t>text</a:t>
            </a:r>
            <a:endParaRPr lang="pt-PT" dirty="0"/>
          </a:p>
        </p:txBody>
      </p:sp>
      <p:sp>
        <p:nvSpPr>
          <p:cNvPr id="12" name="Forma Livre 11">
            <a:extLst>
              <a:ext uri="{FF2B5EF4-FFF2-40B4-BE49-F238E27FC236}">
                <a16:creationId xmlns:a16="http://schemas.microsoft.com/office/drawing/2014/main" id="{7186C5C8-DFDD-E396-4E12-C26442481B9B}"/>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4" name="Holder 6">
            <a:extLst>
              <a:ext uri="{FF2B5EF4-FFF2-40B4-BE49-F238E27FC236}">
                <a16:creationId xmlns:a16="http://schemas.microsoft.com/office/drawing/2014/main" id="{9D93C05D-204C-F27E-257D-0FD05F3A9E6F}"/>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2" name="Agrupar 1">
            <a:extLst>
              <a:ext uri="{FF2B5EF4-FFF2-40B4-BE49-F238E27FC236}">
                <a16:creationId xmlns:a16="http://schemas.microsoft.com/office/drawing/2014/main" id="{E525B188-0BEF-D176-5FEE-E1F4BB5E23EA}"/>
              </a:ext>
            </a:extLst>
          </p:cNvPr>
          <p:cNvGrpSpPr/>
          <p:nvPr userDrawn="1"/>
        </p:nvGrpSpPr>
        <p:grpSpPr>
          <a:xfrm>
            <a:off x="1166925" y="1789497"/>
            <a:ext cx="14015286" cy="304800"/>
            <a:chOff x="908050" y="2073275"/>
            <a:chExt cx="14015286" cy="304800"/>
          </a:xfrm>
        </p:grpSpPr>
        <p:sp>
          <p:nvSpPr>
            <p:cNvPr id="3" name="Oval 2">
              <a:extLst>
                <a:ext uri="{FF2B5EF4-FFF2-40B4-BE49-F238E27FC236}">
                  <a16:creationId xmlns:a16="http://schemas.microsoft.com/office/drawing/2014/main" id="{3BE62AD2-5155-7392-210D-2A521F7385A1}"/>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Oval 3">
              <a:extLst>
                <a:ext uri="{FF2B5EF4-FFF2-40B4-BE49-F238E27FC236}">
                  <a16:creationId xmlns:a16="http://schemas.microsoft.com/office/drawing/2014/main" id="{32EAB365-8FEF-34EC-FC93-F29AB18F55E0}"/>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tângulo 4">
              <a:extLst>
                <a:ext uri="{FF2B5EF4-FFF2-40B4-BE49-F238E27FC236}">
                  <a16:creationId xmlns:a16="http://schemas.microsoft.com/office/drawing/2014/main" id="{47906877-CFAA-9B1E-E7E1-30D92ACC2AD9}"/>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599755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6_Blank">
    <p:bg>
      <p:bgPr>
        <a:solidFill>
          <a:schemeClr val="bg1"/>
        </a:solidFill>
        <a:effectLst/>
      </p:bgPr>
    </p:bg>
    <p:spTree>
      <p:nvGrpSpPr>
        <p:cNvPr id="1" name=""/>
        <p:cNvGrpSpPr/>
        <p:nvPr/>
      </p:nvGrpSpPr>
      <p:grpSpPr>
        <a:xfrm>
          <a:off x="0" y="0"/>
          <a:ext cx="0" cy="0"/>
          <a:chOff x="0" y="0"/>
          <a:chExt cx="0" cy="0"/>
        </a:xfrm>
      </p:grpSpPr>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6" name="Forma Livre 5">
            <a:extLst>
              <a:ext uri="{FF2B5EF4-FFF2-40B4-BE49-F238E27FC236}">
                <a16:creationId xmlns:a16="http://schemas.microsoft.com/office/drawing/2014/main" id="{D5616E87-A2CA-586D-A0D3-5CC63A292FB0}"/>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7" name="Holder 6">
            <a:extLst>
              <a:ext uri="{FF2B5EF4-FFF2-40B4-BE49-F238E27FC236}">
                <a16:creationId xmlns:a16="http://schemas.microsoft.com/office/drawing/2014/main" id="{4F98A66E-47A6-09FC-4397-D7222361809A}"/>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pic>
        <p:nvPicPr>
          <p:cNvPr id="8" name="Imagem 7">
            <a:extLst>
              <a:ext uri="{FF2B5EF4-FFF2-40B4-BE49-F238E27FC236}">
                <a16:creationId xmlns:a16="http://schemas.microsoft.com/office/drawing/2014/main" id="{77702CCA-5593-8185-1FB2-604E577B89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79388" y="757802"/>
            <a:ext cx="2615190" cy="1192517"/>
          </a:xfrm>
          <a:prstGeom prst="rect">
            <a:avLst/>
          </a:prstGeom>
        </p:spPr>
      </p:pic>
      <p:sp>
        <p:nvSpPr>
          <p:cNvPr id="9" name="Retângulo 8">
            <a:extLst>
              <a:ext uri="{FF2B5EF4-FFF2-40B4-BE49-F238E27FC236}">
                <a16:creationId xmlns:a16="http://schemas.microsoft.com/office/drawing/2014/main" id="{61245426-6C3C-7D9E-EF94-A572DA2D8782}"/>
              </a:ext>
            </a:extLst>
          </p:cNvPr>
          <p:cNvSpPr/>
          <p:nvPr userDrawn="1"/>
        </p:nvSpPr>
        <p:spPr>
          <a:xfrm>
            <a:off x="-302691" y="1080000"/>
            <a:ext cx="554691" cy="104775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Marcador de Posição do Texto 47">
            <a:extLst>
              <a:ext uri="{FF2B5EF4-FFF2-40B4-BE49-F238E27FC236}">
                <a16:creationId xmlns:a16="http://schemas.microsoft.com/office/drawing/2014/main" id="{5AC18A69-497E-9F8A-2FA3-829D2F4EA5CF}"/>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4" name="Marcador de Posição do Texto 9">
            <a:extLst>
              <a:ext uri="{FF2B5EF4-FFF2-40B4-BE49-F238E27FC236}">
                <a16:creationId xmlns:a16="http://schemas.microsoft.com/office/drawing/2014/main" id="{89657001-2AB4-02AE-4E84-6308C93975BB}"/>
              </a:ext>
            </a:extLst>
          </p:cNvPr>
          <p:cNvSpPr>
            <a:spLocks noGrp="1"/>
          </p:cNvSpPr>
          <p:nvPr>
            <p:ph type="body" sz="quarter" idx="18" hasCustomPrompt="1"/>
          </p:nvPr>
        </p:nvSpPr>
        <p:spPr>
          <a:xfrm>
            <a:off x="1180495" y="4329941"/>
            <a:ext cx="8338155" cy="5444810"/>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a:p>
            <a:pPr lvl="1"/>
            <a:r>
              <a:rPr lang="pt-PT" dirty="0" err="1"/>
              <a:t>Bullet</a:t>
            </a:r>
            <a:r>
              <a:rPr lang="pt-PT" dirty="0"/>
              <a:t> </a:t>
            </a:r>
            <a:r>
              <a:rPr lang="pt-PT" dirty="0" err="1"/>
              <a:t>text</a:t>
            </a:r>
            <a:endParaRPr lang="pt-PT" dirty="0"/>
          </a:p>
        </p:txBody>
      </p:sp>
      <p:sp>
        <p:nvSpPr>
          <p:cNvPr id="17" name="Marcador de Posição do Texto 9">
            <a:extLst>
              <a:ext uri="{FF2B5EF4-FFF2-40B4-BE49-F238E27FC236}">
                <a16:creationId xmlns:a16="http://schemas.microsoft.com/office/drawing/2014/main" id="{C36FF8BC-91AD-F096-238B-BDDDBF8C0812}"/>
              </a:ext>
            </a:extLst>
          </p:cNvPr>
          <p:cNvSpPr>
            <a:spLocks noGrp="1"/>
          </p:cNvSpPr>
          <p:nvPr>
            <p:ph type="body" sz="quarter" idx="19" hasCustomPrompt="1"/>
          </p:nvPr>
        </p:nvSpPr>
        <p:spPr>
          <a:xfrm>
            <a:off x="10699143" y="4316750"/>
            <a:ext cx="7506307" cy="5458001"/>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a:p>
            <a:pPr lvl="1"/>
            <a:r>
              <a:rPr lang="pt-PT" dirty="0" err="1"/>
              <a:t>Bullet</a:t>
            </a:r>
            <a:r>
              <a:rPr lang="pt-PT" dirty="0"/>
              <a:t> </a:t>
            </a:r>
            <a:r>
              <a:rPr lang="pt-PT" dirty="0" err="1"/>
              <a:t>text</a:t>
            </a:r>
            <a:endParaRPr lang="pt-PT" dirty="0"/>
          </a:p>
        </p:txBody>
      </p:sp>
      <p:grpSp>
        <p:nvGrpSpPr>
          <p:cNvPr id="2" name="Agrupar 1">
            <a:extLst>
              <a:ext uri="{FF2B5EF4-FFF2-40B4-BE49-F238E27FC236}">
                <a16:creationId xmlns:a16="http://schemas.microsoft.com/office/drawing/2014/main" id="{E282F285-7BE0-ED4C-218B-E83C640E1604}"/>
              </a:ext>
            </a:extLst>
          </p:cNvPr>
          <p:cNvGrpSpPr/>
          <p:nvPr userDrawn="1"/>
        </p:nvGrpSpPr>
        <p:grpSpPr>
          <a:xfrm>
            <a:off x="1166925" y="1789497"/>
            <a:ext cx="14015286" cy="304800"/>
            <a:chOff x="908050" y="2073275"/>
            <a:chExt cx="14015286" cy="304800"/>
          </a:xfrm>
        </p:grpSpPr>
        <p:sp>
          <p:nvSpPr>
            <p:cNvPr id="5" name="Oval 4">
              <a:extLst>
                <a:ext uri="{FF2B5EF4-FFF2-40B4-BE49-F238E27FC236}">
                  <a16:creationId xmlns:a16="http://schemas.microsoft.com/office/drawing/2014/main" id="{ED73BDC0-936A-0E11-51A9-BD423DA5C832}"/>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Oval 13">
              <a:extLst>
                <a:ext uri="{FF2B5EF4-FFF2-40B4-BE49-F238E27FC236}">
                  <a16:creationId xmlns:a16="http://schemas.microsoft.com/office/drawing/2014/main" id="{D9182288-0855-E023-1A74-927FC47CB245}"/>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15">
              <a:extLst>
                <a:ext uri="{FF2B5EF4-FFF2-40B4-BE49-F238E27FC236}">
                  <a16:creationId xmlns:a16="http://schemas.microsoft.com/office/drawing/2014/main" id="{3EB6FCB3-50AF-D2EA-E03A-8CD75AABC8CF}"/>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3423576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4" name="Imagem 3">
            <a:extLst>
              <a:ext uri="{FF2B5EF4-FFF2-40B4-BE49-F238E27FC236}">
                <a16:creationId xmlns:a16="http://schemas.microsoft.com/office/drawing/2014/main" id="{39131921-CA6F-5F0E-3285-E592D93C85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397"/>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10" name="Marcador de Posição do Texto 9">
            <a:extLst>
              <a:ext uri="{FF2B5EF4-FFF2-40B4-BE49-F238E27FC236}">
                <a16:creationId xmlns:a16="http://schemas.microsoft.com/office/drawing/2014/main" id="{BEF3D269-C53A-E103-EEF1-B4484CF471FE}"/>
              </a:ext>
            </a:extLst>
          </p:cNvPr>
          <p:cNvSpPr>
            <a:spLocks noGrp="1"/>
          </p:cNvSpPr>
          <p:nvPr>
            <p:ph type="body" sz="quarter" idx="18" hasCustomPrompt="1"/>
          </p:nvPr>
        </p:nvSpPr>
        <p:spPr>
          <a:xfrm>
            <a:off x="2577156" y="4682366"/>
            <a:ext cx="2567910" cy="486534"/>
          </a:xfrm>
          <a:prstGeom prst="rect">
            <a:avLst/>
          </a:prstGeom>
        </p:spPr>
        <p:txBody>
          <a:bodyPr/>
          <a:lstStyle>
            <a:lvl1pPr>
              <a:spcAft>
                <a:spcPts val="1200"/>
              </a:spcAft>
              <a:defRPr sz="2400" b="1">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8" name="Oval 7">
            <a:extLst>
              <a:ext uri="{FF2B5EF4-FFF2-40B4-BE49-F238E27FC236}">
                <a16:creationId xmlns:a16="http://schemas.microsoft.com/office/drawing/2014/main" id="{BD8FF155-B937-19D6-9D91-DD965FC8B7EE}"/>
              </a:ext>
            </a:extLst>
          </p:cNvPr>
          <p:cNvSpPr/>
          <p:nvPr userDrawn="1"/>
        </p:nvSpPr>
        <p:spPr>
          <a:xfrm>
            <a:off x="9000686" y="9555345"/>
            <a:ext cx="158277" cy="158277"/>
          </a:xfrm>
          <a:prstGeom prst="ellipse">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Oval 11">
            <a:extLst>
              <a:ext uri="{FF2B5EF4-FFF2-40B4-BE49-F238E27FC236}">
                <a16:creationId xmlns:a16="http://schemas.microsoft.com/office/drawing/2014/main" id="{4A5F5267-6D00-0734-EFE8-93D0FECD4E6A}"/>
              </a:ext>
            </a:extLst>
          </p:cNvPr>
          <p:cNvSpPr/>
          <p:nvPr userDrawn="1"/>
        </p:nvSpPr>
        <p:spPr>
          <a:xfrm>
            <a:off x="11110201" y="9551555"/>
            <a:ext cx="158277" cy="158277"/>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4" name="Oval 13">
            <a:extLst>
              <a:ext uri="{FF2B5EF4-FFF2-40B4-BE49-F238E27FC236}">
                <a16:creationId xmlns:a16="http://schemas.microsoft.com/office/drawing/2014/main" id="{693EACC4-873F-EDAF-82F6-F66301CB85F0}"/>
              </a:ext>
            </a:extLst>
          </p:cNvPr>
          <p:cNvSpPr/>
          <p:nvPr userDrawn="1"/>
        </p:nvSpPr>
        <p:spPr>
          <a:xfrm>
            <a:off x="13344172" y="9555345"/>
            <a:ext cx="158277" cy="158277"/>
          </a:xfrm>
          <a:prstGeom prst="ellipse">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7" name="Oval 16">
            <a:extLst>
              <a:ext uri="{FF2B5EF4-FFF2-40B4-BE49-F238E27FC236}">
                <a16:creationId xmlns:a16="http://schemas.microsoft.com/office/drawing/2014/main" id="{9C9F2D3D-C413-C56F-157A-CE19871472CC}"/>
              </a:ext>
            </a:extLst>
          </p:cNvPr>
          <p:cNvSpPr/>
          <p:nvPr userDrawn="1"/>
        </p:nvSpPr>
        <p:spPr>
          <a:xfrm>
            <a:off x="15556430" y="9551555"/>
            <a:ext cx="158277" cy="158277"/>
          </a:xfrm>
          <a:prstGeom prst="ellipse">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2" name="Marcador de Posição do Texto 9">
            <a:extLst>
              <a:ext uri="{FF2B5EF4-FFF2-40B4-BE49-F238E27FC236}">
                <a16:creationId xmlns:a16="http://schemas.microsoft.com/office/drawing/2014/main" id="{5F1E5CB7-4492-52CB-6826-C4BABC0F8647}"/>
              </a:ext>
            </a:extLst>
          </p:cNvPr>
          <p:cNvSpPr>
            <a:spLocks noGrp="1"/>
          </p:cNvSpPr>
          <p:nvPr>
            <p:ph type="body" sz="quarter" idx="19" hasCustomPrompt="1"/>
          </p:nvPr>
        </p:nvSpPr>
        <p:spPr>
          <a:xfrm>
            <a:off x="8833710" y="4664075"/>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43" name="Marcador de Posição do Texto 9">
            <a:extLst>
              <a:ext uri="{FF2B5EF4-FFF2-40B4-BE49-F238E27FC236}">
                <a16:creationId xmlns:a16="http://schemas.microsoft.com/office/drawing/2014/main" id="{B730D2B4-532D-4714-4238-5181F63911E9}"/>
              </a:ext>
            </a:extLst>
          </p:cNvPr>
          <p:cNvSpPr>
            <a:spLocks noGrp="1"/>
          </p:cNvSpPr>
          <p:nvPr>
            <p:ph type="body" sz="quarter" idx="20" hasCustomPrompt="1"/>
          </p:nvPr>
        </p:nvSpPr>
        <p:spPr>
          <a:xfrm>
            <a:off x="8838513" y="5677530"/>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44" name="Marcador de Posição do Texto 9">
            <a:extLst>
              <a:ext uri="{FF2B5EF4-FFF2-40B4-BE49-F238E27FC236}">
                <a16:creationId xmlns:a16="http://schemas.microsoft.com/office/drawing/2014/main" id="{536098A0-D2F3-B01D-9D8F-52CE57393538}"/>
              </a:ext>
            </a:extLst>
          </p:cNvPr>
          <p:cNvSpPr>
            <a:spLocks noGrp="1"/>
          </p:cNvSpPr>
          <p:nvPr>
            <p:ph type="body" sz="quarter" idx="21" hasCustomPrompt="1"/>
          </p:nvPr>
        </p:nvSpPr>
        <p:spPr>
          <a:xfrm>
            <a:off x="8848068" y="6791301"/>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45" name="Marcador de Posição do Texto 9">
            <a:extLst>
              <a:ext uri="{FF2B5EF4-FFF2-40B4-BE49-F238E27FC236}">
                <a16:creationId xmlns:a16="http://schemas.microsoft.com/office/drawing/2014/main" id="{E36D3E22-C255-F953-C2F1-1C51412B95D9}"/>
              </a:ext>
            </a:extLst>
          </p:cNvPr>
          <p:cNvSpPr>
            <a:spLocks noGrp="1"/>
          </p:cNvSpPr>
          <p:nvPr>
            <p:ph type="body" sz="quarter" idx="22" hasCustomPrompt="1"/>
          </p:nvPr>
        </p:nvSpPr>
        <p:spPr>
          <a:xfrm>
            <a:off x="8848068" y="7967090"/>
            <a:ext cx="1592503" cy="354585"/>
          </a:xfrm>
          <a:prstGeom prst="rect">
            <a:avLst/>
          </a:prstGeom>
        </p:spPr>
        <p:txBody>
          <a:bodyPr/>
          <a:lstStyle>
            <a:lvl1pPr>
              <a:spcAft>
                <a:spcPts val="1200"/>
              </a:spcAft>
              <a:defRPr sz="2400">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51" name="Marcador de Posição do Texto 47">
            <a:extLst>
              <a:ext uri="{FF2B5EF4-FFF2-40B4-BE49-F238E27FC236}">
                <a16:creationId xmlns:a16="http://schemas.microsoft.com/office/drawing/2014/main" id="{8B84DC7A-6FB9-8467-B0F9-D53A9D1A8F25}"/>
              </a:ext>
            </a:extLst>
          </p:cNvPr>
          <p:cNvSpPr>
            <a:spLocks noGrp="1"/>
          </p:cNvSpPr>
          <p:nvPr>
            <p:ph type="body" sz="quarter" idx="17" hasCustomPrompt="1"/>
          </p:nvPr>
        </p:nvSpPr>
        <p:spPr>
          <a:xfrm>
            <a:off x="9178013" y="9405010"/>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2" name="Marcador de Posição do Texto 47">
            <a:extLst>
              <a:ext uri="{FF2B5EF4-FFF2-40B4-BE49-F238E27FC236}">
                <a16:creationId xmlns:a16="http://schemas.microsoft.com/office/drawing/2014/main" id="{75F65C79-AEF8-7046-C598-B21AABB6A8EB}"/>
              </a:ext>
            </a:extLst>
          </p:cNvPr>
          <p:cNvSpPr>
            <a:spLocks noGrp="1"/>
          </p:cNvSpPr>
          <p:nvPr>
            <p:ph type="body" sz="quarter" idx="23" hasCustomPrompt="1"/>
          </p:nvPr>
        </p:nvSpPr>
        <p:spPr>
          <a:xfrm>
            <a:off x="11287528" y="9405010"/>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3" name="Marcador de Posição do Texto 47">
            <a:extLst>
              <a:ext uri="{FF2B5EF4-FFF2-40B4-BE49-F238E27FC236}">
                <a16:creationId xmlns:a16="http://schemas.microsoft.com/office/drawing/2014/main" id="{B52A3190-9D57-E300-DCD1-69C5B1587001}"/>
              </a:ext>
            </a:extLst>
          </p:cNvPr>
          <p:cNvSpPr>
            <a:spLocks noGrp="1"/>
          </p:cNvSpPr>
          <p:nvPr>
            <p:ph type="body" sz="quarter" idx="24" hasCustomPrompt="1"/>
          </p:nvPr>
        </p:nvSpPr>
        <p:spPr>
          <a:xfrm>
            <a:off x="13521499" y="9405010"/>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4" name="Marcador de Posição do Texto 47">
            <a:extLst>
              <a:ext uri="{FF2B5EF4-FFF2-40B4-BE49-F238E27FC236}">
                <a16:creationId xmlns:a16="http://schemas.microsoft.com/office/drawing/2014/main" id="{F7CC26A4-E58D-38A6-344B-675F14E7BDE0}"/>
              </a:ext>
            </a:extLst>
          </p:cNvPr>
          <p:cNvSpPr>
            <a:spLocks noGrp="1"/>
          </p:cNvSpPr>
          <p:nvPr>
            <p:ph type="body" sz="quarter" idx="25" hasCustomPrompt="1"/>
          </p:nvPr>
        </p:nvSpPr>
        <p:spPr>
          <a:xfrm>
            <a:off x="15755131" y="9405010"/>
            <a:ext cx="1771813" cy="341225"/>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5" name="Marcador de Posição do Texto 47">
            <a:extLst>
              <a:ext uri="{FF2B5EF4-FFF2-40B4-BE49-F238E27FC236}">
                <a16:creationId xmlns:a16="http://schemas.microsoft.com/office/drawing/2014/main" id="{73B8D370-E48D-DF3E-A7D6-DDAAF80EEBAA}"/>
              </a:ext>
            </a:extLst>
          </p:cNvPr>
          <p:cNvSpPr>
            <a:spLocks noGrp="1"/>
          </p:cNvSpPr>
          <p:nvPr>
            <p:ph type="body" sz="quarter" idx="15" hasCustomPrompt="1"/>
          </p:nvPr>
        </p:nvSpPr>
        <p:spPr>
          <a:xfrm>
            <a:off x="11409693" y="3274022"/>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56" name="Marcador de Posição do Texto 9">
            <a:extLst>
              <a:ext uri="{FF2B5EF4-FFF2-40B4-BE49-F238E27FC236}">
                <a16:creationId xmlns:a16="http://schemas.microsoft.com/office/drawing/2014/main" id="{71747C00-92D8-CEE0-06E2-F25921FED81D}"/>
              </a:ext>
            </a:extLst>
          </p:cNvPr>
          <p:cNvSpPr>
            <a:spLocks noGrp="1"/>
          </p:cNvSpPr>
          <p:nvPr>
            <p:ph type="body" sz="quarter" idx="26" hasCustomPrompt="1"/>
          </p:nvPr>
        </p:nvSpPr>
        <p:spPr>
          <a:xfrm>
            <a:off x="2577156" y="6241052"/>
            <a:ext cx="2567910" cy="486534"/>
          </a:xfrm>
          <a:prstGeom prst="rect">
            <a:avLst/>
          </a:prstGeom>
        </p:spPr>
        <p:txBody>
          <a:bodyPr/>
          <a:lstStyle>
            <a:lvl1pPr>
              <a:spcAft>
                <a:spcPts val="1200"/>
              </a:spcAft>
              <a:defRPr sz="2400" b="1">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57" name="Marcador de Posição do Texto 9">
            <a:extLst>
              <a:ext uri="{FF2B5EF4-FFF2-40B4-BE49-F238E27FC236}">
                <a16:creationId xmlns:a16="http://schemas.microsoft.com/office/drawing/2014/main" id="{D975885F-9907-17BC-8388-042E5F364C10}"/>
              </a:ext>
            </a:extLst>
          </p:cNvPr>
          <p:cNvSpPr>
            <a:spLocks noGrp="1"/>
          </p:cNvSpPr>
          <p:nvPr>
            <p:ph type="body" sz="quarter" idx="27" hasCustomPrompt="1"/>
          </p:nvPr>
        </p:nvSpPr>
        <p:spPr>
          <a:xfrm>
            <a:off x="2558106" y="7835141"/>
            <a:ext cx="2567910" cy="486534"/>
          </a:xfrm>
          <a:prstGeom prst="rect">
            <a:avLst/>
          </a:prstGeom>
        </p:spPr>
        <p:txBody>
          <a:bodyPr/>
          <a:lstStyle>
            <a:lvl1pPr>
              <a:spcAft>
                <a:spcPts val="1200"/>
              </a:spcAft>
              <a:defRPr sz="2400" b="1">
                <a:solidFill>
                  <a:srgbClr val="2C3583"/>
                </a:solidFill>
              </a:defRPr>
            </a:lvl1pPr>
            <a:lvl2pPr marL="800116" indent="-342900">
              <a:buFont typeface="Arial" panose="020B0604020202020204" pitchFamily="34" charset="0"/>
              <a:buChar char="•"/>
              <a:defRPr sz="2400">
                <a:solidFill>
                  <a:srgbClr val="2C3583"/>
                </a:solidFill>
              </a:defRPr>
            </a:lvl2pPr>
          </a:lstStyle>
          <a:p>
            <a:pPr lvl="0"/>
            <a:r>
              <a:rPr lang="pt-PT" dirty="0" err="1"/>
              <a:t>Insert</a:t>
            </a:r>
            <a:r>
              <a:rPr lang="pt-PT" dirty="0"/>
              <a:t> </a:t>
            </a:r>
            <a:r>
              <a:rPr lang="pt-PT" dirty="0" err="1"/>
              <a:t>text</a:t>
            </a:r>
            <a:endParaRPr lang="pt-PT" dirty="0"/>
          </a:p>
        </p:txBody>
      </p:sp>
      <p:sp>
        <p:nvSpPr>
          <p:cNvPr id="59" name="Marcador de Posição da Imagem 58">
            <a:extLst>
              <a:ext uri="{FF2B5EF4-FFF2-40B4-BE49-F238E27FC236}">
                <a16:creationId xmlns:a16="http://schemas.microsoft.com/office/drawing/2014/main" id="{55130EC0-2FBB-1673-05EE-9BE29017788B}"/>
              </a:ext>
            </a:extLst>
          </p:cNvPr>
          <p:cNvSpPr>
            <a:spLocks noGrp="1"/>
          </p:cNvSpPr>
          <p:nvPr>
            <p:ph type="pic" sz="quarter" idx="28"/>
          </p:nvPr>
        </p:nvSpPr>
        <p:spPr>
          <a:xfrm>
            <a:off x="1188786" y="4475233"/>
            <a:ext cx="990600" cy="990600"/>
          </a:xfrm>
          <a:prstGeom prst="rect">
            <a:avLst/>
          </a:prstGeom>
        </p:spPr>
        <p:txBody>
          <a:bodyPr/>
          <a:lstStyle/>
          <a:p>
            <a:endParaRPr lang="pt-PT"/>
          </a:p>
        </p:txBody>
      </p:sp>
      <p:sp>
        <p:nvSpPr>
          <p:cNvPr id="60" name="Marcador de Posição da Imagem 58">
            <a:extLst>
              <a:ext uri="{FF2B5EF4-FFF2-40B4-BE49-F238E27FC236}">
                <a16:creationId xmlns:a16="http://schemas.microsoft.com/office/drawing/2014/main" id="{89BAD981-4DEC-5B2C-3281-62F728E75177}"/>
              </a:ext>
            </a:extLst>
          </p:cNvPr>
          <p:cNvSpPr>
            <a:spLocks noGrp="1"/>
          </p:cNvSpPr>
          <p:nvPr>
            <p:ph type="pic" sz="quarter" idx="29"/>
          </p:nvPr>
        </p:nvSpPr>
        <p:spPr>
          <a:xfrm>
            <a:off x="1188786" y="5980253"/>
            <a:ext cx="990600" cy="990600"/>
          </a:xfrm>
          <a:prstGeom prst="rect">
            <a:avLst/>
          </a:prstGeom>
        </p:spPr>
        <p:txBody>
          <a:bodyPr/>
          <a:lstStyle/>
          <a:p>
            <a:endParaRPr lang="pt-PT"/>
          </a:p>
        </p:txBody>
      </p:sp>
      <p:sp>
        <p:nvSpPr>
          <p:cNvPr id="61" name="Marcador de Posição da Imagem 58">
            <a:extLst>
              <a:ext uri="{FF2B5EF4-FFF2-40B4-BE49-F238E27FC236}">
                <a16:creationId xmlns:a16="http://schemas.microsoft.com/office/drawing/2014/main" id="{C8FEDF17-F26E-951C-16C4-696D69DEF894}"/>
              </a:ext>
            </a:extLst>
          </p:cNvPr>
          <p:cNvSpPr>
            <a:spLocks noGrp="1"/>
          </p:cNvSpPr>
          <p:nvPr>
            <p:ph type="pic" sz="quarter" idx="30"/>
          </p:nvPr>
        </p:nvSpPr>
        <p:spPr>
          <a:xfrm>
            <a:off x="1188786" y="7495668"/>
            <a:ext cx="990600" cy="990600"/>
          </a:xfrm>
          <a:prstGeom prst="rect">
            <a:avLst/>
          </a:prstGeom>
        </p:spPr>
        <p:txBody>
          <a:bodyPr/>
          <a:lstStyle/>
          <a:p>
            <a:endParaRPr lang="pt-PT"/>
          </a:p>
        </p:txBody>
      </p:sp>
      <p:sp>
        <p:nvSpPr>
          <p:cNvPr id="62" name="Forma Livre 61">
            <a:extLst>
              <a:ext uri="{FF2B5EF4-FFF2-40B4-BE49-F238E27FC236}">
                <a16:creationId xmlns:a16="http://schemas.microsoft.com/office/drawing/2014/main" id="{29816536-FF98-87FE-F696-82EAA0914FE1}"/>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64" name="Marcador de Posição do Gráfico 63">
            <a:extLst>
              <a:ext uri="{FF2B5EF4-FFF2-40B4-BE49-F238E27FC236}">
                <a16:creationId xmlns:a16="http://schemas.microsoft.com/office/drawing/2014/main" id="{41429CDD-07F9-18E4-CE4F-A872B1746594}"/>
              </a:ext>
            </a:extLst>
          </p:cNvPr>
          <p:cNvSpPr>
            <a:spLocks noGrp="1"/>
          </p:cNvSpPr>
          <p:nvPr>
            <p:ph type="chart" sz="quarter" idx="31"/>
          </p:nvPr>
        </p:nvSpPr>
        <p:spPr>
          <a:xfrm>
            <a:off x="10790521" y="4408698"/>
            <a:ext cx="6736423" cy="4151242"/>
          </a:xfrm>
          <a:prstGeom prst="rect">
            <a:avLst/>
          </a:prstGeom>
        </p:spPr>
        <p:txBody>
          <a:bodyPr/>
          <a:lstStyle/>
          <a:p>
            <a:endParaRPr lang="pt-PT"/>
          </a:p>
        </p:txBody>
      </p:sp>
      <p:sp>
        <p:nvSpPr>
          <p:cNvPr id="65" name="Holder 6">
            <a:extLst>
              <a:ext uri="{FF2B5EF4-FFF2-40B4-BE49-F238E27FC236}">
                <a16:creationId xmlns:a16="http://schemas.microsoft.com/office/drawing/2014/main" id="{D4EE48E7-61D8-E8B7-30C3-C8411E73F389}"/>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grpSp>
        <p:nvGrpSpPr>
          <p:cNvPr id="7" name="Agrupar 6">
            <a:extLst>
              <a:ext uri="{FF2B5EF4-FFF2-40B4-BE49-F238E27FC236}">
                <a16:creationId xmlns:a16="http://schemas.microsoft.com/office/drawing/2014/main" id="{89F06C05-4412-2DE1-48AE-DB9ED6EB5D49}"/>
              </a:ext>
            </a:extLst>
          </p:cNvPr>
          <p:cNvGrpSpPr/>
          <p:nvPr userDrawn="1"/>
        </p:nvGrpSpPr>
        <p:grpSpPr>
          <a:xfrm>
            <a:off x="1166925" y="1789497"/>
            <a:ext cx="14015286" cy="304800"/>
            <a:chOff x="908050" y="2073275"/>
            <a:chExt cx="14015286" cy="304800"/>
          </a:xfrm>
        </p:grpSpPr>
        <p:sp>
          <p:nvSpPr>
            <p:cNvPr id="9" name="Oval 8">
              <a:extLst>
                <a:ext uri="{FF2B5EF4-FFF2-40B4-BE49-F238E27FC236}">
                  <a16:creationId xmlns:a16="http://schemas.microsoft.com/office/drawing/2014/main" id="{3EE33E3F-22DB-EB90-2710-5719C70F1928}"/>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Oval 10">
              <a:extLst>
                <a:ext uri="{FF2B5EF4-FFF2-40B4-BE49-F238E27FC236}">
                  <a16:creationId xmlns:a16="http://schemas.microsoft.com/office/drawing/2014/main" id="{FC59E592-DF7F-0B29-592B-201FB569A919}"/>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12">
              <a:extLst>
                <a:ext uri="{FF2B5EF4-FFF2-40B4-BE49-F238E27FC236}">
                  <a16:creationId xmlns:a16="http://schemas.microsoft.com/office/drawing/2014/main" id="{18FAC6E1-6200-B192-E894-709C19993F5C}"/>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3229719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Blank">
    <p:bg>
      <p:bgPr>
        <a:solidFill>
          <a:schemeClr val="bg1"/>
        </a:solidFill>
        <a:effectLst/>
      </p:bgPr>
    </p:bg>
    <p:spTree>
      <p:nvGrpSpPr>
        <p:cNvPr id="1" name=""/>
        <p:cNvGrpSpPr/>
        <p:nvPr/>
      </p:nvGrpSpPr>
      <p:grpSpPr>
        <a:xfrm>
          <a:off x="0" y="0"/>
          <a:ext cx="0" cy="0"/>
          <a:chOff x="0" y="0"/>
          <a:chExt cx="0" cy="0"/>
        </a:xfrm>
      </p:grpSpPr>
      <p:sp>
        <p:nvSpPr>
          <p:cNvPr id="121" name="bg object 16">
            <a:extLst>
              <a:ext uri="{FF2B5EF4-FFF2-40B4-BE49-F238E27FC236}">
                <a16:creationId xmlns:a16="http://schemas.microsoft.com/office/drawing/2014/main" id="{F7FCEB21-AFE7-1521-06BC-84DBB03EE2A9}"/>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4" name="Imagem 3">
            <a:extLst>
              <a:ext uri="{FF2B5EF4-FFF2-40B4-BE49-F238E27FC236}">
                <a16:creationId xmlns:a16="http://schemas.microsoft.com/office/drawing/2014/main" id="{39131921-CA6F-5F0E-3285-E592D93C85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2" y="397"/>
            <a:ext cx="20104811" cy="11308953"/>
          </a:xfrm>
          <a:prstGeom prst="rect">
            <a:avLst/>
          </a:prstGeom>
        </p:spPr>
      </p:pic>
      <p:pic>
        <p:nvPicPr>
          <p:cNvPr id="125" name="Imagem 124">
            <a:extLst>
              <a:ext uri="{FF2B5EF4-FFF2-40B4-BE49-F238E27FC236}">
                <a16:creationId xmlns:a16="http://schemas.microsoft.com/office/drawing/2014/main" id="{2F1935A8-CE11-4725-4A6B-7782A46AA5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5" name="Atraso 18">
            <a:extLst>
              <a:ext uri="{FF2B5EF4-FFF2-40B4-BE49-F238E27FC236}">
                <a16:creationId xmlns:a16="http://schemas.microsoft.com/office/drawing/2014/main" id="{37965718-F61B-4EBA-15E2-C7E0A1B0DEED}"/>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7" name="Marcador de Posição do Texto 47">
            <a:extLst>
              <a:ext uri="{FF2B5EF4-FFF2-40B4-BE49-F238E27FC236}">
                <a16:creationId xmlns:a16="http://schemas.microsoft.com/office/drawing/2014/main" id="{2182D56F-3A78-5178-D33B-FB83BE49958E}"/>
              </a:ext>
            </a:extLst>
          </p:cNvPr>
          <p:cNvSpPr>
            <a:spLocks noGrp="1"/>
          </p:cNvSpPr>
          <p:nvPr>
            <p:ph type="body" sz="quarter" idx="14" hasCustomPrompt="1"/>
          </p:nvPr>
        </p:nvSpPr>
        <p:spPr>
          <a:xfrm>
            <a:off x="1182436" y="3274022"/>
            <a:ext cx="4069013"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Sub-Heading</a:t>
            </a:r>
            <a:r>
              <a:rPr lang="pt-PT" dirty="0"/>
              <a:t> </a:t>
            </a:r>
            <a:r>
              <a:rPr lang="pt-PT" dirty="0" err="1"/>
              <a:t>Here</a:t>
            </a:r>
            <a:endParaRPr lang="pt-PT" dirty="0"/>
          </a:p>
        </p:txBody>
      </p:sp>
      <p:sp>
        <p:nvSpPr>
          <p:cNvPr id="55" name="Marcador de Posição do Texto 47">
            <a:extLst>
              <a:ext uri="{FF2B5EF4-FFF2-40B4-BE49-F238E27FC236}">
                <a16:creationId xmlns:a16="http://schemas.microsoft.com/office/drawing/2014/main" id="{73B8D370-E48D-DF3E-A7D6-DDAAF80EEBAA}"/>
              </a:ext>
            </a:extLst>
          </p:cNvPr>
          <p:cNvSpPr>
            <a:spLocks noGrp="1"/>
          </p:cNvSpPr>
          <p:nvPr>
            <p:ph type="body" sz="quarter" idx="15" hasCustomPrompt="1"/>
          </p:nvPr>
        </p:nvSpPr>
        <p:spPr>
          <a:xfrm>
            <a:off x="12131745" y="3274022"/>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62" name="Forma Livre 61">
            <a:extLst>
              <a:ext uri="{FF2B5EF4-FFF2-40B4-BE49-F238E27FC236}">
                <a16:creationId xmlns:a16="http://schemas.microsoft.com/office/drawing/2014/main" id="{29816536-FF98-87FE-F696-82EAA0914FE1}"/>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2" name="Marcador de Posição do Texto 47">
            <a:extLst>
              <a:ext uri="{FF2B5EF4-FFF2-40B4-BE49-F238E27FC236}">
                <a16:creationId xmlns:a16="http://schemas.microsoft.com/office/drawing/2014/main" id="{BF71F965-10BC-A685-76AA-F6DE5A95E364}"/>
              </a:ext>
            </a:extLst>
          </p:cNvPr>
          <p:cNvSpPr>
            <a:spLocks noGrp="1"/>
          </p:cNvSpPr>
          <p:nvPr>
            <p:ph type="body" sz="quarter" idx="10" hasCustomPrompt="1"/>
          </p:nvPr>
        </p:nvSpPr>
        <p:spPr>
          <a:xfrm>
            <a:off x="1182436" y="4339467"/>
            <a:ext cx="7117014" cy="5435284"/>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4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25" name="Marcador de Posição da Imagem 24">
            <a:extLst>
              <a:ext uri="{FF2B5EF4-FFF2-40B4-BE49-F238E27FC236}">
                <a16:creationId xmlns:a16="http://schemas.microsoft.com/office/drawing/2014/main" id="{C0388EC5-6282-DBF7-6ABB-FC006535399A}"/>
              </a:ext>
            </a:extLst>
          </p:cNvPr>
          <p:cNvSpPr>
            <a:spLocks noGrp="1"/>
          </p:cNvSpPr>
          <p:nvPr>
            <p:ph type="pic" sz="quarter" idx="29"/>
          </p:nvPr>
        </p:nvSpPr>
        <p:spPr>
          <a:xfrm>
            <a:off x="9068281" y="4263595"/>
            <a:ext cx="1052915" cy="1052915"/>
          </a:xfrm>
          <a:prstGeom prst="rect">
            <a:avLst/>
          </a:prstGeom>
        </p:spPr>
        <p:txBody>
          <a:bodyPr/>
          <a:lstStyle/>
          <a:p>
            <a:endParaRPr lang="pt-PT"/>
          </a:p>
        </p:txBody>
      </p:sp>
      <p:sp>
        <p:nvSpPr>
          <p:cNvPr id="29" name="Marcador de Posição do Gráfico 28">
            <a:extLst>
              <a:ext uri="{FF2B5EF4-FFF2-40B4-BE49-F238E27FC236}">
                <a16:creationId xmlns:a16="http://schemas.microsoft.com/office/drawing/2014/main" id="{83FAFD3D-6840-3AD1-55DD-4D7745F54343}"/>
              </a:ext>
            </a:extLst>
          </p:cNvPr>
          <p:cNvSpPr>
            <a:spLocks noGrp="1"/>
          </p:cNvSpPr>
          <p:nvPr>
            <p:ph type="chart" sz="quarter" idx="31"/>
          </p:nvPr>
        </p:nvSpPr>
        <p:spPr>
          <a:xfrm>
            <a:off x="10389664" y="4263595"/>
            <a:ext cx="8532000" cy="1052915"/>
          </a:xfrm>
          <a:prstGeom prst="rect">
            <a:avLst/>
          </a:prstGeom>
        </p:spPr>
        <p:txBody>
          <a:bodyPr/>
          <a:lstStyle/>
          <a:p>
            <a:endParaRPr lang="pt-PT"/>
          </a:p>
        </p:txBody>
      </p:sp>
      <p:sp>
        <p:nvSpPr>
          <p:cNvPr id="32" name="Holder 6">
            <a:extLst>
              <a:ext uri="{FF2B5EF4-FFF2-40B4-BE49-F238E27FC236}">
                <a16:creationId xmlns:a16="http://schemas.microsoft.com/office/drawing/2014/main" id="{75AB96F1-573B-F4A6-A633-7A4479E3EE4F}"/>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
        <p:nvSpPr>
          <p:cNvPr id="23" name="Marcador de Posição do Gráfico 28">
            <a:extLst>
              <a:ext uri="{FF2B5EF4-FFF2-40B4-BE49-F238E27FC236}">
                <a16:creationId xmlns:a16="http://schemas.microsoft.com/office/drawing/2014/main" id="{9679089C-AE0B-1297-80C0-A52C794CF916}"/>
              </a:ext>
            </a:extLst>
          </p:cNvPr>
          <p:cNvSpPr>
            <a:spLocks noGrp="1"/>
          </p:cNvSpPr>
          <p:nvPr>
            <p:ph type="chart" sz="quarter" idx="33"/>
          </p:nvPr>
        </p:nvSpPr>
        <p:spPr>
          <a:xfrm>
            <a:off x="10389664" y="6464150"/>
            <a:ext cx="8532000" cy="1052915"/>
          </a:xfrm>
          <a:prstGeom prst="rect">
            <a:avLst/>
          </a:prstGeom>
        </p:spPr>
        <p:txBody>
          <a:bodyPr/>
          <a:lstStyle/>
          <a:p>
            <a:endParaRPr lang="pt-PT"/>
          </a:p>
        </p:txBody>
      </p:sp>
      <p:sp>
        <p:nvSpPr>
          <p:cNvPr id="24" name="Marcador de Posição do Gráfico 28">
            <a:extLst>
              <a:ext uri="{FF2B5EF4-FFF2-40B4-BE49-F238E27FC236}">
                <a16:creationId xmlns:a16="http://schemas.microsoft.com/office/drawing/2014/main" id="{BD90E215-0E8D-30C4-AA8F-6898C5C73CCB}"/>
              </a:ext>
            </a:extLst>
          </p:cNvPr>
          <p:cNvSpPr>
            <a:spLocks noGrp="1"/>
          </p:cNvSpPr>
          <p:nvPr>
            <p:ph type="chart" sz="quarter" idx="34"/>
          </p:nvPr>
        </p:nvSpPr>
        <p:spPr>
          <a:xfrm>
            <a:off x="10389664" y="8670545"/>
            <a:ext cx="8532000" cy="1052915"/>
          </a:xfrm>
          <a:prstGeom prst="rect">
            <a:avLst/>
          </a:prstGeom>
        </p:spPr>
        <p:txBody>
          <a:bodyPr/>
          <a:lstStyle/>
          <a:p>
            <a:endParaRPr lang="pt-PT"/>
          </a:p>
        </p:txBody>
      </p:sp>
      <p:sp>
        <p:nvSpPr>
          <p:cNvPr id="37" name="Marcador de Posição da Imagem 24">
            <a:extLst>
              <a:ext uri="{FF2B5EF4-FFF2-40B4-BE49-F238E27FC236}">
                <a16:creationId xmlns:a16="http://schemas.microsoft.com/office/drawing/2014/main" id="{7D24D58B-CF2D-7159-86DA-A27A4F32C0BA}"/>
              </a:ext>
            </a:extLst>
          </p:cNvPr>
          <p:cNvSpPr>
            <a:spLocks noGrp="1"/>
          </p:cNvSpPr>
          <p:nvPr>
            <p:ph type="pic" sz="quarter" idx="38"/>
          </p:nvPr>
        </p:nvSpPr>
        <p:spPr>
          <a:xfrm>
            <a:off x="9103045" y="6432893"/>
            <a:ext cx="1052915" cy="1052915"/>
          </a:xfrm>
          <a:prstGeom prst="rect">
            <a:avLst/>
          </a:prstGeom>
        </p:spPr>
        <p:txBody>
          <a:bodyPr/>
          <a:lstStyle/>
          <a:p>
            <a:endParaRPr lang="pt-PT"/>
          </a:p>
        </p:txBody>
      </p:sp>
      <p:sp>
        <p:nvSpPr>
          <p:cNvPr id="38" name="Marcador de Posição da Imagem 24">
            <a:extLst>
              <a:ext uri="{FF2B5EF4-FFF2-40B4-BE49-F238E27FC236}">
                <a16:creationId xmlns:a16="http://schemas.microsoft.com/office/drawing/2014/main" id="{9DA1B96A-294C-0023-F1D8-8543C86808ED}"/>
              </a:ext>
            </a:extLst>
          </p:cNvPr>
          <p:cNvSpPr>
            <a:spLocks noGrp="1"/>
          </p:cNvSpPr>
          <p:nvPr>
            <p:ph type="pic" sz="quarter" idx="39"/>
          </p:nvPr>
        </p:nvSpPr>
        <p:spPr>
          <a:xfrm>
            <a:off x="9103045" y="8670544"/>
            <a:ext cx="1052915" cy="1052915"/>
          </a:xfrm>
          <a:prstGeom prst="rect">
            <a:avLst/>
          </a:prstGeom>
        </p:spPr>
        <p:txBody>
          <a:bodyPr/>
          <a:lstStyle/>
          <a:p>
            <a:endParaRPr lang="pt-PT"/>
          </a:p>
        </p:txBody>
      </p:sp>
      <p:grpSp>
        <p:nvGrpSpPr>
          <p:cNvPr id="18" name="Agrupar 17">
            <a:extLst>
              <a:ext uri="{FF2B5EF4-FFF2-40B4-BE49-F238E27FC236}">
                <a16:creationId xmlns:a16="http://schemas.microsoft.com/office/drawing/2014/main" id="{A4F48256-D7D6-7F92-D601-07F65D1DA71C}"/>
              </a:ext>
            </a:extLst>
          </p:cNvPr>
          <p:cNvGrpSpPr/>
          <p:nvPr userDrawn="1"/>
        </p:nvGrpSpPr>
        <p:grpSpPr>
          <a:xfrm>
            <a:off x="1166925" y="1789497"/>
            <a:ext cx="14015286" cy="304800"/>
            <a:chOff x="908050" y="2073275"/>
            <a:chExt cx="14015286" cy="304800"/>
          </a:xfrm>
        </p:grpSpPr>
        <p:sp>
          <p:nvSpPr>
            <p:cNvPr id="19" name="Oval 18">
              <a:extLst>
                <a:ext uri="{FF2B5EF4-FFF2-40B4-BE49-F238E27FC236}">
                  <a16:creationId xmlns:a16="http://schemas.microsoft.com/office/drawing/2014/main" id="{C9B583ED-93F1-E642-1D89-3DBF0F903EE3}"/>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Oval 20">
              <a:extLst>
                <a:ext uri="{FF2B5EF4-FFF2-40B4-BE49-F238E27FC236}">
                  <a16:creationId xmlns:a16="http://schemas.microsoft.com/office/drawing/2014/main" id="{CCEE0FB4-93CD-5AE4-AB67-C2F9F295AEB4}"/>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21">
              <a:extLst>
                <a:ext uri="{FF2B5EF4-FFF2-40B4-BE49-F238E27FC236}">
                  <a16:creationId xmlns:a16="http://schemas.microsoft.com/office/drawing/2014/main" id="{AF353C40-D98C-E961-72F3-CB40398C0251}"/>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20" name="Holder 2">
            <a:extLst>
              <a:ext uri="{FF2B5EF4-FFF2-40B4-BE49-F238E27FC236}">
                <a16:creationId xmlns:a16="http://schemas.microsoft.com/office/drawing/2014/main" id="{07BA2564-3742-7EF5-5616-3BB65872CEE3}"/>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
        <p:nvSpPr>
          <p:cNvPr id="7" name="Oval 6">
            <a:extLst>
              <a:ext uri="{FF2B5EF4-FFF2-40B4-BE49-F238E27FC236}">
                <a16:creationId xmlns:a16="http://schemas.microsoft.com/office/drawing/2014/main" id="{334849EA-6179-492D-63CC-A1F8AC20969E}"/>
              </a:ext>
            </a:extLst>
          </p:cNvPr>
          <p:cNvSpPr/>
          <p:nvPr userDrawn="1"/>
        </p:nvSpPr>
        <p:spPr>
          <a:xfrm>
            <a:off x="11068511" y="7907982"/>
            <a:ext cx="158277" cy="158277"/>
          </a:xfrm>
          <a:prstGeom prst="ellipse">
            <a:avLst/>
          </a:prstGeom>
          <a:solidFill>
            <a:srgbClr val="2C35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0" name="Oval 9">
            <a:extLst>
              <a:ext uri="{FF2B5EF4-FFF2-40B4-BE49-F238E27FC236}">
                <a16:creationId xmlns:a16="http://schemas.microsoft.com/office/drawing/2014/main" id="{CB94F98A-17F2-2864-1E4A-03EC98FEE831}"/>
              </a:ext>
            </a:extLst>
          </p:cNvPr>
          <p:cNvSpPr/>
          <p:nvPr userDrawn="1"/>
        </p:nvSpPr>
        <p:spPr>
          <a:xfrm>
            <a:off x="13178026" y="7904192"/>
            <a:ext cx="158277" cy="158277"/>
          </a:xfrm>
          <a:prstGeom prst="ellipse">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6" name="Oval 15">
            <a:extLst>
              <a:ext uri="{FF2B5EF4-FFF2-40B4-BE49-F238E27FC236}">
                <a16:creationId xmlns:a16="http://schemas.microsoft.com/office/drawing/2014/main" id="{7823B994-3942-D42A-E1A6-32779240134F}"/>
              </a:ext>
            </a:extLst>
          </p:cNvPr>
          <p:cNvSpPr/>
          <p:nvPr userDrawn="1"/>
        </p:nvSpPr>
        <p:spPr>
          <a:xfrm>
            <a:off x="15411997" y="7907982"/>
            <a:ext cx="158277" cy="158277"/>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9" name="Oval 38">
            <a:extLst>
              <a:ext uri="{FF2B5EF4-FFF2-40B4-BE49-F238E27FC236}">
                <a16:creationId xmlns:a16="http://schemas.microsoft.com/office/drawing/2014/main" id="{BFF1AD0B-5EA6-5C8C-A5D7-B5B788666F1B}"/>
              </a:ext>
            </a:extLst>
          </p:cNvPr>
          <p:cNvSpPr/>
          <p:nvPr userDrawn="1"/>
        </p:nvSpPr>
        <p:spPr>
          <a:xfrm>
            <a:off x="11069088" y="5682502"/>
            <a:ext cx="158277" cy="158277"/>
          </a:xfrm>
          <a:prstGeom prst="ellipse">
            <a:avLst/>
          </a:prstGeom>
          <a:solidFill>
            <a:srgbClr val="EE59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0" name="Oval 39">
            <a:extLst>
              <a:ext uri="{FF2B5EF4-FFF2-40B4-BE49-F238E27FC236}">
                <a16:creationId xmlns:a16="http://schemas.microsoft.com/office/drawing/2014/main" id="{DD13651A-A21C-FB5B-5E3A-1096F30A1F50}"/>
              </a:ext>
            </a:extLst>
          </p:cNvPr>
          <p:cNvSpPr/>
          <p:nvPr userDrawn="1"/>
        </p:nvSpPr>
        <p:spPr>
          <a:xfrm>
            <a:off x="13178603" y="5678712"/>
            <a:ext cx="158277" cy="158277"/>
          </a:xfrm>
          <a:prstGeom prst="ellipse">
            <a:avLst/>
          </a:prstGeom>
          <a:solidFill>
            <a:srgbClr val="F8BA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1" name="Oval 40">
            <a:extLst>
              <a:ext uri="{FF2B5EF4-FFF2-40B4-BE49-F238E27FC236}">
                <a16:creationId xmlns:a16="http://schemas.microsoft.com/office/drawing/2014/main" id="{CB0BC575-EB42-E142-0859-194FAF3E9C48}"/>
              </a:ext>
            </a:extLst>
          </p:cNvPr>
          <p:cNvSpPr/>
          <p:nvPr userDrawn="1"/>
        </p:nvSpPr>
        <p:spPr>
          <a:xfrm>
            <a:off x="15412574" y="5682502"/>
            <a:ext cx="158277" cy="158277"/>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5" name="Oval 44">
            <a:extLst>
              <a:ext uri="{FF2B5EF4-FFF2-40B4-BE49-F238E27FC236}">
                <a16:creationId xmlns:a16="http://schemas.microsoft.com/office/drawing/2014/main" id="{988C0D6C-295D-8E1A-9706-891208623BF3}"/>
              </a:ext>
            </a:extLst>
          </p:cNvPr>
          <p:cNvSpPr/>
          <p:nvPr userDrawn="1"/>
        </p:nvSpPr>
        <p:spPr>
          <a:xfrm>
            <a:off x="11068511" y="10174470"/>
            <a:ext cx="158277" cy="158277"/>
          </a:xfrm>
          <a:prstGeom prst="ellipse">
            <a:avLst/>
          </a:prstGeom>
          <a:solidFill>
            <a:srgbClr val="05AC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6" name="Oval 45">
            <a:extLst>
              <a:ext uri="{FF2B5EF4-FFF2-40B4-BE49-F238E27FC236}">
                <a16:creationId xmlns:a16="http://schemas.microsoft.com/office/drawing/2014/main" id="{C5EE4681-B2B8-9203-293E-2BFFD724331D}"/>
              </a:ext>
            </a:extLst>
          </p:cNvPr>
          <p:cNvSpPr/>
          <p:nvPr userDrawn="1"/>
        </p:nvSpPr>
        <p:spPr>
          <a:xfrm>
            <a:off x="13178026" y="10170680"/>
            <a:ext cx="158277" cy="158277"/>
          </a:xfrm>
          <a:prstGeom prst="ellipse">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7" name="Oval 46">
            <a:extLst>
              <a:ext uri="{FF2B5EF4-FFF2-40B4-BE49-F238E27FC236}">
                <a16:creationId xmlns:a16="http://schemas.microsoft.com/office/drawing/2014/main" id="{1E468254-6030-7DCD-C756-3D4898FA9EE3}"/>
              </a:ext>
            </a:extLst>
          </p:cNvPr>
          <p:cNvSpPr/>
          <p:nvPr userDrawn="1"/>
        </p:nvSpPr>
        <p:spPr>
          <a:xfrm>
            <a:off x="15411997" y="10174470"/>
            <a:ext cx="158277" cy="158277"/>
          </a:xfrm>
          <a:prstGeom prst="ellipse">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6" name="Text Placeholder 55">
            <a:extLst>
              <a:ext uri="{FF2B5EF4-FFF2-40B4-BE49-F238E27FC236}">
                <a16:creationId xmlns:a16="http://schemas.microsoft.com/office/drawing/2014/main" id="{4EB44B54-F0FC-B3F9-25B6-76374A291FC9}"/>
              </a:ext>
            </a:extLst>
          </p:cNvPr>
          <p:cNvSpPr>
            <a:spLocks noGrp="1"/>
          </p:cNvSpPr>
          <p:nvPr>
            <p:ph type="body" sz="quarter" idx="40" hasCustomPrompt="1"/>
          </p:nvPr>
        </p:nvSpPr>
        <p:spPr>
          <a:xfrm>
            <a:off x="11299449" y="5531859"/>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57" name="Text Placeholder 55">
            <a:extLst>
              <a:ext uri="{FF2B5EF4-FFF2-40B4-BE49-F238E27FC236}">
                <a16:creationId xmlns:a16="http://schemas.microsoft.com/office/drawing/2014/main" id="{1A9EF1B7-CAAB-4993-09A9-10B1BA7F6F69}"/>
              </a:ext>
            </a:extLst>
          </p:cNvPr>
          <p:cNvSpPr>
            <a:spLocks noGrp="1"/>
          </p:cNvSpPr>
          <p:nvPr>
            <p:ph type="body" sz="quarter" idx="41" hasCustomPrompt="1"/>
          </p:nvPr>
        </p:nvSpPr>
        <p:spPr>
          <a:xfrm>
            <a:off x="13410561" y="5527799"/>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58" name="Text Placeholder 55">
            <a:extLst>
              <a:ext uri="{FF2B5EF4-FFF2-40B4-BE49-F238E27FC236}">
                <a16:creationId xmlns:a16="http://schemas.microsoft.com/office/drawing/2014/main" id="{5AFA071F-CAA8-DBD2-7B48-2E048F63F5D8}"/>
              </a:ext>
            </a:extLst>
          </p:cNvPr>
          <p:cNvSpPr>
            <a:spLocks noGrp="1"/>
          </p:cNvSpPr>
          <p:nvPr>
            <p:ph type="body" sz="quarter" idx="42" hasCustomPrompt="1"/>
          </p:nvPr>
        </p:nvSpPr>
        <p:spPr>
          <a:xfrm>
            <a:off x="15677186" y="5527798"/>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64" name="Text Placeholder 55">
            <a:extLst>
              <a:ext uri="{FF2B5EF4-FFF2-40B4-BE49-F238E27FC236}">
                <a16:creationId xmlns:a16="http://schemas.microsoft.com/office/drawing/2014/main" id="{3F7AC760-A338-3F95-2436-2B0317DA1479}"/>
              </a:ext>
            </a:extLst>
          </p:cNvPr>
          <p:cNvSpPr>
            <a:spLocks noGrp="1"/>
          </p:cNvSpPr>
          <p:nvPr>
            <p:ph type="body" sz="quarter" idx="43" hasCustomPrompt="1"/>
          </p:nvPr>
        </p:nvSpPr>
        <p:spPr>
          <a:xfrm>
            <a:off x="11281818" y="7812612"/>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65" name="Text Placeholder 55">
            <a:extLst>
              <a:ext uri="{FF2B5EF4-FFF2-40B4-BE49-F238E27FC236}">
                <a16:creationId xmlns:a16="http://schemas.microsoft.com/office/drawing/2014/main" id="{6EE2861A-61E3-1740-DAA4-6A7EE589C38F}"/>
              </a:ext>
            </a:extLst>
          </p:cNvPr>
          <p:cNvSpPr>
            <a:spLocks noGrp="1"/>
          </p:cNvSpPr>
          <p:nvPr>
            <p:ph type="body" sz="quarter" idx="44" hasCustomPrompt="1"/>
          </p:nvPr>
        </p:nvSpPr>
        <p:spPr>
          <a:xfrm>
            <a:off x="13392930" y="7808552"/>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66" name="Text Placeholder 55">
            <a:extLst>
              <a:ext uri="{FF2B5EF4-FFF2-40B4-BE49-F238E27FC236}">
                <a16:creationId xmlns:a16="http://schemas.microsoft.com/office/drawing/2014/main" id="{32AD51A0-BA3C-EA28-0461-57C39DAC364F}"/>
              </a:ext>
            </a:extLst>
          </p:cNvPr>
          <p:cNvSpPr>
            <a:spLocks noGrp="1"/>
          </p:cNvSpPr>
          <p:nvPr>
            <p:ph type="body" sz="quarter" idx="45" hasCustomPrompt="1"/>
          </p:nvPr>
        </p:nvSpPr>
        <p:spPr>
          <a:xfrm>
            <a:off x="15659555" y="7808551"/>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67" name="Text Placeholder 55">
            <a:extLst>
              <a:ext uri="{FF2B5EF4-FFF2-40B4-BE49-F238E27FC236}">
                <a16:creationId xmlns:a16="http://schemas.microsoft.com/office/drawing/2014/main" id="{9FAE4FE6-48BD-BDA2-A184-99BE1178015A}"/>
              </a:ext>
            </a:extLst>
          </p:cNvPr>
          <p:cNvSpPr>
            <a:spLocks noGrp="1"/>
          </p:cNvSpPr>
          <p:nvPr>
            <p:ph type="body" sz="quarter" idx="46" hasCustomPrompt="1"/>
          </p:nvPr>
        </p:nvSpPr>
        <p:spPr>
          <a:xfrm>
            <a:off x="11183718" y="10078336"/>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68" name="Text Placeholder 55">
            <a:extLst>
              <a:ext uri="{FF2B5EF4-FFF2-40B4-BE49-F238E27FC236}">
                <a16:creationId xmlns:a16="http://schemas.microsoft.com/office/drawing/2014/main" id="{A9DA1C86-8203-582D-BFBC-99DB34D15DDC}"/>
              </a:ext>
            </a:extLst>
          </p:cNvPr>
          <p:cNvSpPr>
            <a:spLocks noGrp="1"/>
          </p:cNvSpPr>
          <p:nvPr>
            <p:ph type="body" sz="quarter" idx="47" hasCustomPrompt="1"/>
          </p:nvPr>
        </p:nvSpPr>
        <p:spPr>
          <a:xfrm>
            <a:off x="13294830" y="10074276"/>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
        <p:nvSpPr>
          <p:cNvPr id="69" name="Text Placeholder 55">
            <a:extLst>
              <a:ext uri="{FF2B5EF4-FFF2-40B4-BE49-F238E27FC236}">
                <a16:creationId xmlns:a16="http://schemas.microsoft.com/office/drawing/2014/main" id="{18BFCADB-B983-FEF5-2748-37134F6B51F1}"/>
              </a:ext>
            </a:extLst>
          </p:cNvPr>
          <p:cNvSpPr>
            <a:spLocks noGrp="1"/>
          </p:cNvSpPr>
          <p:nvPr>
            <p:ph type="body" sz="quarter" idx="48" hasCustomPrompt="1"/>
          </p:nvPr>
        </p:nvSpPr>
        <p:spPr>
          <a:xfrm>
            <a:off x="15561455" y="10074275"/>
            <a:ext cx="1771650" cy="388937"/>
          </a:xfrm>
          <a:prstGeom prst="rect">
            <a:avLst/>
          </a:prstGeom>
        </p:spPr>
        <p:txBody>
          <a:bodyPr/>
          <a:lstStyle>
            <a:lvl5pPr marL="85725" indent="0">
              <a:defRPr lang="en-GB" sz="1800" b="0" i="0" dirty="0" smtClean="0">
                <a:solidFill>
                  <a:srgbClr val="2C3583"/>
                </a:solidFill>
                <a:latin typeface="Arial" panose="020B0604020202020204" pitchFamily="34" charset="0"/>
                <a:ea typeface="+mn-ea"/>
                <a:cs typeface="Arial" panose="020B0604020202020204" pitchFamily="34" charset="0"/>
              </a:defRPr>
            </a:lvl5pPr>
          </a:lstStyle>
          <a:p>
            <a:pPr lvl="4"/>
            <a:r>
              <a:rPr lang="en-GB" dirty="0"/>
              <a:t>Insert text</a:t>
            </a:r>
          </a:p>
          <a:p>
            <a:pPr lvl="4"/>
            <a:endParaRPr lang="en-GB" dirty="0"/>
          </a:p>
        </p:txBody>
      </p:sp>
    </p:spTree>
    <p:extLst>
      <p:ext uri="{BB962C8B-B14F-4D97-AF65-F5344CB8AC3E}">
        <p14:creationId xmlns:p14="http://schemas.microsoft.com/office/powerpoint/2010/main" val="3998325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3_Blank">
    <p:bg>
      <p:bgPr>
        <a:solidFill>
          <a:schemeClr val="bg1"/>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47FF407E-9687-6625-A10C-2F35BA83CA3A}"/>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3" name="Imagem 2">
            <a:extLst>
              <a:ext uri="{FF2B5EF4-FFF2-40B4-BE49-F238E27FC236}">
                <a16:creationId xmlns:a16="http://schemas.microsoft.com/office/drawing/2014/main" id="{AC4267D9-92DB-69F1-C84A-CA797D6A4A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7"/>
            <a:ext cx="20104811" cy="11308953"/>
          </a:xfrm>
          <a:prstGeom prst="rect">
            <a:avLst/>
          </a:prstGeom>
        </p:spPr>
      </p:pic>
      <p:pic>
        <p:nvPicPr>
          <p:cNvPr id="4" name="Imagem 3">
            <a:extLst>
              <a:ext uri="{FF2B5EF4-FFF2-40B4-BE49-F238E27FC236}">
                <a16:creationId xmlns:a16="http://schemas.microsoft.com/office/drawing/2014/main" id="{0DED50DA-14C2-2F25-980C-803DF972DA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6" name="Forma Livre 5">
            <a:extLst>
              <a:ext uri="{FF2B5EF4-FFF2-40B4-BE49-F238E27FC236}">
                <a16:creationId xmlns:a16="http://schemas.microsoft.com/office/drawing/2014/main" id="{E0869503-6A0E-168A-3F6C-8500DFD05BF2}"/>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cxnSp>
        <p:nvCxnSpPr>
          <p:cNvPr id="9" name="Conexão Reta 8">
            <a:extLst>
              <a:ext uri="{FF2B5EF4-FFF2-40B4-BE49-F238E27FC236}">
                <a16:creationId xmlns:a16="http://schemas.microsoft.com/office/drawing/2014/main" id="{0BDAFD78-F897-DDE3-142F-75547416407B}"/>
              </a:ext>
            </a:extLst>
          </p:cNvPr>
          <p:cNvCxnSpPr>
            <a:cxnSpLocks/>
          </p:cNvCxnSpPr>
          <p:nvPr userDrawn="1"/>
        </p:nvCxnSpPr>
        <p:spPr>
          <a:xfrm>
            <a:off x="1229096" y="1897413"/>
            <a:ext cx="5535119"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7" name="Holder 2">
            <a:extLst>
              <a:ext uri="{FF2B5EF4-FFF2-40B4-BE49-F238E27FC236}">
                <a16:creationId xmlns:a16="http://schemas.microsoft.com/office/drawing/2014/main" id="{4E8A4990-B796-1770-8C25-F3AB11EEE785}"/>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Heading</a:t>
            </a:r>
            <a:r>
              <a:rPr lang="pt-PT" dirty="0"/>
              <a:t> </a:t>
            </a:r>
            <a:r>
              <a:rPr lang="pt-PT" dirty="0" err="1"/>
              <a:t>Here</a:t>
            </a:r>
            <a:endParaRPr lang="pt-PT" dirty="0"/>
          </a:p>
        </p:txBody>
      </p:sp>
    </p:spTree>
    <p:extLst>
      <p:ext uri="{BB962C8B-B14F-4D97-AF65-F5344CB8AC3E}">
        <p14:creationId xmlns:p14="http://schemas.microsoft.com/office/powerpoint/2010/main" val="909942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Blank">
    <p:bg>
      <p:bgPr>
        <a:solidFill>
          <a:schemeClr val="bg1"/>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47FF407E-9687-6625-A10C-2F35BA83CA3A}"/>
              </a:ext>
            </a:extLst>
          </p:cNvPr>
          <p:cNvSpPr/>
          <p:nvPr userDrawn="1"/>
        </p:nvSpPr>
        <p:spPr>
          <a:xfrm>
            <a:off x="1" y="2"/>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pic>
        <p:nvPicPr>
          <p:cNvPr id="4" name="Imagem 3">
            <a:extLst>
              <a:ext uri="{FF2B5EF4-FFF2-40B4-BE49-F238E27FC236}">
                <a16:creationId xmlns:a16="http://schemas.microsoft.com/office/drawing/2014/main" id="{0DED50DA-14C2-2F25-980C-803DF972D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6" name="Forma Livre 5">
            <a:extLst>
              <a:ext uri="{FF2B5EF4-FFF2-40B4-BE49-F238E27FC236}">
                <a16:creationId xmlns:a16="http://schemas.microsoft.com/office/drawing/2014/main" id="{E0869503-6A0E-168A-3F6C-8500DFD05BF2}"/>
              </a:ext>
            </a:extLst>
          </p:cNvPr>
          <p:cNvSpPr/>
          <p:nvPr userDrawn="1"/>
        </p:nvSpPr>
        <p:spPr>
          <a:xfrm>
            <a:off x="252000" y="1080000"/>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cxnSp>
        <p:nvCxnSpPr>
          <p:cNvPr id="9" name="Conexão Reta 8">
            <a:extLst>
              <a:ext uri="{FF2B5EF4-FFF2-40B4-BE49-F238E27FC236}">
                <a16:creationId xmlns:a16="http://schemas.microsoft.com/office/drawing/2014/main" id="{0BDAFD78-F897-DDE3-142F-75547416407B}"/>
              </a:ext>
            </a:extLst>
          </p:cNvPr>
          <p:cNvCxnSpPr>
            <a:cxnSpLocks/>
          </p:cNvCxnSpPr>
          <p:nvPr userDrawn="1"/>
        </p:nvCxnSpPr>
        <p:spPr>
          <a:xfrm>
            <a:off x="1229096" y="1897413"/>
            <a:ext cx="5535119"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7" name="Holder 2">
            <a:extLst>
              <a:ext uri="{FF2B5EF4-FFF2-40B4-BE49-F238E27FC236}">
                <a16:creationId xmlns:a16="http://schemas.microsoft.com/office/drawing/2014/main" id="{58F40D78-84E4-BD2C-36F7-DFC9BB164F85}"/>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chemeClr val="bg1"/>
                </a:solidFill>
                <a:latin typeface="Arial"/>
                <a:cs typeface="Arial"/>
              </a:defRPr>
            </a:lvl1pPr>
          </a:lstStyle>
          <a:p>
            <a:r>
              <a:rPr lang="pt-PT" dirty="0"/>
              <a:t>Categories icons</a:t>
            </a:r>
          </a:p>
        </p:txBody>
      </p:sp>
    </p:spTree>
    <p:extLst>
      <p:ext uri="{BB962C8B-B14F-4D97-AF65-F5344CB8AC3E}">
        <p14:creationId xmlns:p14="http://schemas.microsoft.com/office/powerpoint/2010/main" val="97233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58208281-E7A5-6E64-50E1-77EB8204A877}"/>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 name="Imagem 9">
            <a:extLst>
              <a:ext uri="{FF2B5EF4-FFF2-40B4-BE49-F238E27FC236}">
                <a16:creationId xmlns:a16="http://schemas.microsoft.com/office/drawing/2014/main" id="{B5088487-8754-EAC2-ECDC-699BC5D17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68" y="399"/>
            <a:ext cx="20104811" cy="11308953"/>
          </a:xfrm>
          <a:prstGeom prst="rect">
            <a:avLst/>
          </a:prstGeom>
        </p:spPr>
      </p:pic>
      <p:sp>
        <p:nvSpPr>
          <p:cNvPr id="15" name="Forma Livre 14">
            <a:extLst>
              <a:ext uri="{FF2B5EF4-FFF2-40B4-BE49-F238E27FC236}">
                <a16:creationId xmlns:a16="http://schemas.microsoft.com/office/drawing/2014/main" id="{688EEBD0-ED86-6D6B-D2F3-2C0BF4596DFC}"/>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3" name="Holder 3"/>
          <p:cNvSpPr>
            <a:spLocks noGrp="1"/>
          </p:cNvSpPr>
          <p:nvPr>
            <p:ph type="body" idx="1" hasCustomPrompt="1"/>
          </p:nvPr>
        </p:nvSpPr>
        <p:spPr>
          <a:xfrm>
            <a:off x="1212850" y="2987675"/>
            <a:ext cx="7162800" cy="975122"/>
          </a:xfrm>
          <a:prstGeom prst="rect">
            <a:avLst/>
          </a:prstGeom>
        </p:spPr>
        <p:txBody>
          <a:bodyPr lIns="0" tIns="0" rIns="0" bIns="0"/>
          <a:lstStyle>
            <a:lvl1pPr>
              <a:defRPr sz="7001" b="1" i="0">
                <a:solidFill>
                  <a:srgbClr val="60BE7A"/>
                </a:solidFill>
                <a:latin typeface="Arial Black" panose="020B0604020202020204" pitchFamily="34" charset="0"/>
                <a:cs typeface="Arial Black" panose="020B0604020202020204" pitchFamily="34" charset="0"/>
              </a:defRPr>
            </a:lvl1pPr>
          </a:lstStyle>
          <a:p>
            <a:r>
              <a:rPr lang="pt-PT" dirty="0" err="1"/>
              <a:t>Insert</a:t>
            </a:r>
            <a:r>
              <a:rPr lang="pt-PT" dirty="0"/>
              <a:t> </a:t>
            </a:r>
            <a:r>
              <a:rPr lang="pt-PT" dirty="0" err="1"/>
              <a:t>text</a:t>
            </a:r>
            <a:endParaRPr lang="pt-PT" dirty="0"/>
          </a:p>
        </p:txBody>
      </p:sp>
      <p:sp>
        <p:nvSpPr>
          <p:cNvPr id="16" name="Holder 3">
            <a:extLst>
              <a:ext uri="{FF2B5EF4-FFF2-40B4-BE49-F238E27FC236}">
                <a16:creationId xmlns:a16="http://schemas.microsoft.com/office/drawing/2014/main" id="{84BBFC5C-4C0D-E122-E15F-7D83108C628D}"/>
              </a:ext>
            </a:extLst>
          </p:cNvPr>
          <p:cNvSpPr>
            <a:spLocks noGrp="1"/>
          </p:cNvSpPr>
          <p:nvPr>
            <p:ph type="body" idx="10" hasCustomPrompt="1"/>
          </p:nvPr>
        </p:nvSpPr>
        <p:spPr>
          <a:xfrm>
            <a:off x="1236237" y="4305697"/>
            <a:ext cx="7162800" cy="762000"/>
          </a:xfrm>
          <a:prstGeom prst="rect">
            <a:avLst/>
          </a:prstGeom>
        </p:spPr>
        <p:txBody>
          <a:bodyPr lIns="0" tIns="0" rIns="0" bIns="0"/>
          <a:lstStyle>
            <a:lvl1pPr>
              <a:defRPr sz="4400" b="1" i="0">
                <a:solidFill>
                  <a:srgbClr val="60BE7A"/>
                </a:solidFill>
                <a:latin typeface="Arial" panose="020B0604020202020204" pitchFamily="34" charset="0"/>
                <a:cs typeface="Arial" panose="020B0604020202020204" pitchFamily="34" charset="0"/>
              </a:defRPr>
            </a:lvl1pPr>
          </a:lstStyle>
          <a:p>
            <a:r>
              <a:rPr lang="pt-PT" dirty="0" err="1"/>
              <a:t>Insert</a:t>
            </a:r>
            <a:r>
              <a:rPr lang="pt-PT" dirty="0"/>
              <a:t> </a:t>
            </a:r>
            <a:r>
              <a:rPr lang="pt-PT" dirty="0" err="1"/>
              <a:t>text</a:t>
            </a:r>
            <a:endParaRPr dirty="0"/>
          </a:p>
        </p:txBody>
      </p:sp>
      <p:sp>
        <p:nvSpPr>
          <p:cNvPr id="18" name="Holder 3">
            <a:extLst>
              <a:ext uri="{FF2B5EF4-FFF2-40B4-BE49-F238E27FC236}">
                <a16:creationId xmlns:a16="http://schemas.microsoft.com/office/drawing/2014/main" id="{FAD18E88-9890-28FA-B1B2-5E006039E3E4}"/>
              </a:ext>
            </a:extLst>
          </p:cNvPr>
          <p:cNvSpPr>
            <a:spLocks noGrp="1"/>
          </p:cNvSpPr>
          <p:nvPr>
            <p:ph type="body" idx="11" hasCustomPrompt="1"/>
          </p:nvPr>
        </p:nvSpPr>
        <p:spPr>
          <a:xfrm>
            <a:off x="1235463" y="5037111"/>
            <a:ext cx="7662436" cy="2488503"/>
          </a:xfrm>
          <a:prstGeom prst="rect">
            <a:avLst/>
          </a:prstGeom>
        </p:spPr>
        <p:txBody>
          <a:bodyPr lIns="0" tIns="0" rIns="0" bIns="0"/>
          <a:lstStyle>
            <a:lvl1pPr>
              <a:defRPr sz="4400" b="1" i="0">
                <a:solidFill>
                  <a:srgbClr val="2C3583"/>
                </a:solidFill>
                <a:latin typeface="Arial" panose="020B0604020202020204" pitchFamily="34" charset="0"/>
                <a:cs typeface="Arial" panose="020B0604020202020204" pitchFamily="34" charset="0"/>
              </a:defRPr>
            </a:lvl1pPr>
          </a:lstStyle>
          <a:p>
            <a:r>
              <a:rPr lang="pt-PT" dirty="0" err="1"/>
              <a:t>Intert</a:t>
            </a:r>
            <a:r>
              <a:rPr lang="pt-PT" dirty="0"/>
              <a:t> </a:t>
            </a:r>
            <a:r>
              <a:rPr lang="pt-PT" dirty="0" err="1"/>
              <a:t>text</a:t>
            </a:r>
            <a:endParaRPr dirty="0"/>
          </a:p>
        </p:txBody>
      </p:sp>
      <p:sp>
        <p:nvSpPr>
          <p:cNvPr id="19" name="Atraso 18">
            <a:extLst>
              <a:ext uri="{FF2B5EF4-FFF2-40B4-BE49-F238E27FC236}">
                <a16:creationId xmlns:a16="http://schemas.microsoft.com/office/drawing/2014/main" id="{438997BF-BB5F-AABD-48CF-8979DBD36D88}"/>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20" name="Oval 19">
            <a:extLst>
              <a:ext uri="{FF2B5EF4-FFF2-40B4-BE49-F238E27FC236}">
                <a16:creationId xmlns:a16="http://schemas.microsoft.com/office/drawing/2014/main" id="{789633F7-2A07-F06A-261B-FC18B040F926}"/>
              </a:ext>
            </a:extLst>
          </p:cNvPr>
          <p:cNvSpPr/>
          <p:nvPr userDrawn="1"/>
        </p:nvSpPr>
        <p:spPr>
          <a:xfrm>
            <a:off x="6077906" y="6061472"/>
            <a:ext cx="4343400" cy="43434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rgbClr val="F9D26F"/>
              </a:solidFill>
            </a:endParaRPr>
          </a:p>
        </p:txBody>
      </p:sp>
      <p:sp>
        <p:nvSpPr>
          <p:cNvPr id="23" name="Holder 3">
            <a:extLst>
              <a:ext uri="{FF2B5EF4-FFF2-40B4-BE49-F238E27FC236}">
                <a16:creationId xmlns:a16="http://schemas.microsoft.com/office/drawing/2014/main" id="{883FDEFC-E57C-ED6D-BD01-6F24CC9DCDAF}"/>
              </a:ext>
            </a:extLst>
          </p:cNvPr>
          <p:cNvSpPr>
            <a:spLocks noGrp="1"/>
          </p:cNvSpPr>
          <p:nvPr>
            <p:ph type="body" idx="12" hasCustomPrompt="1"/>
          </p:nvPr>
        </p:nvSpPr>
        <p:spPr>
          <a:xfrm>
            <a:off x="6536267" y="7990517"/>
            <a:ext cx="3276600" cy="543301"/>
          </a:xfrm>
          <a:prstGeom prst="rect">
            <a:avLst/>
          </a:prstGeom>
        </p:spPr>
        <p:txBody>
          <a:bodyPr lIns="0" tIns="0" rIns="0" bIns="0"/>
          <a:lstStyle>
            <a:lvl1pPr algn="ctr">
              <a:defRPr sz="3600" b="1" i="0">
                <a:solidFill>
                  <a:srgbClr val="2C3583"/>
                </a:solidFill>
                <a:latin typeface="Arial" panose="020B0604020202020204" pitchFamily="34" charset="0"/>
                <a:cs typeface="Arial" panose="020B0604020202020204" pitchFamily="34" charset="0"/>
              </a:defRPr>
            </a:lvl1pPr>
          </a:lstStyle>
          <a:p>
            <a:r>
              <a:rPr lang="pt-PT" dirty="0" err="1"/>
              <a:t>Insert</a:t>
            </a:r>
            <a:r>
              <a:rPr lang="pt-PT" dirty="0"/>
              <a:t> </a:t>
            </a:r>
            <a:r>
              <a:rPr lang="pt-PT" dirty="0" err="1"/>
              <a:t>text</a:t>
            </a:r>
            <a:endParaRPr lang="pt-PT" dirty="0"/>
          </a:p>
        </p:txBody>
      </p:sp>
      <p:pic>
        <p:nvPicPr>
          <p:cNvPr id="52" name="Imagem 51">
            <a:extLst>
              <a:ext uri="{FF2B5EF4-FFF2-40B4-BE49-F238E27FC236}">
                <a16:creationId xmlns:a16="http://schemas.microsoft.com/office/drawing/2014/main" id="{34DAEBDA-6BD2-260C-7D27-1FCD200FF7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pic>
        <p:nvPicPr>
          <p:cNvPr id="54" name="Imagem 53">
            <a:extLst>
              <a:ext uri="{FF2B5EF4-FFF2-40B4-BE49-F238E27FC236}">
                <a16:creationId xmlns:a16="http://schemas.microsoft.com/office/drawing/2014/main" id="{0BA9E396-453A-0CCC-D3F5-F3933406BE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11673" y="9543795"/>
            <a:ext cx="3663606" cy="700200"/>
          </a:xfrm>
          <a:prstGeom prst="rect">
            <a:avLst/>
          </a:prstGeom>
        </p:spPr>
      </p:pic>
      <p:pic>
        <p:nvPicPr>
          <p:cNvPr id="56" name="Imagem 55">
            <a:extLst>
              <a:ext uri="{FF2B5EF4-FFF2-40B4-BE49-F238E27FC236}">
                <a16:creationId xmlns:a16="http://schemas.microsoft.com/office/drawing/2014/main" id="{D5684FD1-E32E-0B9A-C094-F8BFEB009E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91797" y="7848779"/>
            <a:ext cx="3809539" cy="811291"/>
          </a:xfrm>
          <a:prstGeom prst="rect">
            <a:avLst/>
          </a:prstGeom>
        </p:spPr>
      </p:pic>
      <p:sp>
        <p:nvSpPr>
          <p:cNvPr id="57" name="CaixaDeTexto 56">
            <a:extLst>
              <a:ext uri="{FF2B5EF4-FFF2-40B4-BE49-F238E27FC236}">
                <a16:creationId xmlns:a16="http://schemas.microsoft.com/office/drawing/2014/main" id="{D45CBBD7-211D-B586-5EA1-7F0C5E1FBBBD}"/>
              </a:ext>
            </a:extLst>
          </p:cNvPr>
          <p:cNvSpPr txBox="1"/>
          <p:nvPr userDrawn="1"/>
        </p:nvSpPr>
        <p:spPr>
          <a:xfrm>
            <a:off x="16115112" y="8776978"/>
            <a:ext cx="1162908" cy="769441"/>
          </a:xfrm>
          <a:prstGeom prst="rect">
            <a:avLst/>
          </a:prstGeom>
          <a:noFill/>
        </p:spPr>
        <p:txBody>
          <a:bodyPr wrap="square" rtlCol="0">
            <a:spAutoFit/>
          </a:bodyPr>
          <a:lstStyle/>
          <a:p>
            <a:pPr algn="ctr"/>
            <a:r>
              <a:rPr lang="pt-PT" sz="4400" b="1" i="0" dirty="0">
                <a:solidFill>
                  <a:srgbClr val="60BE7A"/>
                </a:solidFill>
                <a:latin typeface="Arial Black" panose="020B0604020202020204" pitchFamily="34" charset="0"/>
                <a:cs typeface="Arial Black" panose="020B0604020202020204" pitchFamily="34" charset="0"/>
              </a:rPr>
              <a:t>+</a:t>
            </a:r>
          </a:p>
        </p:txBody>
      </p:sp>
      <p:pic>
        <p:nvPicPr>
          <p:cNvPr id="32" name="Imagem 31">
            <a:extLst>
              <a:ext uri="{FF2B5EF4-FFF2-40B4-BE49-F238E27FC236}">
                <a16:creationId xmlns:a16="http://schemas.microsoft.com/office/drawing/2014/main" id="{54884B04-0866-0D61-B049-3833040640E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268" y="179784"/>
            <a:ext cx="20105516" cy="11309350"/>
          </a:xfrm>
          <a:prstGeom prst="rect">
            <a:avLst/>
          </a:prstGeom>
        </p:spPr>
      </p:pic>
      <p:sp>
        <p:nvSpPr>
          <p:cNvPr id="40" name="Marcador de Posição do Texto 39">
            <a:extLst>
              <a:ext uri="{FF2B5EF4-FFF2-40B4-BE49-F238E27FC236}">
                <a16:creationId xmlns:a16="http://schemas.microsoft.com/office/drawing/2014/main" id="{D515E08D-0425-35B9-4BA1-2F6069B10A87}"/>
              </a:ext>
            </a:extLst>
          </p:cNvPr>
          <p:cNvSpPr>
            <a:spLocks noGrp="1"/>
          </p:cNvSpPr>
          <p:nvPr>
            <p:ph type="body" sz="quarter" idx="17" hasCustomPrompt="1"/>
          </p:nvPr>
        </p:nvSpPr>
        <p:spPr>
          <a:xfrm>
            <a:off x="10046408" y="8533818"/>
            <a:ext cx="2819400" cy="1228116"/>
          </a:xfrm>
          <a:prstGeom prst="rect">
            <a:avLst/>
          </a:prstGeom>
        </p:spPr>
        <p:txBody>
          <a:bodyPr/>
          <a:lstStyle>
            <a:lvl1pPr algn="ctr">
              <a:defRPr sz="2600" b="1" i="0">
                <a:solidFill>
                  <a:schemeClr val="bg1"/>
                </a:solidFill>
                <a:latin typeface="Arial" panose="020B0604020202020204" pitchFamily="34" charset="0"/>
                <a:cs typeface="Arial" panose="020B0604020202020204" pitchFamily="34" charset="0"/>
              </a:defRPr>
            </a:lvl1pPr>
            <a:lvl2pPr marL="457216" marR="0" indent="0" algn="ctr" defTabSz="914430" eaLnBrk="1" fontAlgn="auto" latinLnBrk="0" hangingPunct="1">
              <a:lnSpc>
                <a:spcPct val="100000"/>
              </a:lnSpc>
              <a:spcBef>
                <a:spcPts val="0"/>
              </a:spcBef>
              <a:spcAft>
                <a:spcPts val="0"/>
              </a:spcAft>
              <a:buClrTx/>
              <a:buSzTx/>
              <a:buFontTx/>
              <a:buNone/>
              <a:tabLst/>
              <a:defRPr sz="2600"/>
            </a:lvl2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a:p>
            <a:pPr lvl="1"/>
            <a:endParaRPr lang="pt-PT" dirty="0"/>
          </a:p>
        </p:txBody>
      </p:sp>
      <p:sp>
        <p:nvSpPr>
          <p:cNvPr id="43" name="Marcador de Posição do Texto 39">
            <a:extLst>
              <a:ext uri="{FF2B5EF4-FFF2-40B4-BE49-F238E27FC236}">
                <a16:creationId xmlns:a16="http://schemas.microsoft.com/office/drawing/2014/main" id="{47A4A8FD-9695-4CF0-5935-CCE271DE7AFC}"/>
              </a:ext>
            </a:extLst>
          </p:cNvPr>
          <p:cNvSpPr>
            <a:spLocks noGrp="1"/>
          </p:cNvSpPr>
          <p:nvPr>
            <p:ph type="body" sz="quarter" idx="18" hasCustomPrompt="1"/>
          </p:nvPr>
        </p:nvSpPr>
        <p:spPr>
          <a:xfrm>
            <a:off x="11972397" y="5654675"/>
            <a:ext cx="2651653" cy="1204188"/>
          </a:xfrm>
          <a:prstGeom prst="rect">
            <a:avLst/>
          </a:prstGeom>
        </p:spPr>
        <p:txBody>
          <a:bodyPr/>
          <a:lstStyle>
            <a:lvl1pPr marL="16932" marR="6773" indent="847" algn="ctr">
              <a:lnSpc>
                <a:spcPct val="100400"/>
              </a:lnSpc>
              <a:spcBef>
                <a:spcPts val="167"/>
              </a:spcBef>
              <a:defRPr sz="2600" b="1" i="0">
                <a:solidFill>
                  <a:schemeClr val="bg1"/>
                </a:solidFill>
                <a:latin typeface="Arial" panose="020B0604020202020204" pitchFamily="34" charset="0"/>
                <a:cs typeface="Arial" panose="020B0604020202020204" pitchFamily="34" charset="0"/>
              </a:defRPr>
            </a:lvl1pPr>
            <a:lvl2pPr marL="457216" marR="0" indent="0" algn="ctr" defTabSz="914430" eaLnBrk="1" fontAlgn="auto" latinLnBrk="0" hangingPunct="1">
              <a:lnSpc>
                <a:spcPct val="100000"/>
              </a:lnSpc>
              <a:spcBef>
                <a:spcPts val="0"/>
              </a:spcBef>
              <a:spcAft>
                <a:spcPts val="0"/>
              </a:spcAft>
              <a:buClrTx/>
              <a:buSzTx/>
              <a:buFontTx/>
              <a:buNone/>
              <a:tabLst/>
              <a:defRPr sz="2600"/>
            </a:lvl2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a:p>
            <a:pPr lvl="1"/>
            <a:endParaRPr lang="pt-PT" dirty="0"/>
          </a:p>
        </p:txBody>
      </p:sp>
      <p:sp>
        <p:nvSpPr>
          <p:cNvPr id="44" name="Marcador de Posição do Texto 39">
            <a:extLst>
              <a:ext uri="{FF2B5EF4-FFF2-40B4-BE49-F238E27FC236}">
                <a16:creationId xmlns:a16="http://schemas.microsoft.com/office/drawing/2014/main" id="{2310431D-CE38-2869-5C86-865D2282C288}"/>
              </a:ext>
            </a:extLst>
          </p:cNvPr>
          <p:cNvSpPr>
            <a:spLocks noGrp="1"/>
          </p:cNvSpPr>
          <p:nvPr>
            <p:ph type="body" sz="quarter" idx="19" hasCustomPrompt="1"/>
          </p:nvPr>
        </p:nvSpPr>
        <p:spPr>
          <a:xfrm>
            <a:off x="16093270" y="4641941"/>
            <a:ext cx="2819400" cy="1192518"/>
          </a:xfrm>
          <a:prstGeom prst="rect">
            <a:avLst/>
          </a:prstGeom>
        </p:spPr>
        <p:txBody>
          <a:bodyPr/>
          <a:lstStyle>
            <a:lvl1pPr marL="16932" marR="6773" indent="421598" algn="ctr">
              <a:lnSpc>
                <a:spcPct val="100400"/>
              </a:lnSpc>
              <a:spcBef>
                <a:spcPts val="167"/>
              </a:spcBef>
              <a:defRPr sz="2600" b="1" i="0">
                <a:solidFill>
                  <a:schemeClr val="bg1"/>
                </a:solidFill>
                <a:latin typeface="Arial" panose="020B0604020202020204" pitchFamily="34" charset="0"/>
                <a:cs typeface="Arial" panose="020B0604020202020204" pitchFamily="34" charset="0"/>
              </a:defRPr>
            </a:lvl1pPr>
            <a:lvl2pPr marL="457216" marR="0" indent="0" algn="ctr" defTabSz="914430" eaLnBrk="1" fontAlgn="auto" latinLnBrk="0" hangingPunct="1">
              <a:lnSpc>
                <a:spcPct val="100000"/>
              </a:lnSpc>
              <a:spcBef>
                <a:spcPts val="0"/>
              </a:spcBef>
              <a:spcAft>
                <a:spcPts val="0"/>
              </a:spcAft>
              <a:buClrTx/>
              <a:buSzTx/>
              <a:buFontTx/>
              <a:buNone/>
              <a:tabLst/>
              <a:defRPr sz="2600"/>
            </a:lvl2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a:p>
            <a:pPr lvl="1"/>
            <a:endParaRPr lang="pt-PT" dirty="0"/>
          </a:p>
        </p:txBody>
      </p:sp>
      <p:sp>
        <p:nvSpPr>
          <p:cNvPr id="60" name="Holder 6">
            <a:extLst>
              <a:ext uri="{FF2B5EF4-FFF2-40B4-BE49-F238E27FC236}">
                <a16:creationId xmlns:a16="http://schemas.microsoft.com/office/drawing/2014/main" id="{6077104C-5B2E-F4DD-23CC-38EF2AC591B4}"/>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17" name="Conexão Reta 16">
            <a:extLst>
              <a:ext uri="{FF2B5EF4-FFF2-40B4-BE49-F238E27FC236}">
                <a16:creationId xmlns:a16="http://schemas.microsoft.com/office/drawing/2014/main" id="{704F3621-070B-5C12-77D0-9CFC899BE38E}"/>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2" name="Holder 2"/>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spTree>
  </p:cSld>
  <p:clrMapOvr>
    <a:masterClrMapping/>
  </p:clrMapOvr>
  <p:extLst>
    <p:ext uri="{DCECCB84-F9BA-43D5-87BE-67443E8EF086}">
      <p15:sldGuideLst xmlns:p15="http://schemas.microsoft.com/office/powerpoint/2012/main">
        <p15:guide id="1" orient="horz" pos="3562" userDrawn="1">
          <p15:clr>
            <a:srgbClr val="FBAE40"/>
          </p15:clr>
        </p15:guide>
        <p15:guide id="2" pos="633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3_Blank">
    <p:bg>
      <p:bgPr>
        <a:solidFill>
          <a:schemeClr val="bg1"/>
        </a:solidFill>
        <a:effectLst/>
      </p:bgPr>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FEE0BAF6-7247-54A9-0CFA-51F882BA1564}"/>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C3583"/>
          </a:solidFill>
        </p:spPr>
        <p:txBody>
          <a:bodyPr wrap="square" lIns="0" tIns="0" rIns="0" bIns="0" rtlCol="0"/>
          <a:lstStyle/>
          <a:p>
            <a:endParaRPr dirty="0"/>
          </a:p>
        </p:txBody>
      </p:sp>
      <p:sp>
        <p:nvSpPr>
          <p:cNvPr id="10" name="Oval 9">
            <a:extLst>
              <a:ext uri="{FF2B5EF4-FFF2-40B4-BE49-F238E27FC236}">
                <a16:creationId xmlns:a16="http://schemas.microsoft.com/office/drawing/2014/main" id="{4C68BA7E-C7F9-4C3C-6F47-344184DF3741}"/>
              </a:ext>
            </a:extLst>
          </p:cNvPr>
          <p:cNvSpPr/>
          <p:nvPr userDrawn="1"/>
        </p:nvSpPr>
        <p:spPr>
          <a:xfrm>
            <a:off x="642789" y="-3124748"/>
            <a:ext cx="5983033" cy="5956650"/>
          </a:xfrm>
          <a:prstGeom prst="ellipse">
            <a:avLst/>
          </a:prstGeom>
          <a:noFill/>
          <a:ln w="25400">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7" name="Oval 16">
            <a:extLst>
              <a:ext uri="{FF2B5EF4-FFF2-40B4-BE49-F238E27FC236}">
                <a16:creationId xmlns:a16="http://schemas.microsoft.com/office/drawing/2014/main" id="{C52287F1-C08F-4424-385A-86A3DA6CE6BD}"/>
              </a:ext>
            </a:extLst>
          </p:cNvPr>
          <p:cNvSpPr/>
          <p:nvPr userDrawn="1"/>
        </p:nvSpPr>
        <p:spPr>
          <a:xfrm>
            <a:off x="1859592" y="-1913308"/>
            <a:ext cx="3549424" cy="3533773"/>
          </a:xfrm>
          <a:prstGeom prst="ellipse">
            <a:avLst/>
          </a:prstGeom>
          <a:noFill/>
          <a:ln w="25400">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8" name="Imagem 17">
            <a:extLst>
              <a:ext uri="{FF2B5EF4-FFF2-40B4-BE49-F238E27FC236}">
                <a16:creationId xmlns:a16="http://schemas.microsoft.com/office/drawing/2014/main" id="{35794CD0-5150-4C85-C455-0C3B57C3B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73529" y="9921875"/>
            <a:ext cx="3368072" cy="927100"/>
          </a:xfrm>
          <a:prstGeom prst="rect">
            <a:avLst/>
          </a:prstGeom>
        </p:spPr>
      </p:pic>
      <p:pic>
        <p:nvPicPr>
          <p:cNvPr id="19" name="Imagem 18">
            <a:extLst>
              <a:ext uri="{FF2B5EF4-FFF2-40B4-BE49-F238E27FC236}">
                <a16:creationId xmlns:a16="http://schemas.microsoft.com/office/drawing/2014/main" id="{96B9EA4B-448A-601B-754A-2E0E101BFC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83363" y="10061893"/>
            <a:ext cx="3084798" cy="644810"/>
          </a:xfrm>
          <a:prstGeom prst="rect">
            <a:avLst/>
          </a:prstGeom>
        </p:spPr>
      </p:pic>
      <p:sp>
        <p:nvSpPr>
          <p:cNvPr id="21" name="Marcador de Posição da Imagem 15">
            <a:extLst>
              <a:ext uri="{FF2B5EF4-FFF2-40B4-BE49-F238E27FC236}">
                <a16:creationId xmlns:a16="http://schemas.microsoft.com/office/drawing/2014/main" id="{8D975922-A6E8-3C4C-A074-EA727CBF80C8}"/>
              </a:ext>
            </a:extLst>
          </p:cNvPr>
          <p:cNvSpPr>
            <a:spLocks noGrp="1"/>
          </p:cNvSpPr>
          <p:nvPr>
            <p:ph type="pic" sz="quarter" idx="11"/>
          </p:nvPr>
        </p:nvSpPr>
        <p:spPr>
          <a:xfrm>
            <a:off x="12953255" y="-2481943"/>
            <a:ext cx="9393457" cy="9405258"/>
          </a:xfrm>
          <a:prstGeom prst="ellipse">
            <a:avLst/>
          </a:prstGeom>
        </p:spPr>
        <p:txBody>
          <a:bodyPr/>
          <a:lstStyle/>
          <a:p>
            <a:endParaRPr lang="pt-PT"/>
          </a:p>
        </p:txBody>
      </p:sp>
      <p:sp>
        <p:nvSpPr>
          <p:cNvPr id="22" name="Oval 21">
            <a:extLst>
              <a:ext uri="{FF2B5EF4-FFF2-40B4-BE49-F238E27FC236}">
                <a16:creationId xmlns:a16="http://schemas.microsoft.com/office/drawing/2014/main" id="{45CE48ED-7519-90FD-D2A6-BFA7D4E3C295}"/>
              </a:ext>
            </a:extLst>
          </p:cNvPr>
          <p:cNvSpPr/>
          <p:nvPr userDrawn="1"/>
        </p:nvSpPr>
        <p:spPr>
          <a:xfrm>
            <a:off x="11990178" y="-3420314"/>
            <a:ext cx="11253099" cy="11253099"/>
          </a:xfrm>
          <a:prstGeom prst="ellipse">
            <a:avLst/>
          </a:prstGeom>
          <a:noFill/>
          <a:ln w="1905000">
            <a:solidFill>
              <a:srgbClr val="60B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rgbClr val="60BE7A"/>
              </a:solidFill>
            </a:endParaRPr>
          </a:p>
        </p:txBody>
      </p:sp>
      <p:sp>
        <p:nvSpPr>
          <p:cNvPr id="28" name="CaixaDeTexto 27">
            <a:extLst>
              <a:ext uri="{FF2B5EF4-FFF2-40B4-BE49-F238E27FC236}">
                <a16:creationId xmlns:a16="http://schemas.microsoft.com/office/drawing/2014/main" id="{53E94D26-3C3D-5711-E985-8D202F60C4D8}"/>
              </a:ext>
            </a:extLst>
          </p:cNvPr>
          <p:cNvSpPr txBox="1"/>
          <p:nvPr userDrawn="1"/>
        </p:nvSpPr>
        <p:spPr>
          <a:xfrm>
            <a:off x="5326811" y="8893259"/>
            <a:ext cx="2350698" cy="461665"/>
          </a:xfrm>
          <a:prstGeom prst="rect">
            <a:avLst/>
          </a:prstGeom>
          <a:noFill/>
        </p:spPr>
        <p:txBody>
          <a:bodyPr wrap="square">
            <a:spAutoFit/>
          </a:bodyPr>
          <a:lstStyle/>
          <a:p>
            <a:r>
              <a:rPr lang="pt-PT" sz="2400" b="1" dirty="0" err="1">
                <a:solidFill>
                  <a:schemeClr val="bg1"/>
                </a:solidFill>
                <a:latin typeface="Arial" panose="020B0604020202020204" pitchFamily="34" charset="0"/>
                <a:cs typeface="Arial" panose="020B0604020202020204" pitchFamily="34" charset="0"/>
              </a:rPr>
              <a:t>Follow</a:t>
            </a:r>
            <a:r>
              <a:rPr lang="pt-PT" sz="2400" b="1" dirty="0">
                <a:solidFill>
                  <a:schemeClr val="bg1"/>
                </a:solidFill>
                <a:latin typeface="Arial" panose="020B0604020202020204" pitchFamily="34" charset="0"/>
                <a:cs typeface="Arial" panose="020B0604020202020204" pitchFamily="34" charset="0"/>
              </a:rPr>
              <a:t> </a:t>
            </a:r>
            <a:r>
              <a:rPr lang="pt-PT" sz="2400" b="1" dirty="0" err="1">
                <a:solidFill>
                  <a:schemeClr val="bg1"/>
                </a:solidFill>
                <a:latin typeface="Arial" panose="020B0604020202020204" pitchFamily="34" charset="0"/>
                <a:cs typeface="Arial" panose="020B0604020202020204" pitchFamily="34" charset="0"/>
              </a:rPr>
              <a:t>us</a:t>
            </a:r>
            <a:endParaRPr lang="pt-PT" sz="2400" b="1" dirty="0">
              <a:solidFill>
                <a:schemeClr val="bg1"/>
              </a:solidFill>
              <a:latin typeface="Arial" panose="020B0604020202020204" pitchFamily="34" charset="0"/>
              <a:cs typeface="Arial" panose="020B0604020202020204" pitchFamily="34" charset="0"/>
            </a:endParaRPr>
          </a:p>
        </p:txBody>
      </p:sp>
      <p:pic>
        <p:nvPicPr>
          <p:cNvPr id="32" name="Imagem 31">
            <a:extLst>
              <a:ext uri="{FF2B5EF4-FFF2-40B4-BE49-F238E27FC236}">
                <a16:creationId xmlns:a16="http://schemas.microsoft.com/office/drawing/2014/main" id="{AFBCF927-B839-5741-B8FF-9FE35BCC34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7340" y="9623425"/>
            <a:ext cx="350519" cy="350519"/>
          </a:xfrm>
          <a:prstGeom prst="rect">
            <a:avLst/>
          </a:prstGeom>
        </p:spPr>
      </p:pic>
      <p:pic>
        <p:nvPicPr>
          <p:cNvPr id="34" name="Imagem 33">
            <a:extLst>
              <a:ext uri="{FF2B5EF4-FFF2-40B4-BE49-F238E27FC236}">
                <a16:creationId xmlns:a16="http://schemas.microsoft.com/office/drawing/2014/main" id="{91BB8340-67CA-E6BC-E5EA-0859CF7A9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52378" y="9617903"/>
            <a:ext cx="359992" cy="359992"/>
          </a:xfrm>
          <a:prstGeom prst="rect">
            <a:avLst/>
          </a:prstGeom>
        </p:spPr>
      </p:pic>
      <p:pic>
        <p:nvPicPr>
          <p:cNvPr id="36" name="Imagem 35">
            <a:extLst>
              <a:ext uri="{FF2B5EF4-FFF2-40B4-BE49-F238E27FC236}">
                <a16:creationId xmlns:a16="http://schemas.microsoft.com/office/drawing/2014/main" id="{F9A6BBAE-8836-2C64-8D32-A50BCAB60A3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35778" y="9623123"/>
            <a:ext cx="359992" cy="359992"/>
          </a:xfrm>
          <a:prstGeom prst="rect">
            <a:avLst/>
          </a:prstGeom>
        </p:spPr>
      </p:pic>
      <p:cxnSp>
        <p:nvCxnSpPr>
          <p:cNvPr id="38" name="Conexão Reta 37">
            <a:extLst>
              <a:ext uri="{FF2B5EF4-FFF2-40B4-BE49-F238E27FC236}">
                <a16:creationId xmlns:a16="http://schemas.microsoft.com/office/drawing/2014/main" id="{6F2F08AB-4430-0B2B-82B0-98400DC1EEBF}"/>
              </a:ext>
            </a:extLst>
          </p:cNvPr>
          <p:cNvCxnSpPr>
            <a:cxnSpLocks/>
          </p:cNvCxnSpPr>
          <p:nvPr userDrawn="1"/>
        </p:nvCxnSpPr>
        <p:spPr>
          <a:xfrm>
            <a:off x="896112" y="9994392"/>
            <a:ext cx="2350008" cy="0"/>
          </a:xfrm>
          <a:prstGeom prst="line">
            <a:avLst/>
          </a:prstGeom>
          <a:ln w="76200">
            <a:solidFill>
              <a:srgbClr val="60BE7A"/>
            </a:solidFill>
          </a:ln>
        </p:spPr>
        <p:style>
          <a:lnRef idx="1">
            <a:schemeClr val="accent1"/>
          </a:lnRef>
          <a:fillRef idx="0">
            <a:schemeClr val="accent1"/>
          </a:fillRef>
          <a:effectRef idx="0">
            <a:schemeClr val="accent1"/>
          </a:effectRef>
          <a:fontRef idx="minor">
            <a:schemeClr val="tx1"/>
          </a:fontRef>
        </p:style>
      </p:cxnSp>
      <p:cxnSp>
        <p:nvCxnSpPr>
          <p:cNvPr id="41" name="Conexão Reta 40">
            <a:extLst>
              <a:ext uri="{FF2B5EF4-FFF2-40B4-BE49-F238E27FC236}">
                <a16:creationId xmlns:a16="http://schemas.microsoft.com/office/drawing/2014/main" id="{6CCD2434-FF67-EDF4-DC44-F3A9CB856231}"/>
              </a:ext>
            </a:extLst>
          </p:cNvPr>
          <p:cNvCxnSpPr>
            <a:cxnSpLocks/>
          </p:cNvCxnSpPr>
          <p:nvPr userDrawn="1"/>
        </p:nvCxnSpPr>
        <p:spPr>
          <a:xfrm>
            <a:off x="899287" y="10432542"/>
            <a:ext cx="2350008" cy="0"/>
          </a:xfrm>
          <a:prstGeom prst="line">
            <a:avLst/>
          </a:prstGeom>
          <a:ln w="76200">
            <a:solidFill>
              <a:srgbClr val="60BE7A"/>
            </a:solidFill>
          </a:ln>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D24A3291-9526-C323-3138-954BEF73BA48}"/>
              </a:ext>
            </a:extLst>
          </p:cNvPr>
          <p:cNvSpPr txBox="1"/>
          <p:nvPr userDrawn="1"/>
        </p:nvSpPr>
        <p:spPr>
          <a:xfrm>
            <a:off x="845388" y="8922833"/>
            <a:ext cx="4157932" cy="1635704"/>
          </a:xfrm>
          <a:prstGeom prst="rect">
            <a:avLst/>
          </a:prstGeom>
          <a:noFill/>
        </p:spPr>
        <p:txBody>
          <a:bodyPr wrap="square" rtlCol="0">
            <a:spAutoFit/>
          </a:bodyPr>
          <a:lstStyle/>
          <a:p>
            <a:r>
              <a:rPr lang="pt-PT" sz="2400" b="1" dirty="0" err="1">
                <a:solidFill>
                  <a:schemeClr val="bg1"/>
                </a:solidFill>
              </a:rPr>
              <a:t>Contact</a:t>
            </a:r>
            <a:r>
              <a:rPr lang="pt-PT" sz="2000" b="1" dirty="0">
                <a:solidFill>
                  <a:schemeClr val="bg1"/>
                </a:solidFill>
              </a:rPr>
              <a:t> </a:t>
            </a:r>
            <a:r>
              <a:rPr lang="pt-PT" sz="2000" b="1" dirty="0" err="1">
                <a:solidFill>
                  <a:schemeClr val="bg1"/>
                </a:solidFill>
              </a:rPr>
              <a:t>us</a:t>
            </a:r>
            <a:endParaRPr lang="pt-PT" sz="2000" b="1" dirty="0">
              <a:solidFill>
                <a:schemeClr val="bg1"/>
              </a:solidFill>
            </a:endParaRPr>
          </a:p>
          <a:p>
            <a:endParaRPr lang="pt-PT" sz="2000" b="1" dirty="0">
              <a:solidFill>
                <a:schemeClr val="bg1"/>
              </a:solidFill>
            </a:endParaRPr>
          </a:p>
          <a:p>
            <a:pPr>
              <a:lnSpc>
                <a:spcPct val="150000"/>
              </a:lnSpc>
            </a:pPr>
            <a:r>
              <a:rPr lang="pt-PT" sz="2000" b="0" u="none" dirty="0">
                <a:solidFill>
                  <a:schemeClr val="bg1"/>
                </a:solidFill>
                <a:latin typeface="Arial" panose="020B0604020202020204" pitchFamily="34" charset="0"/>
                <a:cs typeface="Arial" panose="020B0604020202020204" pitchFamily="34" charset="0"/>
              </a:rPr>
              <a:t>info@cbe.europa.eu</a:t>
            </a:r>
          </a:p>
          <a:p>
            <a:pPr>
              <a:lnSpc>
                <a:spcPct val="150000"/>
              </a:lnSpc>
            </a:pPr>
            <a:r>
              <a:rPr lang="pt-PT" sz="2000" b="0" dirty="0" err="1">
                <a:solidFill>
                  <a:schemeClr val="bg1"/>
                </a:solidFill>
                <a:latin typeface="Arial" panose="020B0604020202020204" pitchFamily="34" charset="0"/>
                <a:cs typeface="Arial" panose="020B0604020202020204" pitchFamily="34" charset="0"/>
              </a:rPr>
              <a:t>www.cbe.europa.eu</a:t>
            </a:r>
            <a:endParaRPr lang="pt-PT" sz="2000" b="0" dirty="0">
              <a:solidFill>
                <a:schemeClr val="bg1"/>
              </a:solidFill>
              <a:latin typeface="Arial" panose="020B0604020202020204" pitchFamily="34" charset="0"/>
              <a:cs typeface="Arial" panose="020B0604020202020204" pitchFamily="34" charset="0"/>
            </a:endParaRPr>
          </a:p>
        </p:txBody>
      </p:sp>
      <p:grpSp>
        <p:nvGrpSpPr>
          <p:cNvPr id="50" name="Agrupar 49">
            <a:extLst>
              <a:ext uri="{FF2B5EF4-FFF2-40B4-BE49-F238E27FC236}">
                <a16:creationId xmlns:a16="http://schemas.microsoft.com/office/drawing/2014/main" id="{0168093E-F859-9AC6-2999-37AD98441836}"/>
              </a:ext>
            </a:extLst>
          </p:cNvPr>
          <p:cNvGrpSpPr/>
          <p:nvPr userDrawn="1"/>
        </p:nvGrpSpPr>
        <p:grpSpPr>
          <a:xfrm>
            <a:off x="4425210" y="4199900"/>
            <a:ext cx="5025420" cy="3115300"/>
            <a:chOff x="4525223" y="4199900"/>
            <a:chExt cx="5025420" cy="3115300"/>
          </a:xfrm>
        </p:grpSpPr>
        <p:sp>
          <p:nvSpPr>
            <p:cNvPr id="43" name="Oval 42">
              <a:extLst>
                <a:ext uri="{FF2B5EF4-FFF2-40B4-BE49-F238E27FC236}">
                  <a16:creationId xmlns:a16="http://schemas.microsoft.com/office/drawing/2014/main" id="{0320D8C2-AED5-AC11-F625-92CC0703802B}"/>
                </a:ext>
              </a:extLst>
            </p:cNvPr>
            <p:cNvSpPr/>
            <p:nvPr userDrawn="1"/>
          </p:nvSpPr>
          <p:spPr>
            <a:xfrm>
              <a:off x="4525223" y="4201706"/>
              <a:ext cx="3113494" cy="3113494"/>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4" name="Retângulo 43">
              <a:extLst>
                <a:ext uri="{FF2B5EF4-FFF2-40B4-BE49-F238E27FC236}">
                  <a16:creationId xmlns:a16="http://schemas.microsoft.com/office/drawing/2014/main" id="{81892D6E-361C-EE43-5CCC-68D44151A26A}"/>
                </a:ext>
              </a:extLst>
            </p:cNvPr>
            <p:cNvSpPr/>
            <p:nvPr userDrawn="1"/>
          </p:nvSpPr>
          <p:spPr>
            <a:xfrm>
              <a:off x="6029739" y="4206222"/>
              <a:ext cx="2015666" cy="3108977"/>
            </a:xfrm>
            <a:prstGeom prst="rect">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5" name="Oval 44">
              <a:extLst>
                <a:ext uri="{FF2B5EF4-FFF2-40B4-BE49-F238E27FC236}">
                  <a16:creationId xmlns:a16="http://schemas.microsoft.com/office/drawing/2014/main" id="{65B980F0-A5FF-53CD-AE23-17E137188DB7}"/>
                </a:ext>
              </a:extLst>
            </p:cNvPr>
            <p:cNvSpPr/>
            <p:nvPr userDrawn="1"/>
          </p:nvSpPr>
          <p:spPr>
            <a:xfrm>
              <a:off x="6436456" y="4199900"/>
              <a:ext cx="3114187" cy="3114187"/>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sp>
        <p:nvSpPr>
          <p:cNvPr id="47" name="Retângulo 46">
            <a:extLst>
              <a:ext uri="{FF2B5EF4-FFF2-40B4-BE49-F238E27FC236}">
                <a16:creationId xmlns:a16="http://schemas.microsoft.com/office/drawing/2014/main" id="{0CB37D72-1C05-55EB-DA55-0CCD8BEF5B85}"/>
              </a:ext>
            </a:extLst>
          </p:cNvPr>
          <p:cNvSpPr/>
          <p:nvPr userDrawn="1"/>
        </p:nvSpPr>
        <p:spPr>
          <a:xfrm>
            <a:off x="1" y="4179718"/>
            <a:ext cx="2882348" cy="3108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8" name="Oval 47">
            <a:extLst>
              <a:ext uri="{FF2B5EF4-FFF2-40B4-BE49-F238E27FC236}">
                <a16:creationId xmlns:a16="http://schemas.microsoft.com/office/drawing/2014/main" id="{3EC05307-A883-F227-B7E9-D15DE7D94E90}"/>
              </a:ext>
            </a:extLst>
          </p:cNvPr>
          <p:cNvSpPr/>
          <p:nvPr userDrawn="1"/>
        </p:nvSpPr>
        <p:spPr>
          <a:xfrm>
            <a:off x="1315000" y="4180114"/>
            <a:ext cx="3109965" cy="310996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v</a:t>
            </a:r>
          </a:p>
        </p:txBody>
      </p:sp>
      <p:pic>
        <p:nvPicPr>
          <p:cNvPr id="49" name="Imagem 48">
            <a:extLst>
              <a:ext uri="{FF2B5EF4-FFF2-40B4-BE49-F238E27FC236}">
                <a16:creationId xmlns:a16="http://schemas.microsoft.com/office/drawing/2014/main" id="{C25EAAA8-49AA-65C2-BACB-D6823324A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310" y="4979167"/>
            <a:ext cx="3286579" cy="1498668"/>
          </a:xfrm>
          <a:prstGeom prst="rect">
            <a:avLst/>
          </a:prstGeom>
        </p:spPr>
      </p:pic>
      <p:pic>
        <p:nvPicPr>
          <p:cNvPr id="56" name="Imagem 55">
            <a:extLst>
              <a:ext uri="{FF2B5EF4-FFF2-40B4-BE49-F238E27FC236}">
                <a16:creationId xmlns:a16="http://schemas.microsoft.com/office/drawing/2014/main" id="{0C972714-809B-1EFD-7315-E843252F3C0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45200" y="5181599"/>
            <a:ext cx="1838325" cy="1838325"/>
          </a:xfrm>
          <a:prstGeom prst="rect">
            <a:avLst/>
          </a:prstGeom>
        </p:spPr>
      </p:pic>
      <p:sp>
        <p:nvSpPr>
          <p:cNvPr id="57" name="Terminador 56">
            <a:extLst>
              <a:ext uri="{FF2B5EF4-FFF2-40B4-BE49-F238E27FC236}">
                <a16:creationId xmlns:a16="http://schemas.microsoft.com/office/drawing/2014/main" id="{640C896C-52AB-B700-E1C3-6C1521DB8A5A}"/>
              </a:ext>
            </a:extLst>
          </p:cNvPr>
          <p:cNvSpPr/>
          <p:nvPr userDrawn="1"/>
        </p:nvSpPr>
        <p:spPr>
          <a:xfrm>
            <a:off x="6057900" y="4483100"/>
            <a:ext cx="1804276" cy="508000"/>
          </a:xfrm>
          <a:prstGeom prst="flowChartTerminator">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CaixaDeTexto 57">
            <a:extLst>
              <a:ext uri="{FF2B5EF4-FFF2-40B4-BE49-F238E27FC236}">
                <a16:creationId xmlns:a16="http://schemas.microsoft.com/office/drawing/2014/main" id="{411B942A-C749-4992-4DCE-94118CF5120C}"/>
              </a:ext>
            </a:extLst>
          </p:cNvPr>
          <p:cNvSpPr txBox="1"/>
          <p:nvPr userDrawn="1"/>
        </p:nvSpPr>
        <p:spPr>
          <a:xfrm>
            <a:off x="5796711" y="4562018"/>
            <a:ext cx="2350698" cy="400110"/>
          </a:xfrm>
          <a:prstGeom prst="rect">
            <a:avLst/>
          </a:prstGeom>
          <a:noFill/>
        </p:spPr>
        <p:txBody>
          <a:bodyPr wrap="square">
            <a:spAutoFit/>
          </a:bodyPr>
          <a:lstStyle/>
          <a:p>
            <a:pPr algn="ctr"/>
            <a:r>
              <a:rPr lang="pt-PT" sz="2000" b="1" dirty="0" err="1">
                <a:solidFill>
                  <a:srgbClr val="212266"/>
                </a:solidFill>
                <a:latin typeface="Arial" panose="020B0604020202020204" pitchFamily="34" charset="0"/>
                <a:cs typeface="Arial" panose="020B0604020202020204" pitchFamily="34" charset="0"/>
              </a:rPr>
              <a:t>Subscribe</a:t>
            </a:r>
            <a:endParaRPr lang="pt-PT" sz="1800" b="1" dirty="0">
              <a:solidFill>
                <a:srgbClr val="2122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823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3_Blank">
    <p:bg>
      <p:bgPr>
        <a:solidFill>
          <a:schemeClr val="bg1"/>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46C05A-BF23-5D0E-ADAA-E10984B26CD9}"/>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6" name="Imagem 5">
            <a:extLst>
              <a:ext uri="{FF2B5EF4-FFF2-40B4-BE49-F238E27FC236}">
                <a16:creationId xmlns:a16="http://schemas.microsoft.com/office/drawing/2014/main" id="{3C4AF3F1-A22D-A0E2-3739-DD4148F47B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68" y="399"/>
            <a:ext cx="20104811" cy="11308953"/>
          </a:xfrm>
          <a:prstGeom prst="rect">
            <a:avLst/>
          </a:prstGeom>
        </p:spPr>
      </p:pic>
      <p:sp>
        <p:nvSpPr>
          <p:cNvPr id="2" name="Retângulo Arredondado 1">
            <a:extLst>
              <a:ext uri="{FF2B5EF4-FFF2-40B4-BE49-F238E27FC236}">
                <a16:creationId xmlns:a16="http://schemas.microsoft.com/office/drawing/2014/main" id="{28EDA241-6B65-2C65-3C04-FDA7197E8710}"/>
              </a:ext>
            </a:extLst>
          </p:cNvPr>
          <p:cNvSpPr/>
          <p:nvPr userDrawn="1"/>
        </p:nvSpPr>
        <p:spPr>
          <a:xfrm>
            <a:off x="898357" y="3112168"/>
            <a:ext cx="5582653" cy="1604211"/>
          </a:xfrm>
          <a:prstGeom prst="roundRect">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Retângulo Arredondado 2">
            <a:extLst>
              <a:ext uri="{FF2B5EF4-FFF2-40B4-BE49-F238E27FC236}">
                <a16:creationId xmlns:a16="http://schemas.microsoft.com/office/drawing/2014/main" id="{E5F845D0-77B2-B467-7AE5-058FD4E5AB47}"/>
              </a:ext>
            </a:extLst>
          </p:cNvPr>
          <p:cNvSpPr/>
          <p:nvPr userDrawn="1"/>
        </p:nvSpPr>
        <p:spPr>
          <a:xfrm>
            <a:off x="890336" y="4965032"/>
            <a:ext cx="5582653" cy="1604211"/>
          </a:xfrm>
          <a:prstGeom prst="roundRect">
            <a:avLst/>
          </a:prstGeom>
          <a:solidFill>
            <a:srgbClr val="F9BA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tângulo Arredondado 3">
            <a:extLst>
              <a:ext uri="{FF2B5EF4-FFF2-40B4-BE49-F238E27FC236}">
                <a16:creationId xmlns:a16="http://schemas.microsoft.com/office/drawing/2014/main" id="{815E77E4-7EEF-799F-86AA-DD6BCBE6EBE3}"/>
              </a:ext>
            </a:extLst>
          </p:cNvPr>
          <p:cNvSpPr/>
          <p:nvPr userDrawn="1"/>
        </p:nvSpPr>
        <p:spPr>
          <a:xfrm>
            <a:off x="882315" y="6801853"/>
            <a:ext cx="5582653" cy="1604211"/>
          </a:xfrm>
          <a:prstGeom prst="roundRect">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Arredondado 6">
            <a:extLst>
              <a:ext uri="{FF2B5EF4-FFF2-40B4-BE49-F238E27FC236}">
                <a16:creationId xmlns:a16="http://schemas.microsoft.com/office/drawing/2014/main" id="{66494E18-18CD-F976-812B-D8B4445C30A3}"/>
              </a:ext>
            </a:extLst>
          </p:cNvPr>
          <p:cNvSpPr/>
          <p:nvPr userDrawn="1"/>
        </p:nvSpPr>
        <p:spPr>
          <a:xfrm>
            <a:off x="890336" y="8638674"/>
            <a:ext cx="5582653" cy="1604211"/>
          </a:xfrm>
          <a:prstGeom prst="round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Forma Livre 7">
            <a:extLst>
              <a:ext uri="{FF2B5EF4-FFF2-40B4-BE49-F238E27FC236}">
                <a16:creationId xmlns:a16="http://schemas.microsoft.com/office/drawing/2014/main" id="{DEE81470-31F2-85A3-11CE-81592B932CE9}"/>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9" name="Atraso 18">
            <a:extLst>
              <a:ext uri="{FF2B5EF4-FFF2-40B4-BE49-F238E27FC236}">
                <a16:creationId xmlns:a16="http://schemas.microsoft.com/office/drawing/2014/main" id="{47468EEC-0F81-CF42-3844-DA267583C870}"/>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a:solidFill>
                  <a:srgbClr val="F9D26F"/>
                </a:solidFill>
              </a:rPr>
              <a:t>a</a:t>
            </a:r>
          </a:p>
        </p:txBody>
      </p:sp>
      <p:pic>
        <p:nvPicPr>
          <p:cNvPr id="11" name="Imagem 10">
            <a:extLst>
              <a:ext uri="{FF2B5EF4-FFF2-40B4-BE49-F238E27FC236}">
                <a16:creationId xmlns:a16="http://schemas.microsoft.com/office/drawing/2014/main" id="{BE1E537F-E07A-BDE7-2CAD-33CF46327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3" name="Marcador de Posição do Texto 47">
            <a:extLst>
              <a:ext uri="{FF2B5EF4-FFF2-40B4-BE49-F238E27FC236}">
                <a16:creationId xmlns:a16="http://schemas.microsoft.com/office/drawing/2014/main" id="{F006CCBF-D7F1-E0A2-5641-9185D2C5DF99}"/>
              </a:ext>
            </a:extLst>
          </p:cNvPr>
          <p:cNvSpPr>
            <a:spLocks noGrp="1"/>
          </p:cNvSpPr>
          <p:nvPr>
            <p:ph type="body" sz="quarter" idx="10" hasCustomPrompt="1"/>
          </p:nvPr>
        </p:nvSpPr>
        <p:spPr>
          <a:xfrm>
            <a:off x="2363789" y="3467100"/>
            <a:ext cx="3573461" cy="96837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a:t>Num</a:t>
            </a:r>
          </a:p>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17" name="Marcador de Posição do Texto 47">
            <a:extLst>
              <a:ext uri="{FF2B5EF4-FFF2-40B4-BE49-F238E27FC236}">
                <a16:creationId xmlns:a16="http://schemas.microsoft.com/office/drawing/2014/main" id="{94125271-51D7-D9F3-973B-F7592E9F3AD0}"/>
              </a:ext>
            </a:extLst>
          </p:cNvPr>
          <p:cNvSpPr>
            <a:spLocks noGrp="1"/>
          </p:cNvSpPr>
          <p:nvPr>
            <p:ph type="body" sz="quarter" idx="11" hasCustomPrompt="1"/>
          </p:nvPr>
        </p:nvSpPr>
        <p:spPr>
          <a:xfrm>
            <a:off x="2363788" y="5295899"/>
            <a:ext cx="3573461" cy="96837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a:t>Num</a:t>
            </a:r>
          </a:p>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18" name="Marcador de Posição do Texto 47">
            <a:extLst>
              <a:ext uri="{FF2B5EF4-FFF2-40B4-BE49-F238E27FC236}">
                <a16:creationId xmlns:a16="http://schemas.microsoft.com/office/drawing/2014/main" id="{903A5F8A-3503-E265-3244-5571C493D0A4}"/>
              </a:ext>
            </a:extLst>
          </p:cNvPr>
          <p:cNvSpPr>
            <a:spLocks noGrp="1"/>
          </p:cNvSpPr>
          <p:nvPr>
            <p:ph type="body" sz="quarter" idx="12" hasCustomPrompt="1"/>
          </p:nvPr>
        </p:nvSpPr>
        <p:spPr>
          <a:xfrm>
            <a:off x="2355850" y="7124699"/>
            <a:ext cx="3573461" cy="96837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a:t>Num</a:t>
            </a:r>
          </a:p>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19" name="Marcador de Posição do Texto 47">
            <a:extLst>
              <a:ext uri="{FF2B5EF4-FFF2-40B4-BE49-F238E27FC236}">
                <a16:creationId xmlns:a16="http://schemas.microsoft.com/office/drawing/2014/main" id="{02A95C22-3B73-285C-5B26-9256ED4C60E6}"/>
              </a:ext>
            </a:extLst>
          </p:cNvPr>
          <p:cNvSpPr>
            <a:spLocks noGrp="1"/>
          </p:cNvSpPr>
          <p:nvPr>
            <p:ph type="body" sz="quarter" idx="13" hasCustomPrompt="1"/>
          </p:nvPr>
        </p:nvSpPr>
        <p:spPr>
          <a:xfrm>
            <a:off x="2330450" y="8931274"/>
            <a:ext cx="3573461" cy="96837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a:t>Num</a:t>
            </a:r>
          </a:p>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31" name="Oval 30">
            <a:extLst>
              <a:ext uri="{FF2B5EF4-FFF2-40B4-BE49-F238E27FC236}">
                <a16:creationId xmlns:a16="http://schemas.microsoft.com/office/drawing/2014/main" id="{C0FB5B68-C15F-0805-06A7-E25C9B096BBB}"/>
              </a:ext>
            </a:extLst>
          </p:cNvPr>
          <p:cNvSpPr/>
          <p:nvPr userDrawn="1"/>
        </p:nvSpPr>
        <p:spPr>
          <a:xfrm>
            <a:off x="7927340" y="9119002"/>
            <a:ext cx="152400" cy="152400"/>
          </a:xfrm>
          <a:prstGeom prst="ellipse">
            <a:avLst/>
          </a:pr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Oval 31">
            <a:extLst>
              <a:ext uri="{FF2B5EF4-FFF2-40B4-BE49-F238E27FC236}">
                <a16:creationId xmlns:a16="http://schemas.microsoft.com/office/drawing/2014/main" id="{4EFB3733-9357-96F1-7346-9EC0187C7AF1}"/>
              </a:ext>
            </a:extLst>
          </p:cNvPr>
          <p:cNvSpPr/>
          <p:nvPr userDrawn="1"/>
        </p:nvSpPr>
        <p:spPr>
          <a:xfrm>
            <a:off x="7927340" y="9515852"/>
            <a:ext cx="152400" cy="1524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Oval 32">
            <a:extLst>
              <a:ext uri="{FF2B5EF4-FFF2-40B4-BE49-F238E27FC236}">
                <a16:creationId xmlns:a16="http://schemas.microsoft.com/office/drawing/2014/main" id="{30456CCB-7CFF-C08E-441F-D17E95D2BF1A}"/>
              </a:ext>
            </a:extLst>
          </p:cNvPr>
          <p:cNvSpPr/>
          <p:nvPr userDrawn="1"/>
        </p:nvSpPr>
        <p:spPr>
          <a:xfrm>
            <a:off x="11921137" y="9094957"/>
            <a:ext cx="152400" cy="152400"/>
          </a:xfrm>
          <a:prstGeom prst="ellipse">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4" name="Oval 33">
            <a:extLst>
              <a:ext uri="{FF2B5EF4-FFF2-40B4-BE49-F238E27FC236}">
                <a16:creationId xmlns:a16="http://schemas.microsoft.com/office/drawing/2014/main" id="{323D1E4D-7E9F-44C4-D0DE-D61713E44C06}"/>
              </a:ext>
            </a:extLst>
          </p:cNvPr>
          <p:cNvSpPr/>
          <p:nvPr userDrawn="1"/>
        </p:nvSpPr>
        <p:spPr>
          <a:xfrm>
            <a:off x="11921137" y="9500278"/>
            <a:ext cx="152400" cy="152400"/>
          </a:xfrm>
          <a:prstGeom prst="ellipse">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5" name="Terminador 34">
            <a:extLst>
              <a:ext uri="{FF2B5EF4-FFF2-40B4-BE49-F238E27FC236}">
                <a16:creationId xmlns:a16="http://schemas.microsoft.com/office/drawing/2014/main" id="{6AEE8A8E-72F3-83E0-6F1A-775E975BC44A}"/>
              </a:ext>
            </a:extLst>
          </p:cNvPr>
          <p:cNvSpPr/>
          <p:nvPr userDrawn="1"/>
        </p:nvSpPr>
        <p:spPr>
          <a:xfrm>
            <a:off x="15067410" y="9125578"/>
            <a:ext cx="329886" cy="127377"/>
          </a:xfrm>
          <a:prstGeom prst="flowChartTerminator">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Terminador 35">
            <a:extLst>
              <a:ext uri="{FF2B5EF4-FFF2-40B4-BE49-F238E27FC236}">
                <a16:creationId xmlns:a16="http://schemas.microsoft.com/office/drawing/2014/main" id="{A0EE46B9-794D-9013-4E7C-36D806DA902D}"/>
              </a:ext>
            </a:extLst>
          </p:cNvPr>
          <p:cNvSpPr/>
          <p:nvPr userDrawn="1"/>
        </p:nvSpPr>
        <p:spPr>
          <a:xfrm>
            <a:off x="15067410" y="9525301"/>
            <a:ext cx="329886" cy="127377"/>
          </a:xfrm>
          <a:prstGeom prst="flowChartTerminator">
            <a:avLst/>
          </a:prstGeom>
          <a:solidFill>
            <a:srgbClr val="F8BA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9" name="Marcador de Posição do Texto 47">
            <a:extLst>
              <a:ext uri="{FF2B5EF4-FFF2-40B4-BE49-F238E27FC236}">
                <a16:creationId xmlns:a16="http://schemas.microsoft.com/office/drawing/2014/main" id="{82E53428-275F-F1BB-8C58-348FE56C1F25}"/>
              </a:ext>
            </a:extLst>
          </p:cNvPr>
          <p:cNvSpPr>
            <a:spLocks noGrp="1"/>
          </p:cNvSpPr>
          <p:nvPr>
            <p:ph type="body" sz="quarter" idx="14" hasCustomPrompt="1"/>
          </p:nvPr>
        </p:nvSpPr>
        <p:spPr>
          <a:xfrm>
            <a:off x="1182437" y="2378075"/>
            <a:ext cx="3154614"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0" name="Marcador de Posição do Texto 47">
            <a:extLst>
              <a:ext uri="{FF2B5EF4-FFF2-40B4-BE49-F238E27FC236}">
                <a16:creationId xmlns:a16="http://schemas.microsoft.com/office/drawing/2014/main" id="{CDC395DC-0FB7-24B7-F3B9-FDD15F0250CC}"/>
              </a:ext>
            </a:extLst>
          </p:cNvPr>
          <p:cNvSpPr>
            <a:spLocks noGrp="1"/>
          </p:cNvSpPr>
          <p:nvPr>
            <p:ph type="body" sz="quarter" idx="15" hasCustomPrompt="1"/>
          </p:nvPr>
        </p:nvSpPr>
        <p:spPr>
          <a:xfrm>
            <a:off x="8432101" y="3162352"/>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Graph</a:t>
            </a:r>
            <a:r>
              <a:rPr lang="pt-PT"/>
              <a:t> </a:t>
            </a:r>
            <a:r>
              <a:rPr lang="pt-PT" err="1"/>
              <a:t>Title</a:t>
            </a:r>
            <a:endParaRPr lang="pt-PT"/>
          </a:p>
        </p:txBody>
      </p:sp>
      <p:sp>
        <p:nvSpPr>
          <p:cNvPr id="41" name="Marcador de Posição do Texto 47">
            <a:extLst>
              <a:ext uri="{FF2B5EF4-FFF2-40B4-BE49-F238E27FC236}">
                <a16:creationId xmlns:a16="http://schemas.microsoft.com/office/drawing/2014/main" id="{3B138F9A-331B-6C71-59CF-EFF326F8E079}"/>
              </a:ext>
            </a:extLst>
          </p:cNvPr>
          <p:cNvSpPr>
            <a:spLocks noGrp="1"/>
          </p:cNvSpPr>
          <p:nvPr>
            <p:ph type="body" sz="quarter" idx="16" hasCustomPrompt="1"/>
          </p:nvPr>
        </p:nvSpPr>
        <p:spPr>
          <a:xfrm>
            <a:off x="14231592" y="3162352"/>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Graph</a:t>
            </a:r>
            <a:r>
              <a:rPr lang="pt-PT"/>
              <a:t> </a:t>
            </a:r>
            <a:r>
              <a:rPr lang="pt-PT" err="1"/>
              <a:t>Title</a:t>
            </a:r>
            <a:endParaRPr lang="pt-PT"/>
          </a:p>
        </p:txBody>
      </p:sp>
      <p:sp>
        <p:nvSpPr>
          <p:cNvPr id="42" name="Marcador de Posição do Texto 47">
            <a:extLst>
              <a:ext uri="{FF2B5EF4-FFF2-40B4-BE49-F238E27FC236}">
                <a16:creationId xmlns:a16="http://schemas.microsoft.com/office/drawing/2014/main" id="{6B9916C6-2BA8-BF7D-DF27-290F32408FF3}"/>
              </a:ext>
            </a:extLst>
          </p:cNvPr>
          <p:cNvSpPr>
            <a:spLocks noGrp="1"/>
          </p:cNvSpPr>
          <p:nvPr>
            <p:ph type="body" sz="quarter" idx="17" hasCustomPrompt="1"/>
          </p:nvPr>
        </p:nvSpPr>
        <p:spPr>
          <a:xfrm>
            <a:off x="8171498" y="9005312"/>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3" name="Marcador de Posição do Texto 47">
            <a:extLst>
              <a:ext uri="{FF2B5EF4-FFF2-40B4-BE49-F238E27FC236}">
                <a16:creationId xmlns:a16="http://schemas.microsoft.com/office/drawing/2014/main" id="{A61020E8-CD33-81F8-3ED8-F30973E46342}"/>
              </a:ext>
            </a:extLst>
          </p:cNvPr>
          <p:cNvSpPr>
            <a:spLocks noGrp="1"/>
          </p:cNvSpPr>
          <p:nvPr>
            <p:ph type="body" sz="quarter" idx="18" hasCustomPrompt="1"/>
          </p:nvPr>
        </p:nvSpPr>
        <p:spPr>
          <a:xfrm>
            <a:off x="8180879" y="9407833"/>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4" name="Marcador de Posição do Texto 47">
            <a:extLst>
              <a:ext uri="{FF2B5EF4-FFF2-40B4-BE49-F238E27FC236}">
                <a16:creationId xmlns:a16="http://schemas.microsoft.com/office/drawing/2014/main" id="{04489729-0482-DE26-9E20-A91687D8CC66}"/>
              </a:ext>
            </a:extLst>
          </p:cNvPr>
          <p:cNvSpPr>
            <a:spLocks noGrp="1"/>
          </p:cNvSpPr>
          <p:nvPr>
            <p:ph type="body" sz="quarter" idx="19" hasCustomPrompt="1"/>
          </p:nvPr>
        </p:nvSpPr>
        <p:spPr>
          <a:xfrm>
            <a:off x="12163495" y="9005308"/>
            <a:ext cx="2841555"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5" name="Marcador de Posição do Texto 47">
            <a:extLst>
              <a:ext uri="{FF2B5EF4-FFF2-40B4-BE49-F238E27FC236}">
                <a16:creationId xmlns:a16="http://schemas.microsoft.com/office/drawing/2014/main" id="{04E56EE8-BF14-33D7-DDB6-9AF2CA2B6062}"/>
              </a:ext>
            </a:extLst>
          </p:cNvPr>
          <p:cNvSpPr>
            <a:spLocks noGrp="1"/>
          </p:cNvSpPr>
          <p:nvPr>
            <p:ph type="body" sz="quarter" idx="20" hasCustomPrompt="1"/>
          </p:nvPr>
        </p:nvSpPr>
        <p:spPr>
          <a:xfrm>
            <a:off x="12163495" y="9407833"/>
            <a:ext cx="2841555"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6" name="Marcador de Posição do Texto 47">
            <a:extLst>
              <a:ext uri="{FF2B5EF4-FFF2-40B4-BE49-F238E27FC236}">
                <a16:creationId xmlns:a16="http://schemas.microsoft.com/office/drawing/2014/main" id="{6A6BC0C8-7CAA-D0FF-4773-D18DB2804704}"/>
              </a:ext>
            </a:extLst>
          </p:cNvPr>
          <p:cNvSpPr>
            <a:spLocks noGrp="1"/>
          </p:cNvSpPr>
          <p:nvPr>
            <p:ph type="body" sz="quarter" idx="21" hasCustomPrompt="1"/>
          </p:nvPr>
        </p:nvSpPr>
        <p:spPr>
          <a:xfrm>
            <a:off x="15437161" y="9005308"/>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7" name="Marcador de Posição do Texto 47">
            <a:extLst>
              <a:ext uri="{FF2B5EF4-FFF2-40B4-BE49-F238E27FC236}">
                <a16:creationId xmlns:a16="http://schemas.microsoft.com/office/drawing/2014/main" id="{1B1603AA-1A81-DD35-FF47-D13333412E4A}"/>
              </a:ext>
            </a:extLst>
          </p:cNvPr>
          <p:cNvSpPr>
            <a:spLocks noGrp="1"/>
          </p:cNvSpPr>
          <p:nvPr>
            <p:ph type="body" sz="quarter" idx="22" hasCustomPrompt="1"/>
          </p:nvPr>
        </p:nvSpPr>
        <p:spPr>
          <a:xfrm>
            <a:off x="15437161" y="9412560"/>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err="1"/>
              <a:t>Insert</a:t>
            </a:r>
            <a:r>
              <a:rPr lang="pt-PT"/>
              <a:t> </a:t>
            </a:r>
            <a:r>
              <a:rPr lang="pt-PT" err="1"/>
              <a:t>text</a:t>
            </a:r>
            <a:endParaRPr lang="pt-PT"/>
          </a:p>
        </p:txBody>
      </p:sp>
      <p:sp>
        <p:nvSpPr>
          <p:cNvPr id="48" name="Marcador de Posição do Texto 47">
            <a:extLst>
              <a:ext uri="{FF2B5EF4-FFF2-40B4-BE49-F238E27FC236}">
                <a16:creationId xmlns:a16="http://schemas.microsoft.com/office/drawing/2014/main" id="{0E007C20-D3A1-3881-F6DC-08A5F9AF7181}"/>
              </a:ext>
            </a:extLst>
          </p:cNvPr>
          <p:cNvSpPr>
            <a:spLocks noGrp="1"/>
          </p:cNvSpPr>
          <p:nvPr>
            <p:ph type="body" sz="quarter" idx="23" hasCustomPrompt="1"/>
          </p:nvPr>
        </p:nvSpPr>
        <p:spPr>
          <a:xfrm>
            <a:off x="7842250" y="9976898"/>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a:t>Data: </a:t>
            </a:r>
            <a:r>
              <a:rPr lang="pt-PT" err="1"/>
              <a:t>Insert</a:t>
            </a:r>
            <a:r>
              <a:rPr lang="pt-PT"/>
              <a:t> </a:t>
            </a:r>
            <a:r>
              <a:rPr lang="pt-PT" err="1"/>
              <a:t>text</a:t>
            </a:r>
            <a:endParaRPr lang="pt-PT"/>
          </a:p>
        </p:txBody>
      </p:sp>
      <p:sp>
        <p:nvSpPr>
          <p:cNvPr id="50" name="Marcador de Posição do Gráfico 49">
            <a:extLst>
              <a:ext uri="{FF2B5EF4-FFF2-40B4-BE49-F238E27FC236}">
                <a16:creationId xmlns:a16="http://schemas.microsoft.com/office/drawing/2014/main" id="{F1A2974E-5FF6-857F-12D3-71F3F23BCEC7}"/>
              </a:ext>
            </a:extLst>
          </p:cNvPr>
          <p:cNvSpPr>
            <a:spLocks noGrp="1"/>
          </p:cNvSpPr>
          <p:nvPr>
            <p:ph type="chart" sz="quarter" idx="24"/>
          </p:nvPr>
        </p:nvSpPr>
        <p:spPr>
          <a:xfrm>
            <a:off x="7385050" y="4206875"/>
            <a:ext cx="5181600" cy="4343400"/>
          </a:xfrm>
          <a:prstGeom prst="rect">
            <a:avLst/>
          </a:prstGeom>
        </p:spPr>
        <p:txBody>
          <a:bodyPr/>
          <a:lstStyle/>
          <a:p>
            <a:endParaRPr lang="pt-PT"/>
          </a:p>
        </p:txBody>
      </p:sp>
      <p:sp>
        <p:nvSpPr>
          <p:cNvPr id="51" name="Marcador de Posição do Gráfico 49">
            <a:extLst>
              <a:ext uri="{FF2B5EF4-FFF2-40B4-BE49-F238E27FC236}">
                <a16:creationId xmlns:a16="http://schemas.microsoft.com/office/drawing/2014/main" id="{C09B8FD8-66C8-C88E-0675-EC6E49FA2AED}"/>
              </a:ext>
            </a:extLst>
          </p:cNvPr>
          <p:cNvSpPr>
            <a:spLocks noGrp="1"/>
          </p:cNvSpPr>
          <p:nvPr>
            <p:ph type="chart" sz="quarter" idx="25"/>
          </p:nvPr>
        </p:nvSpPr>
        <p:spPr>
          <a:xfrm>
            <a:off x="13224449" y="4185584"/>
            <a:ext cx="5181600" cy="4343400"/>
          </a:xfrm>
          <a:prstGeom prst="rect">
            <a:avLst/>
          </a:prstGeom>
        </p:spPr>
        <p:txBody>
          <a:bodyPr/>
          <a:lstStyle/>
          <a:p>
            <a:endParaRPr lang="pt-PT"/>
          </a:p>
        </p:txBody>
      </p:sp>
      <p:sp>
        <p:nvSpPr>
          <p:cNvPr id="53" name="Holder 6">
            <a:extLst>
              <a:ext uri="{FF2B5EF4-FFF2-40B4-BE49-F238E27FC236}">
                <a16:creationId xmlns:a16="http://schemas.microsoft.com/office/drawing/2014/main" id="{99581166-454B-0AFF-B6C4-7EB220968EEC}"/>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a:p>
        </p:txBody>
      </p:sp>
      <p:cxnSp>
        <p:nvCxnSpPr>
          <p:cNvPr id="10" name="Conexão Reta 9">
            <a:extLst>
              <a:ext uri="{FF2B5EF4-FFF2-40B4-BE49-F238E27FC236}">
                <a16:creationId xmlns:a16="http://schemas.microsoft.com/office/drawing/2014/main" id="{46F1504D-FDEE-733A-9ACD-27A5E9ADB8FD}"/>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52" name="Holder 2">
            <a:extLst>
              <a:ext uri="{FF2B5EF4-FFF2-40B4-BE49-F238E27FC236}">
                <a16:creationId xmlns:a16="http://schemas.microsoft.com/office/drawing/2014/main" id="{51867228-40EF-05EC-D75A-4336F82BF99F}"/>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err="1"/>
              <a:t>Main</a:t>
            </a:r>
            <a:r>
              <a:rPr lang="pt-PT"/>
              <a:t> </a:t>
            </a:r>
            <a:r>
              <a:rPr lang="pt-PT" err="1"/>
              <a:t>Title</a:t>
            </a:r>
            <a:r>
              <a:rPr lang="pt-PT"/>
              <a:t> </a:t>
            </a:r>
            <a:r>
              <a:rPr lang="pt-PT" err="1"/>
              <a:t>Here</a:t>
            </a:r>
            <a:endParaRPr lang="pt-PT"/>
          </a:p>
        </p:txBody>
      </p:sp>
      <p:grpSp>
        <p:nvGrpSpPr>
          <p:cNvPr id="27" name="Agrupar 26">
            <a:extLst>
              <a:ext uri="{FF2B5EF4-FFF2-40B4-BE49-F238E27FC236}">
                <a16:creationId xmlns:a16="http://schemas.microsoft.com/office/drawing/2014/main" id="{8556A4F7-1BFA-F3DD-174A-0AA0CEE3C4B8}"/>
              </a:ext>
            </a:extLst>
          </p:cNvPr>
          <p:cNvGrpSpPr/>
          <p:nvPr userDrawn="1"/>
        </p:nvGrpSpPr>
        <p:grpSpPr>
          <a:xfrm>
            <a:off x="1186146" y="7003087"/>
            <a:ext cx="810204" cy="1079173"/>
            <a:chOff x="1202188" y="7019129"/>
            <a:chExt cx="810204" cy="1079173"/>
          </a:xfrm>
        </p:grpSpPr>
        <p:pic>
          <p:nvPicPr>
            <p:cNvPr id="15" name="Imagem 14">
              <a:extLst>
                <a:ext uri="{FF2B5EF4-FFF2-40B4-BE49-F238E27FC236}">
                  <a16:creationId xmlns:a16="http://schemas.microsoft.com/office/drawing/2014/main" id="{E1F81E4F-2290-5438-1263-B26A42400E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2188" y="7019129"/>
              <a:ext cx="810204" cy="832867"/>
            </a:xfrm>
            <a:prstGeom prst="rect">
              <a:avLst/>
            </a:prstGeom>
          </p:spPr>
        </p:pic>
        <p:sp>
          <p:nvSpPr>
            <p:cNvPr id="21" name="Forma Livre 20">
              <a:extLst>
                <a:ext uri="{FF2B5EF4-FFF2-40B4-BE49-F238E27FC236}">
                  <a16:creationId xmlns:a16="http://schemas.microsoft.com/office/drawing/2014/main" id="{8CE85620-DEE2-A41D-1A63-15C5D992E064}"/>
                </a:ext>
              </a:extLst>
            </p:cNvPr>
            <p:cNvSpPr/>
            <p:nvPr userDrawn="1"/>
          </p:nvSpPr>
          <p:spPr>
            <a:xfrm rot="5400000">
              <a:off x="1445151" y="7586317"/>
              <a:ext cx="354451" cy="669519"/>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25" name="Agrupar 24">
            <a:extLst>
              <a:ext uri="{FF2B5EF4-FFF2-40B4-BE49-F238E27FC236}">
                <a16:creationId xmlns:a16="http://schemas.microsoft.com/office/drawing/2014/main" id="{6004C5D1-6291-3B22-FA9A-252728C0D8D0}"/>
              </a:ext>
            </a:extLst>
          </p:cNvPr>
          <p:cNvGrpSpPr/>
          <p:nvPr userDrawn="1"/>
        </p:nvGrpSpPr>
        <p:grpSpPr>
          <a:xfrm>
            <a:off x="1143920" y="3240505"/>
            <a:ext cx="931164" cy="1305900"/>
            <a:chOff x="12212973" y="-4097814"/>
            <a:chExt cx="1393759" cy="1954661"/>
          </a:xfrm>
        </p:grpSpPr>
        <p:pic>
          <p:nvPicPr>
            <p:cNvPr id="14" name="Imagem 13">
              <a:extLst>
                <a:ext uri="{FF2B5EF4-FFF2-40B4-BE49-F238E27FC236}">
                  <a16:creationId xmlns:a16="http://schemas.microsoft.com/office/drawing/2014/main" id="{41D2A0CE-9925-864E-FDC3-87D5555512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212973" y="-4097814"/>
              <a:ext cx="1393759" cy="1432745"/>
            </a:xfrm>
            <a:prstGeom prst="rect">
              <a:avLst/>
            </a:prstGeom>
          </p:spPr>
        </p:pic>
        <p:sp>
          <p:nvSpPr>
            <p:cNvPr id="22" name="Forma Livre 21">
              <a:extLst>
                <a:ext uri="{FF2B5EF4-FFF2-40B4-BE49-F238E27FC236}">
                  <a16:creationId xmlns:a16="http://schemas.microsoft.com/office/drawing/2014/main" id="{0C123616-5136-1CDD-3B01-A2D44555C02D}"/>
                </a:ext>
              </a:extLst>
            </p:cNvPr>
            <p:cNvSpPr/>
            <p:nvPr userDrawn="1"/>
          </p:nvSpPr>
          <p:spPr>
            <a:xfrm rot="5400000">
              <a:off x="12672379" y="-2848711"/>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28" name="Agrupar 27">
            <a:extLst>
              <a:ext uri="{FF2B5EF4-FFF2-40B4-BE49-F238E27FC236}">
                <a16:creationId xmlns:a16="http://schemas.microsoft.com/office/drawing/2014/main" id="{379BB475-234C-D55F-1BCA-CB7A0AD431A2}"/>
              </a:ext>
            </a:extLst>
          </p:cNvPr>
          <p:cNvGrpSpPr/>
          <p:nvPr userDrawn="1"/>
        </p:nvGrpSpPr>
        <p:grpSpPr>
          <a:xfrm>
            <a:off x="1238591" y="5181600"/>
            <a:ext cx="759295" cy="1106907"/>
            <a:chOff x="1190465" y="5245768"/>
            <a:chExt cx="759295" cy="1106907"/>
          </a:xfrm>
        </p:grpSpPr>
        <p:pic>
          <p:nvPicPr>
            <p:cNvPr id="16" name="Imagem 15">
              <a:extLst>
                <a:ext uri="{FF2B5EF4-FFF2-40B4-BE49-F238E27FC236}">
                  <a16:creationId xmlns:a16="http://schemas.microsoft.com/office/drawing/2014/main" id="{31FAD9E2-9F35-468B-2AEB-C8D94E325F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0465" y="5245768"/>
              <a:ext cx="759295" cy="780534"/>
            </a:xfrm>
            <a:prstGeom prst="rect">
              <a:avLst/>
            </a:prstGeom>
          </p:spPr>
        </p:pic>
        <p:sp>
          <p:nvSpPr>
            <p:cNvPr id="23" name="Forma Livre 22">
              <a:extLst>
                <a:ext uri="{FF2B5EF4-FFF2-40B4-BE49-F238E27FC236}">
                  <a16:creationId xmlns:a16="http://schemas.microsoft.com/office/drawing/2014/main" id="{74B503F4-1186-AEEF-717F-1731D1094BA2}"/>
                </a:ext>
              </a:extLst>
            </p:cNvPr>
            <p:cNvSpPr/>
            <p:nvPr userDrawn="1"/>
          </p:nvSpPr>
          <p:spPr>
            <a:xfrm rot="5400000">
              <a:off x="1391438" y="5828954"/>
              <a:ext cx="362576" cy="684866"/>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EE594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26" name="Agrupar 25">
            <a:extLst>
              <a:ext uri="{FF2B5EF4-FFF2-40B4-BE49-F238E27FC236}">
                <a16:creationId xmlns:a16="http://schemas.microsoft.com/office/drawing/2014/main" id="{EA5FDE43-382C-A7FF-0EC0-CC0111F050D5}"/>
              </a:ext>
            </a:extLst>
          </p:cNvPr>
          <p:cNvGrpSpPr/>
          <p:nvPr userDrawn="1"/>
        </p:nvGrpSpPr>
        <p:grpSpPr>
          <a:xfrm>
            <a:off x="1273936" y="8959041"/>
            <a:ext cx="688086" cy="1003107"/>
            <a:chOff x="3616082" y="-1596664"/>
            <a:chExt cx="922653" cy="1345064"/>
          </a:xfrm>
        </p:grpSpPr>
        <p:pic>
          <p:nvPicPr>
            <p:cNvPr id="20" name="Imagem 19">
              <a:extLst>
                <a:ext uri="{FF2B5EF4-FFF2-40B4-BE49-F238E27FC236}">
                  <a16:creationId xmlns:a16="http://schemas.microsoft.com/office/drawing/2014/main" id="{0FC0535F-2D3C-6D83-FAD6-5CCC6C7D3BC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09459" y="-1596664"/>
              <a:ext cx="805354" cy="827881"/>
            </a:xfrm>
            <a:prstGeom prst="rect">
              <a:avLst/>
            </a:prstGeom>
          </p:spPr>
        </p:pic>
        <p:sp>
          <p:nvSpPr>
            <p:cNvPr id="24" name="Forma Livre 23">
              <a:extLst>
                <a:ext uri="{FF2B5EF4-FFF2-40B4-BE49-F238E27FC236}">
                  <a16:creationId xmlns:a16="http://schemas.microsoft.com/office/drawing/2014/main" id="{B85A0F3E-2BA7-75B9-4648-5914989EABDB}"/>
                </a:ext>
              </a:extLst>
            </p:cNvPr>
            <p:cNvSpPr/>
            <p:nvPr userDrawn="1"/>
          </p:nvSpPr>
          <p:spPr>
            <a:xfrm rot="5400000">
              <a:off x="3833177" y="-957158"/>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grpSp>
    </p:spTree>
    <p:extLst>
      <p:ext uri="{BB962C8B-B14F-4D97-AF65-F5344CB8AC3E}">
        <p14:creationId xmlns:p14="http://schemas.microsoft.com/office/powerpoint/2010/main" val="2733125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FF09CBB7-5B60-0275-57E1-E92F4BA8D6FD}"/>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C1915C1D-B930-92D2-D7C0-0969373606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68" y="399"/>
            <a:ext cx="20104811" cy="11308953"/>
          </a:xfrm>
          <a:prstGeom prst="rect">
            <a:avLst/>
          </a:prstGeom>
        </p:spPr>
      </p:pic>
      <p:sp>
        <p:nvSpPr>
          <p:cNvPr id="2" name="Retângulo Arredondado 1">
            <a:extLst>
              <a:ext uri="{FF2B5EF4-FFF2-40B4-BE49-F238E27FC236}">
                <a16:creationId xmlns:a16="http://schemas.microsoft.com/office/drawing/2014/main" id="{E69DEF5C-1CFF-2696-4FF1-09B152DFB7BF}"/>
              </a:ext>
            </a:extLst>
          </p:cNvPr>
          <p:cNvSpPr/>
          <p:nvPr userDrawn="1"/>
        </p:nvSpPr>
        <p:spPr>
          <a:xfrm>
            <a:off x="871538" y="2786064"/>
            <a:ext cx="5768852" cy="3497506"/>
          </a:xfrm>
          <a:prstGeom prst="roundRect">
            <a:avLst/>
          </a:prstGeom>
          <a:solidFill>
            <a:srgbClr val="B2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tângulo Arredondado 4">
            <a:extLst>
              <a:ext uri="{FF2B5EF4-FFF2-40B4-BE49-F238E27FC236}">
                <a16:creationId xmlns:a16="http://schemas.microsoft.com/office/drawing/2014/main" id="{5C1E5B3F-575F-4515-E96F-F2AC6A5B864A}"/>
              </a:ext>
            </a:extLst>
          </p:cNvPr>
          <p:cNvSpPr/>
          <p:nvPr userDrawn="1"/>
        </p:nvSpPr>
        <p:spPr>
          <a:xfrm>
            <a:off x="6953250" y="2795589"/>
            <a:ext cx="5768852" cy="3497506"/>
          </a:xfrm>
          <a:prstGeom prst="roundRect">
            <a:avLst/>
          </a:prstGeom>
          <a:solidFill>
            <a:srgbClr val="B2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Arredondado 6">
            <a:extLst>
              <a:ext uri="{FF2B5EF4-FFF2-40B4-BE49-F238E27FC236}">
                <a16:creationId xmlns:a16="http://schemas.microsoft.com/office/drawing/2014/main" id="{137554C7-2DD5-BEFC-5230-96D604075098}"/>
              </a:ext>
            </a:extLst>
          </p:cNvPr>
          <p:cNvSpPr/>
          <p:nvPr userDrawn="1"/>
        </p:nvSpPr>
        <p:spPr>
          <a:xfrm>
            <a:off x="13049250" y="2776539"/>
            <a:ext cx="5768852" cy="3497506"/>
          </a:xfrm>
          <a:prstGeom prst="roundRect">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tângulo Arredondado 11">
            <a:extLst>
              <a:ext uri="{FF2B5EF4-FFF2-40B4-BE49-F238E27FC236}">
                <a16:creationId xmlns:a16="http://schemas.microsoft.com/office/drawing/2014/main" id="{D4F838EF-7E9C-D415-0D89-6EEF202AED02}"/>
              </a:ext>
            </a:extLst>
          </p:cNvPr>
          <p:cNvSpPr/>
          <p:nvPr userDrawn="1"/>
        </p:nvSpPr>
        <p:spPr>
          <a:xfrm>
            <a:off x="885825" y="6715127"/>
            <a:ext cx="5768852" cy="3497506"/>
          </a:xfrm>
          <a:prstGeom prst="round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Arredondado 12">
            <a:extLst>
              <a:ext uri="{FF2B5EF4-FFF2-40B4-BE49-F238E27FC236}">
                <a16:creationId xmlns:a16="http://schemas.microsoft.com/office/drawing/2014/main" id="{C3406766-763B-9804-A439-C12073A301CB}"/>
              </a:ext>
            </a:extLst>
          </p:cNvPr>
          <p:cNvSpPr/>
          <p:nvPr userDrawn="1"/>
        </p:nvSpPr>
        <p:spPr>
          <a:xfrm>
            <a:off x="6938962" y="6724652"/>
            <a:ext cx="5768852" cy="3497506"/>
          </a:xfrm>
          <a:prstGeom prst="round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Arredondado 13">
            <a:extLst>
              <a:ext uri="{FF2B5EF4-FFF2-40B4-BE49-F238E27FC236}">
                <a16:creationId xmlns:a16="http://schemas.microsoft.com/office/drawing/2014/main" id="{F06FF797-157F-A7A3-CAD4-4833339F9501}"/>
              </a:ext>
            </a:extLst>
          </p:cNvPr>
          <p:cNvSpPr/>
          <p:nvPr userDrawn="1"/>
        </p:nvSpPr>
        <p:spPr>
          <a:xfrm>
            <a:off x="13034962" y="6734177"/>
            <a:ext cx="5768852" cy="3497506"/>
          </a:xfrm>
          <a:prstGeom prst="roundRect">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Forma Livre 10">
            <a:extLst>
              <a:ext uri="{FF2B5EF4-FFF2-40B4-BE49-F238E27FC236}">
                <a16:creationId xmlns:a16="http://schemas.microsoft.com/office/drawing/2014/main" id="{7E587BF0-191E-DD70-5FAB-326535DBDB2E}"/>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5" name="Atraso 18">
            <a:extLst>
              <a:ext uri="{FF2B5EF4-FFF2-40B4-BE49-F238E27FC236}">
                <a16:creationId xmlns:a16="http://schemas.microsoft.com/office/drawing/2014/main" id="{86D5984E-7E17-6999-21E5-50BCAC6F6905}"/>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48" name="Marcador de Posição do Texto 47">
            <a:extLst>
              <a:ext uri="{FF2B5EF4-FFF2-40B4-BE49-F238E27FC236}">
                <a16:creationId xmlns:a16="http://schemas.microsoft.com/office/drawing/2014/main" id="{AE5D44A0-8AEB-8C5E-65F1-A7F9C0A1E537}"/>
              </a:ext>
            </a:extLst>
          </p:cNvPr>
          <p:cNvSpPr>
            <a:spLocks noGrp="1"/>
          </p:cNvSpPr>
          <p:nvPr>
            <p:ph type="body" sz="quarter" idx="10" hasCustomPrompt="1"/>
          </p:nvPr>
        </p:nvSpPr>
        <p:spPr>
          <a:xfrm>
            <a:off x="2363789" y="3368675"/>
            <a:ext cx="3573462" cy="228600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9" name="Marcador de Posição do Texto 47">
            <a:extLst>
              <a:ext uri="{FF2B5EF4-FFF2-40B4-BE49-F238E27FC236}">
                <a16:creationId xmlns:a16="http://schemas.microsoft.com/office/drawing/2014/main" id="{6FC70AF2-D00E-7C40-7D7C-CE4D2D2FAB60}"/>
              </a:ext>
            </a:extLst>
          </p:cNvPr>
          <p:cNvSpPr>
            <a:spLocks noGrp="1"/>
          </p:cNvSpPr>
          <p:nvPr>
            <p:ph type="body" sz="quarter" idx="11" hasCustomPrompt="1"/>
          </p:nvPr>
        </p:nvSpPr>
        <p:spPr>
          <a:xfrm>
            <a:off x="2363789" y="7261277"/>
            <a:ext cx="3573462" cy="2430661"/>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0" name="Marcador de Posição do Texto 47">
            <a:extLst>
              <a:ext uri="{FF2B5EF4-FFF2-40B4-BE49-F238E27FC236}">
                <a16:creationId xmlns:a16="http://schemas.microsoft.com/office/drawing/2014/main" id="{9E768E89-16B9-33C7-DCF8-72B4EFB14826}"/>
              </a:ext>
            </a:extLst>
          </p:cNvPr>
          <p:cNvSpPr>
            <a:spLocks noGrp="1"/>
          </p:cNvSpPr>
          <p:nvPr>
            <p:ph type="body" sz="quarter" idx="12" hasCustomPrompt="1"/>
          </p:nvPr>
        </p:nvSpPr>
        <p:spPr>
          <a:xfrm>
            <a:off x="8680451" y="3368675"/>
            <a:ext cx="3573462" cy="228600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1" name="Marcador de Posição do Texto 47">
            <a:extLst>
              <a:ext uri="{FF2B5EF4-FFF2-40B4-BE49-F238E27FC236}">
                <a16:creationId xmlns:a16="http://schemas.microsoft.com/office/drawing/2014/main" id="{A740A3A8-D21C-BED1-79C6-26C6F2F27A25}"/>
              </a:ext>
            </a:extLst>
          </p:cNvPr>
          <p:cNvSpPr>
            <a:spLocks noGrp="1"/>
          </p:cNvSpPr>
          <p:nvPr>
            <p:ph type="body" sz="quarter" idx="13" hasCustomPrompt="1"/>
          </p:nvPr>
        </p:nvSpPr>
        <p:spPr>
          <a:xfrm>
            <a:off x="14793022" y="3384153"/>
            <a:ext cx="3573462" cy="228600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2" name="Marcador de Posição do Texto 47">
            <a:extLst>
              <a:ext uri="{FF2B5EF4-FFF2-40B4-BE49-F238E27FC236}">
                <a16:creationId xmlns:a16="http://schemas.microsoft.com/office/drawing/2014/main" id="{BC852F8B-12D0-C64C-8227-71F53BE4CC36}"/>
              </a:ext>
            </a:extLst>
          </p:cNvPr>
          <p:cNvSpPr>
            <a:spLocks noGrp="1"/>
          </p:cNvSpPr>
          <p:nvPr>
            <p:ph type="body" sz="quarter" idx="14" hasCustomPrompt="1"/>
          </p:nvPr>
        </p:nvSpPr>
        <p:spPr>
          <a:xfrm>
            <a:off x="8528051" y="7236282"/>
            <a:ext cx="3573462" cy="243840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3" name="Marcador de Posição do Texto 47">
            <a:extLst>
              <a:ext uri="{FF2B5EF4-FFF2-40B4-BE49-F238E27FC236}">
                <a16:creationId xmlns:a16="http://schemas.microsoft.com/office/drawing/2014/main" id="{B82356FD-1EC2-7B96-612C-BC4E6A1A6F90}"/>
              </a:ext>
            </a:extLst>
          </p:cNvPr>
          <p:cNvSpPr>
            <a:spLocks noGrp="1"/>
          </p:cNvSpPr>
          <p:nvPr>
            <p:ph type="body" sz="quarter" idx="15" hasCustomPrompt="1"/>
          </p:nvPr>
        </p:nvSpPr>
        <p:spPr>
          <a:xfrm>
            <a:off x="14819801" y="7261276"/>
            <a:ext cx="3573462" cy="243840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pic>
        <p:nvPicPr>
          <p:cNvPr id="54" name="Imagem 53">
            <a:extLst>
              <a:ext uri="{FF2B5EF4-FFF2-40B4-BE49-F238E27FC236}">
                <a16:creationId xmlns:a16="http://schemas.microsoft.com/office/drawing/2014/main" id="{24F09778-6837-6F8E-27C3-64D3F60E98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55" name="Holder 6">
            <a:extLst>
              <a:ext uri="{FF2B5EF4-FFF2-40B4-BE49-F238E27FC236}">
                <a16:creationId xmlns:a16="http://schemas.microsoft.com/office/drawing/2014/main" id="{3FB3D892-A1AB-AD87-87E3-D83D26DCD0B0}"/>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6" name="Conexão Reta 5">
            <a:extLst>
              <a:ext uri="{FF2B5EF4-FFF2-40B4-BE49-F238E27FC236}">
                <a16:creationId xmlns:a16="http://schemas.microsoft.com/office/drawing/2014/main" id="{70928EFD-01DD-4BB5-2E9B-530BDA86EEE4}"/>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10" name="Holder 2">
            <a:extLst>
              <a:ext uri="{FF2B5EF4-FFF2-40B4-BE49-F238E27FC236}">
                <a16:creationId xmlns:a16="http://schemas.microsoft.com/office/drawing/2014/main" id="{B7C81F6F-85C9-C2D8-E69A-E1288E7417B8}"/>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grpSp>
        <p:nvGrpSpPr>
          <p:cNvPr id="28" name="Agrupar 27">
            <a:extLst>
              <a:ext uri="{FF2B5EF4-FFF2-40B4-BE49-F238E27FC236}">
                <a16:creationId xmlns:a16="http://schemas.microsoft.com/office/drawing/2014/main" id="{85D9A690-8F92-5AE5-645B-C95660FB8DAA}"/>
              </a:ext>
            </a:extLst>
          </p:cNvPr>
          <p:cNvGrpSpPr/>
          <p:nvPr userDrawn="1"/>
        </p:nvGrpSpPr>
        <p:grpSpPr>
          <a:xfrm>
            <a:off x="818148" y="3270016"/>
            <a:ext cx="1564193" cy="2011956"/>
            <a:chOff x="3237571" y="-2842027"/>
            <a:chExt cx="1775675" cy="2283977"/>
          </a:xfrm>
        </p:grpSpPr>
        <p:pic>
          <p:nvPicPr>
            <p:cNvPr id="19" name="Imagem 18">
              <a:extLst>
                <a:ext uri="{FF2B5EF4-FFF2-40B4-BE49-F238E27FC236}">
                  <a16:creationId xmlns:a16="http://schemas.microsoft.com/office/drawing/2014/main" id="{3B090E65-4579-A975-B5FF-E928C58687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7571" y="-2842027"/>
              <a:ext cx="1775675" cy="1706041"/>
            </a:xfrm>
            <a:prstGeom prst="rect">
              <a:avLst/>
            </a:prstGeom>
          </p:spPr>
        </p:pic>
        <p:sp>
          <p:nvSpPr>
            <p:cNvPr id="22" name="Forma Livre 21">
              <a:extLst>
                <a:ext uri="{FF2B5EF4-FFF2-40B4-BE49-F238E27FC236}">
                  <a16:creationId xmlns:a16="http://schemas.microsoft.com/office/drawing/2014/main" id="{B439E338-3AA4-5EA7-DDA2-91CBCBC20BA1}"/>
                </a:ext>
              </a:extLst>
            </p:cNvPr>
            <p:cNvSpPr/>
            <p:nvPr userDrawn="1"/>
          </p:nvSpPr>
          <p:spPr>
            <a:xfrm rot="5400000">
              <a:off x="3872340" y="-1263608"/>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BA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grpSp>
      <p:grpSp>
        <p:nvGrpSpPr>
          <p:cNvPr id="29" name="Agrupar 28">
            <a:extLst>
              <a:ext uri="{FF2B5EF4-FFF2-40B4-BE49-F238E27FC236}">
                <a16:creationId xmlns:a16="http://schemas.microsoft.com/office/drawing/2014/main" id="{AA288BC0-E9B5-CD1A-B43B-E866455CB393}"/>
              </a:ext>
            </a:extLst>
          </p:cNvPr>
          <p:cNvGrpSpPr/>
          <p:nvPr userDrawn="1"/>
        </p:nvGrpSpPr>
        <p:grpSpPr>
          <a:xfrm>
            <a:off x="7230788" y="3262096"/>
            <a:ext cx="1241566" cy="1726999"/>
            <a:chOff x="5313059" y="-2448894"/>
            <a:chExt cx="1362579" cy="1895326"/>
          </a:xfrm>
        </p:grpSpPr>
        <p:pic>
          <p:nvPicPr>
            <p:cNvPr id="18" name="Imagem 17">
              <a:extLst>
                <a:ext uri="{FF2B5EF4-FFF2-40B4-BE49-F238E27FC236}">
                  <a16:creationId xmlns:a16="http://schemas.microsoft.com/office/drawing/2014/main" id="{144D4703-D509-52A6-1B84-B76294D03A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059" y="-2448894"/>
              <a:ext cx="1362579" cy="1309145"/>
            </a:xfrm>
            <a:prstGeom prst="rect">
              <a:avLst/>
            </a:prstGeom>
          </p:spPr>
        </p:pic>
        <p:sp>
          <p:nvSpPr>
            <p:cNvPr id="23" name="Forma Livre 22">
              <a:extLst>
                <a:ext uri="{FF2B5EF4-FFF2-40B4-BE49-F238E27FC236}">
                  <a16:creationId xmlns:a16="http://schemas.microsoft.com/office/drawing/2014/main" id="{638B998F-1686-7BD8-FF67-E74C3CCC39E8}"/>
                </a:ext>
              </a:extLst>
            </p:cNvPr>
            <p:cNvSpPr/>
            <p:nvPr userDrawn="1"/>
          </p:nvSpPr>
          <p:spPr>
            <a:xfrm rot="5400000">
              <a:off x="5745963" y="-1259126"/>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grpSp>
      <p:grpSp>
        <p:nvGrpSpPr>
          <p:cNvPr id="30" name="Agrupar 29">
            <a:extLst>
              <a:ext uri="{FF2B5EF4-FFF2-40B4-BE49-F238E27FC236}">
                <a16:creationId xmlns:a16="http://schemas.microsoft.com/office/drawing/2014/main" id="{91A6FF83-0B3F-BADD-1743-52C023E1B9FE}"/>
              </a:ext>
            </a:extLst>
          </p:cNvPr>
          <p:cNvGrpSpPr/>
          <p:nvPr userDrawn="1"/>
        </p:nvGrpSpPr>
        <p:grpSpPr>
          <a:xfrm>
            <a:off x="13401830" y="3300168"/>
            <a:ext cx="1076795" cy="1656843"/>
            <a:chOff x="7267310" y="-2314568"/>
            <a:chExt cx="1147400" cy="1765482"/>
          </a:xfrm>
        </p:grpSpPr>
        <p:pic>
          <p:nvPicPr>
            <p:cNvPr id="20" name="Imagem 19">
              <a:extLst>
                <a:ext uri="{FF2B5EF4-FFF2-40B4-BE49-F238E27FC236}">
                  <a16:creationId xmlns:a16="http://schemas.microsoft.com/office/drawing/2014/main" id="{A6BD8EF4-EABB-2086-250E-03F522564A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67310" y="-2314568"/>
              <a:ext cx="1147400" cy="1179495"/>
            </a:xfrm>
            <a:prstGeom prst="rect">
              <a:avLst/>
            </a:prstGeom>
          </p:spPr>
        </p:pic>
        <p:sp>
          <p:nvSpPr>
            <p:cNvPr id="24" name="Forma Livre 23">
              <a:extLst>
                <a:ext uri="{FF2B5EF4-FFF2-40B4-BE49-F238E27FC236}">
                  <a16:creationId xmlns:a16="http://schemas.microsoft.com/office/drawing/2014/main" id="{D7D6DA80-30A2-330B-3D5E-2280C4ED5F55}"/>
                </a:ext>
              </a:extLst>
            </p:cNvPr>
            <p:cNvSpPr/>
            <p:nvPr userDrawn="1"/>
          </p:nvSpPr>
          <p:spPr>
            <a:xfrm rot="5400000">
              <a:off x="7592693" y="-1254644"/>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grpSp>
      <p:grpSp>
        <p:nvGrpSpPr>
          <p:cNvPr id="31" name="Agrupar 30">
            <a:extLst>
              <a:ext uri="{FF2B5EF4-FFF2-40B4-BE49-F238E27FC236}">
                <a16:creationId xmlns:a16="http://schemas.microsoft.com/office/drawing/2014/main" id="{4E959EC7-87B9-BC99-FDF7-5C16401415A9}"/>
              </a:ext>
            </a:extLst>
          </p:cNvPr>
          <p:cNvGrpSpPr/>
          <p:nvPr userDrawn="1"/>
        </p:nvGrpSpPr>
        <p:grpSpPr>
          <a:xfrm>
            <a:off x="1154481" y="7163035"/>
            <a:ext cx="962464" cy="1467617"/>
            <a:chOff x="9103050" y="-2109301"/>
            <a:chExt cx="1034948" cy="1578144"/>
          </a:xfrm>
        </p:grpSpPr>
        <p:pic>
          <p:nvPicPr>
            <p:cNvPr id="17" name="Imagem 16">
              <a:extLst>
                <a:ext uri="{FF2B5EF4-FFF2-40B4-BE49-F238E27FC236}">
                  <a16:creationId xmlns:a16="http://schemas.microsoft.com/office/drawing/2014/main" id="{885204AD-259A-1EF1-A0EE-CFFA16DEE8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03050" y="-2109301"/>
              <a:ext cx="1034948" cy="994362"/>
            </a:xfrm>
            <a:prstGeom prst="rect">
              <a:avLst/>
            </a:prstGeom>
          </p:spPr>
        </p:pic>
        <p:sp>
          <p:nvSpPr>
            <p:cNvPr id="25" name="Forma Livre 24">
              <a:extLst>
                <a:ext uri="{FF2B5EF4-FFF2-40B4-BE49-F238E27FC236}">
                  <a16:creationId xmlns:a16="http://schemas.microsoft.com/office/drawing/2014/main" id="{A50A4266-CF17-49D0-260E-D3888A6B28EB}"/>
                </a:ext>
              </a:extLst>
            </p:cNvPr>
            <p:cNvSpPr/>
            <p:nvPr userDrawn="1"/>
          </p:nvSpPr>
          <p:spPr>
            <a:xfrm rot="5400000">
              <a:off x="9372187" y="-1236715"/>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grpSp>
      <p:grpSp>
        <p:nvGrpSpPr>
          <p:cNvPr id="32" name="Agrupar 31">
            <a:extLst>
              <a:ext uri="{FF2B5EF4-FFF2-40B4-BE49-F238E27FC236}">
                <a16:creationId xmlns:a16="http://schemas.microsoft.com/office/drawing/2014/main" id="{DE0CBE7F-FA22-1C94-01B7-143BDA13B93B}"/>
              </a:ext>
            </a:extLst>
          </p:cNvPr>
          <p:cNvGrpSpPr/>
          <p:nvPr userDrawn="1"/>
        </p:nvGrpSpPr>
        <p:grpSpPr>
          <a:xfrm>
            <a:off x="7298935" y="6938919"/>
            <a:ext cx="971404" cy="1306724"/>
            <a:chOff x="10779326" y="-2028618"/>
            <a:chExt cx="1116528" cy="1501943"/>
          </a:xfrm>
        </p:grpSpPr>
        <p:pic>
          <p:nvPicPr>
            <p:cNvPr id="21" name="Imagem 20">
              <a:extLst>
                <a:ext uri="{FF2B5EF4-FFF2-40B4-BE49-F238E27FC236}">
                  <a16:creationId xmlns:a16="http://schemas.microsoft.com/office/drawing/2014/main" id="{E28365B6-87BE-B961-071B-11BD8CFB0C5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79326" y="-2028618"/>
              <a:ext cx="1116528" cy="1147760"/>
            </a:xfrm>
            <a:prstGeom prst="rect">
              <a:avLst/>
            </a:prstGeom>
          </p:spPr>
        </p:pic>
        <p:sp>
          <p:nvSpPr>
            <p:cNvPr id="26" name="Forma Livre 25">
              <a:extLst>
                <a:ext uri="{FF2B5EF4-FFF2-40B4-BE49-F238E27FC236}">
                  <a16:creationId xmlns:a16="http://schemas.microsoft.com/office/drawing/2014/main" id="{5F17AFB8-4351-7240-0308-087A088AC085}"/>
                </a:ext>
              </a:extLst>
            </p:cNvPr>
            <p:cNvSpPr/>
            <p:nvPr userDrawn="1"/>
          </p:nvSpPr>
          <p:spPr>
            <a:xfrm rot="5400000">
              <a:off x="11097893" y="-1232233"/>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BA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36" name="Agrupar 35">
            <a:extLst>
              <a:ext uri="{FF2B5EF4-FFF2-40B4-BE49-F238E27FC236}">
                <a16:creationId xmlns:a16="http://schemas.microsoft.com/office/drawing/2014/main" id="{671EF88F-9817-CC7C-3C22-ED264576FDD7}"/>
              </a:ext>
            </a:extLst>
          </p:cNvPr>
          <p:cNvGrpSpPr/>
          <p:nvPr userDrawn="1"/>
        </p:nvGrpSpPr>
        <p:grpSpPr>
          <a:xfrm>
            <a:off x="13471593" y="7072447"/>
            <a:ext cx="977408" cy="1445912"/>
            <a:chOff x="10182962" y="3543182"/>
            <a:chExt cx="1045584" cy="1546767"/>
          </a:xfrm>
        </p:grpSpPr>
        <p:pic>
          <p:nvPicPr>
            <p:cNvPr id="34" name="Imagem 33">
              <a:extLst>
                <a:ext uri="{FF2B5EF4-FFF2-40B4-BE49-F238E27FC236}">
                  <a16:creationId xmlns:a16="http://schemas.microsoft.com/office/drawing/2014/main" id="{E9E3A052-021A-4B22-4B48-552694BD801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82962" y="3543182"/>
              <a:ext cx="1045584" cy="1074830"/>
            </a:xfrm>
            <a:prstGeom prst="rect">
              <a:avLst/>
            </a:prstGeom>
          </p:spPr>
        </p:pic>
        <p:sp>
          <p:nvSpPr>
            <p:cNvPr id="35" name="Forma Livre 34">
              <a:extLst>
                <a:ext uri="{FF2B5EF4-FFF2-40B4-BE49-F238E27FC236}">
                  <a16:creationId xmlns:a16="http://schemas.microsoft.com/office/drawing/2014/main" id="{6AFE3291-09A9-6133-3E7E-DA97317DBBB2}"/>
                </a:ext>
              </a:extLst>
            </p:cNvPr>
            <p:cNvSpPr/>
            <p:nvPr userDrawn="1"/>
          </p:nvSpPr>
          <p:spPr>
            <a:xfrm rot="5400000">
              <a:off x="10454557" y="4384391"/>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FF09CBB7-5B60-0275-57E1-E92F4BA8D6FD}"/>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C1915C1D-B930-92D2-D7C0-0969373606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34" y="36201"/>
            <a:ext cx="20104811" cy="11308953"/>
          </a:xfrm>
          <a:prstGeom prst="rect">
            <a:avLst/>
          </a:prstGeom>
        </p:spPr>
      </p:pic>
      <p:sp>
        <p:nvSpPr>
          <p:cNvPr id="12" name="Retângulo Arredondado 11">
            <a:extLst>
              <a:ext uri="{FF2B5EF4-FFF2-40B4-BE49-F238E27FC236}">
                <a16:creationId xmlns:a16="http://schemas.microsoft.com/office/drawing/2014/main" id="{D4F838EF-7E9C-D415-0D89-6EEF202AED02}"/>
              </a:ext>
            </a:extLst>
          </p:cNvPr>
          <p:cNvSpPr/>
          <p:nvPr userDrawn="1"/>
        </p:nvSpPr>
        <p:spPr>
          <a:xfrm>
            <a:off x="885825" y="4468309"/>
            <a:ext cx="5768852" cy="3497506"/>
          </a:xfrm>
          <a:prstGeom prst="roundRect">
            <a:avLst/>
          </a:prstGeom>
          <a:solidFill>
            <a:srgbClr val="B2D0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Arredondado 12">
            <a:extLst>
              <a:ext uri="{FF2B5EF4-FFF2-40B4-BE49-F238E27FC236}">
                <a16:creationId xmlns:a16="http://schemas.microsoft.com/office/drawing/2014/main" id="{C3406766-763B-9804-A439-C12073A301CB}"/>
              </a:ext>
            </a:extLst>
          </p:cNvPr>
          <p:cNvSpPr/>
          <p:nvPr userDrawn="1"/>
        </p:nvSpPr>
        <p:spPr>
          <a:xfrm>
            <a:off x="6938962" y="4477834"/>
            <a:ext cx="5768852" cy="3497506"/>
          </a:xfrm>
          <a:prstGeom prst="round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Arredondado 13">
            <a:extLst>
              <a:ext uri="{FF2B5EF4-FFF2-40B4-BE49-F238E27FC236}">
                <a16:creationId xmlns:a16="http://schemas.microsoft.com/office/drawing/2014/main" id="{F06FF797-157F-A7A3-CAD4-4833339F9501}"/>
              </a:ext>
            </a:extLst>
          </p:cNvPr>
          <p:cNvSpPr/>
          <p:nvPr userDrawn="1"/>
        </p:nvSpPr>
        <p:spPr>
          <a:xfrm>
            <a:off x="13034962" y="4487359"/>
            <a:ext cx="5768852" cy="3497506"/>
          </a:xfrm>
          <a:prstGeom prst="roundRect">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Forma Livre 10">
            <a:extLst>
              <a:ext uri="{FF2B5EF4-FFF2-40B4-BE49-F238E27FC236}">
                <a16:creationId xmlns:a16="http://schemas.microsoft.com/office/drawing/2014/main" id="{7E587BF0-191E-DD70-5FAB-326535DBDB2E}"/>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5" name="Atraso 18">
            <a:extLst>
              <a:ext uri="{FF2B5EF4-FFF2-40B4-BE49-F238E27FC236}">
                <a16:creationId xmlns:a16="http://schemas.microsoft.com/office/drawing/2014/main" id="{86D5984E-7E17-6999-21E5-50BCAC6F6905}"/>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49" name="Marcador de Posição do Texto 47">
            <a:extLst>
              <a:ext uri="{FF2B5EF4-FFF2-40B4-BE49-F238E27FC236}">
                <a16:creationId xmlns:a16="http://schemas.microsoft.com/office/drawing/2014/main" id="{6FC70AF2-D00E-7C40-7D7C-CE4D2D2FAB60}"/>
              </a:ext>
            </a:extLst>
          </p:cNvPr>
          <p:cNvSpPr>
            <a:spLocks noGrp="1"/>
          </p:cNvSpPr>
          <p:nvPr>
            <p:ph type="body" sz="quarter" idx="11" hasCustomPrompt="1"/>
          </p:nvPr>
        </p:nvSpPr>
        <p:spPr>
          <a:xfrm>
            <a:off x="2435387" y="5437573"/>
            <a:ext cx="3573462" cy="175945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2" name="Marcador de Posição do Texto 47">
            <a:extLst>
              <a:ext uri="{FF2B5EF4-FFF2-40B4-BE49-F238E27FC236}">
                <a16:creationId xmlns:a16="http://schemas.microsoft.com/office/drawing/2014/main" id="{BC852F8B-12D0-C64C-8227-71F53BE4CC36}"/>
              </a:ext>
            </a:extLst>
          </p:cNvPr>
          <p:cNvSpPr>
            <a:spLocks noGrp="1"/>
          </p:cNvSpPr>
          <p:nvPr>
            <p:ph type="body" sz="quarter" idx="14" hasCustomPrompt="1"/>
          </p:nvPr>
        </p:nvSpPr>
        <p:spPr>
          <a:xfrm>
            <a:off x="8482039" y="5525736"/>
            <a:ext cx="3573462" cy="1784450"/>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53" name="Marcador de Posição do Texto 47">
            <a:extLst>
              <a:ext uri="{FF2B5EF4-FFF2-40B4-BE49-F238E27FC236}">
                <a16:creationId xmlns:a16="http://schemas.microsoft.com/office/drawing/2014/main" id="{B82356FD-1EC2-7B96-612C-BC4E6A1A6F90}"/>
              </a:ext>
            </a:extLst>
          </p:cNvPr>
          <p:cNvSpPr>
            <a:spLocks noGrp="1"/>
          </p:cNvSpPr>
          <p:nvPr>
            <p:ph type="body" sz="quarter" idx="15" hasCustomPrompt="1"/>
          </p:nvPr>
        </p:nvSpPr>
        <p:spPr>
          <a:xfrm>
            <a:off x="14702204" y="5328300"/>
            <a:ext cx="3573462" cy="2040544"/>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2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pic>
        <p:nvPicPr>
          <p:cNvPr id="54" name="Imagem 53">
            <a:extLst>
              <a:ext uri="{FF2B5EF4-FFF2-40B4-BE49-F238E27FC236}">
                <a16:creationId xmlns:a16="http://schemas.microsoft.com/office/drawing/2014/main" id="{24F09778-6837-6F8E-27C3-64D3F60E98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55" name="Holder 6">
            <a:extLst>
              <a:ext uri="{FF2B5EF4-FFF2-40B4-BE49-F238E27FC236}">
                <a16:creationId xmlns:a16="http://schemas.microsoft.com/office/drawing/2014/main" id="{3FB3D892-A1AB-AD87-87E3-D83D26DCD0B0}"/>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6" name="Conexão Reta 5">
            <a:extLst>
              <a:ext uri="{FF2B5EF4-FFF2-40B4-BE49-F238E27FC236}">
                <a16:creationId xmlns:a16="http://schemas.microsoft.com/office/drawing/2014/main" id="{70928EFD-01DD-4BB5-2E9B-530BDA86EEE4}"/>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10" name="Holder 2">
            <a:extLst>
              <a:ext uri="{FF2B5EF4-FFF2-40B4-BE49-F238E27FC236}">
                <a16:creationId xmlns:a16="http://schemas.microsoft.com/office/drawing/2014/main" id="{B7C81F6F-85C9-C2D8-E69A-E1288E7417B8}"/>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grpSp>
        <p:nvGrpSpPr>
          <p:cNvPr id="32" name="Agrupar 31">
            <a:extLst>
              <a:ext uri="{FF2B5EF4-FFF2-40B4-BE49-F238E27FC236}">
                <a16:creationId xmlns:a16="http://schemas.microsoft.com/office/drawing/2014/main" id="{DE0CBE7F-FA22-1C94-01B7-143BDA13B93B}"/>
              </a:ext>
            </a:extLst>
          </p:cNvPr>
          <p:cNvGrpSpPr/>
          <p:nvPr userDrawn="1"/>
        </p:nvGrpSpPr>
        <p:grpSpPr>
          <a:xfrm>
            <a:off x="7220853" y="5525736"/>
            <a:ext cx="971404" cy="1306724"/>
            <a:chOff x="10779326" y="-2028618"/>
            <a:chExt cx="1116528" cy="1501943"/>
          </a:xfrm>
        </p:grpSpPr>
        <p:pic>
          <p:nvPicPr>
            <p:cNvPr id="21" name="Imagem 20">
              <a:extLst>
                <a:ext uri="{FF2B5EF4-FFF2-40B4-BE49-F238E27FC236}">
                  <a16:creationId xmlns:a16="http://schemas.microsoft.com/office/drawing/2014/main" id="{E28365B6-87BE-B961-071B-11BD8CFB0C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9326" y="-2028618"/>
              <a:ext cx="1116528" cy="1147760"/>
            </a:xfrm>
            <a:prstGeom prst="rect">
              <a:avLst/>
            </a:prstGeom>
          </p:spPr>
        </p:pic>
        <p:sp>
          <p:nvSpPr>
            <p:cNvPr id="26" name="Forma Livre 25">
              <a:extLst>
                <a:ext uri="{FF2B5EF4-FFF2-40B4-BE49-F238E27FC236}">
                  <a16:creationId xmlns:a16="http://schemas.microsoft.com/office/drawing/2014/main" id="{5F17AFB8-4351-7240-0308-087A088AC085}"/>
                </a:ext>
              </a:extLst>
            </p:cNvPr>
            <p:cNvSpPr/>
            <p:nvPr userDrawn="1"/>
          </p:nvSpPr>
          <p:spPr>
            <a:xfrm rot="5400000">
              <a:off x="11097893" y="-1232233"/>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BA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36" name="Agrupar 35">
            <a:extLst>
              <a:ext uri="{FF2B5EF4-FFF2-40B4-BE49-F238E27FC236}">
                <a16:creationId xmlns:a16="http://schemas.microsoft.com/office/drawing/2014/main" id="{671EF88F-9817-CC7C-3C22-ED264576FDD7}"/>
              </a:ext>
            </a:extLst>
          </p:cNvPr>
          <p:cNvGrpSpPr/>
          <p:nvPr userDrawn="1"/>
        </p:nvGrpSpPr>
        <p:grpSpPr>
          <a:xfrm>
            <a:off x="13397648" y="5328002"/>
            <a:ext cx="977408" cy="1445912"/>
            <a:chOff x="10182962" y="3543182"/>
            <a:chExt cx="1045584" cy="1546767"/>
          </a:xfrm>
        </p:grpSpPr>
        <p:pic>
          <p:nvPicPr>
            <p:cNvPr id="34" name="Imagem 33">
              <a:extLst>
                <a:ext uri="{FF2B5EF4-FFF2-40B4-BE49-F238E27FC236}">
                  <a16:creationId xmlns:a16="http://schemas.microsoft.com/office/drawing/2014/main" id="{E9E3A052-021A-4B22-4B48-552694BD80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2962" y="3543182"/>
              <a:ext cx="1045584" cy="1074830"/>
            </a:xfrm>
            <a:prstGeom prst="rect">
              <a:avLst/>
            </a:prstGeom>
          </p:spPr>
        </p:pic>
        <p:sp>
          <p:nvSpPr>
            <p:cNvPr id="35" name="Forma Livre 34">
              <a:extLst>
                <a:ext uri="{FF2B5EF4-FFF2-40B4-BE49-F238E27FC236}">
                  <a16:creationId xmlns:a16="http://schemas.microsoft.com/office/drawing/2014/main" id="{6AFE3291-09A9-6133-3E7E-DA97317DBBB2}"/>
                </a:ext>
              </a:extLst>
            </p:cNvPr>
            <p:cNvSpPr/>
            <p:nvPr userDrawn="1"/>
          </p:nvSpPr>
          <p:spPr>
            <a:xfrm rot="5400000">
              <a:off x="10454557" y="4384391"/>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3" name="Agrupar 28">
            <a:extLst>
              <a:ext uri="{FF2B5EF4-FFF2-40B4-BE49-F238E27FC236}">
                <a16:creationId xmlns:a16="http://schemas.microsoft.com/office/drawing/2014/main" id="{1964003C-505F-C17B-258F-5C4175865C5E}"/>
              </a:ext>
            </a:extLst>
          </p:cNvPr>
          <p:cNvGrpSpPr/>
          <p:nvPr userDrawn="1"/>
        </p:nvGrpSpPr>
        <p:grpSpPr>
          <a:xfrm>
            <a:off x="1004024" y="5328002"/>
            <a:ext cx="1241566" cy="1726999"/>
            <a:chOff x="5313059" y="-2448894"/>
            <a:chExt cx="1362579" cy="1895326"/>
          </a:xfrm>
        </p:grpSpPr>
        <p:pic>
          <p:nvPicPr>
            <p:cNvPr id="4" name="Imagem 17">
              <a:extLst>
                <a:ext uri="{FF2B5EF4-FFF2-40B4-BE49-F238E27FC236}">
                  <a16:creationId xmlns:a16="http://schemas.microsoft.com/office/drawing/2014/main" id="{BB970672-C0A0-0657-2624-75A724FD3B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13059" y="-2448894"/>
              <a:ext cx="1362579" cy="1309145"/>
            </a:xfrm>
            <a:prstGeom prst="rect">
              <a:avLst/>
            </a:prstGeom>
          </p:spPr>
        </p:pic>
        <p:sp>
          <p:nvSpPr>
            <p:cNvPr id="16" name="Forma Livre 22">
              <a:extLst>
                <a:ext uri="{FF2B5EF4-FFF2-40B4-BE49-F238E27FC236}">
                  <a16:creationId xmlns:a16="http://schemas.microsoft.com/office/drawing/2014/main" id="{540ED790-E170-3162-7F3D-8D0C95C2F922}"/>
                </a:ext>
              </a:extLst>
            </p:cNvPr>
            <p:cNvSpPr/>
            <p:nvPr userDrawn="1"/>
          </p:nvSpPr>
          <p:spPr>
            <a:xfrm rot="5400000">
              <a:off x="5745963" y="-1259126"/>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60BE7A"/>
                </a:solidFill>
              </a:endParaRPr>
            </a:p>
          </p:txBody>
        </p:sp>
      </p:grpSp>
    </p:spTree>
    <p:extLst>
      <p:ext uri="{BB962C8B-B14F-4D97-AF65-F5344CB8AC3E}">
        <p14:creationId xmlns:p14="http://schemas.microsoft.com/office/powerpoint/2010/main" val="110475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33F0CB5D-68E8-0262-15E1-BE9812739ED8}"/>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7" name="Imagem 6">
            <a:extLst>
              <a:ext uri="{FF2B5EF4-FFF2-40B4-BE49-F238E27FC236}">
                <a16:creationId xmlns:a16="http://schemas.microsoft.com/office/drawing/2014/main" id="{625A5F67-DC56-FCE6-0379-9972B2C10B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68" y="399"/>
            <a:ext cx="20104811" cy="11308953"/>
          </a:xfrm>
          <a:prstGeom prst="rect">
            <a:avLst/>
          </a:prstGeom>
        </p:spPr>
      </p:pic>
      <p:sp>
        <p:nvSpPr>
          <p:cNvPr id="9" name="Forma Livre 8">
            <a:extLst>
              <a:ext uri="{FF2B5EF4-FFF2-40B4-BE49-F238E27FC236}">
                <a16:creationId xmlns:a16="http://schemas.microsoft.com/office/drawing/2014/main" id="{4A211394-37B7-D6CE-126E-2922FE0C9195}"/>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0" name="Atraso 18">
            <a:extLst>
              <a:ext uri="{FF2B5EF4-FFF2-40B4-BE49-F238E27FC236}">
                <a16:creationId xmlns:a16="http://schemas.microsoft.com/office/drawing/2014/main" id="{8D92C631-2489-DE31-531B-594DFB463B07}"/>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pic>
        <p:nvPicPr>
          <p:cNvPr id="47" name="Imagem 46">
            <a:extLst>
              <a:ext uri="{FF2B5EF4-FFF2-40B4-BE49-F238E27FC236}">
                <a16:creationId xmlns:a16="http://schemas.microsoft.com/office/drawing/2014/main" id="{C71E8E27-8C27-9C2F-50F3-2D51B95BCE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pic>
        <p:nvPicPr>
          <p:cNvPr id="49" name="Imagem 48">
            <a:extLst>
              <a:ext uri="{FF2B5EF4-FFF2-40B4-BE49-F238E27FC236}">
                <a16:creationId xmlns:a16="http://schemas.microsoft.com/office/drawing/2014/main" id="{DB60843B-6E59-31AC-157D-F584BEAC2F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8"/>
            <a:ext cx="20104099" cy="11308553"/>
          </a:xfrm>
          <a:prstGeom prst="rect">
            <a:avLst/>
          </a:prstGeom>
        </p:spPr>
      </p:pic>
      <p:sp>
        <p:nvSpPr>
          <p:cNvPr id="51" name="Holder 6">
            <a:extLst>
              <a:ext uri="{FF2B5EF4-FFF2-40B4-BE49-F238E27FC236}">
                <a16:creationId xmlns:a16="http://schemas.microsoft.com/office/drawing/2014/main" id="{96B7C888-82BA-4949-246F-FD3D59E40D10}"/>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8" name="Conexão Reta 7">
            <a:extLst>
              <a:ext uri="{FF2B5EF4-FFF2-40B4-BE49-F238E27FC236}">
                <a16:creationId xmlns:a16="http://schemas.microsoft.com/office/drawing/2014/main" id="{36CA84A7-17EB-A51E-D582-318E275962C6}"/>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50" name="Holder 2">
            <a:extLst>
              <a:ext uri="{FF2B5EF4-FFF2-40B4-BE49-F238E27FC236}">
                <a16:creationId xmlns:a16="http://schemas.microsoft.com/office/drawing/2014/main" id="{46BBFAAC-4D5D-5EC6-5610-A2A614D437D4}"/>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46C05A-BF23-5D0E-ADAA-E10984B26CD9}"/>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6" name="Imagem 5">
            <a:extLst>
              <a:ext uri="{FF2B5EF4-FFF2-40B4-BE49-F238E27FC236}">
                <a16:creationId xmlns:a16="http://schemas.microsoft.com/office/drawing/2014/main" id="{3C4AF3F1-A22D-A0E2-3739-DD4148F47B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68" y="399"/>
            <a:ext cx="20104811" cy="11308953"/>
          </a:xfrm>
          <a:prstGeom prst="rect">
            <a:avLst/>
          </a:prstGeom>
        </p:spPr>
      </p:pic>
      <p:pic>
        <p:nvPicPr>
          <p:cNvPr id="27" name="Picture 26">
            <a:extLst>
              <a:ext uri="{FF2B5EF4-FFF2-40B4-BE49-F238E27FC236}">
                <a16:creationId xmlns:a16="http://schemas.microsoft.com/office/drawing/2014/main" id="{D7ED30C8-FFC8-0A2D-F002-7E7CFB1F2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3353" y="2552470"/>
            <a:ext cx="18751334" cy="8101600"/>
          </a:xfrm>
          <a:prstGeom prst="rect">
            <a:avLst/>
          </a:prstGeom>
        </p:spPr>
      </p:pic>
      <p:pic>
        <p:nvPicPr>
          <p:cNvPr id="25" name="Picture 24">
            <a:extLst>
              <a:ext uri="{FF2B5EF4-FFF2-40B4-BE49-F238E27FC236}">
                <a16:creationId xmlns:a16="http://schemas.microsoft.com/office/drawing/2014/main" id="{168EC1FD-4B7E-2BE9-D50A-4F141E3E69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864" y="2505715"/>
            <a:ext cx="18751334" cy="8101600"/>
          </a:xfrm>
          <a:prstGeom prst="rect">
            <a:avLst/>
          </a:prstGeom>
        </p:spPr>
      </p:pic>
      <p:sp>
        <p:nvSpPr>
          <p:cNvPr id="8" name="Forma Livre 7">
            <a:extLst>
              <a:ext uri="{FF2B5EF4-FFF2-40B4-BE49-F238E27FC236}">
                <a16:creationId xmlns:a16="http://schemas.microsoft.com/office/drawing/2014/main" id="{DEE81470-31F2-85A3-11CE-81592B932CE9}"/>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9" name="Atraso 18">
            <a:extLst>
              <a:ext uri="{FF2B5EF4-FFF2-40B4-BE49-F238E27FC236}">
                <a16:creationId xmlns:a16="http://schemas.microsoft.com/office/drawing/2014/main" id="{47468EEC-0F81-CF42-3844-DA267583C870}"/>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pic>
        <p:nvPicPr>
          <p:cNvPr id="11" name="Imagem 10">
            <a:extLst>
              <a:ext uri="{FF2B5EF4-FFF2-40B4-BE49-F238E27FC236}">
                <a16:creationId xmlns:a16="http://schemas.microsoft.com/office/drawing/2014/main" id="{BE1E537F-E07A-BDE7-2CAD-33CF46327D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45" name="Holder 6">
            <a:extLst>
              <a:ext uri="{FF2B5EF4-FFF2-40B4-BE49-F238E27FC236}">
                <a16:creationId xmlns:a16="http://schemas.microsoft.com/office/drawing/2014/main" id="{DF18A824-0F16-6B5B-81CD-FAB644C13905}"/>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10" name="Conexão Reta 9">
            <a:extLst>
              <a:ext uri="{FF2B5EF4-FFF2-40B4-BE49-F238E27FC236}">
                <a16:creationId xmlns:a16="http://schemas.microsoft.com/office/drawing/2014/main" id="{CC7352DB-D895-3C82-84BC-905FAC4C7FF8}"/>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44" name="Holder 2">
            <a:extLst>
              <a:ext uri="{FF2B5EF4-FFF2-40B4-BE49-F238E27FC236}">
                <a16:creationId xmlns:a16="http://schemas.microsoft.com/office/drawing/2014/main" id="{D8024E43-EC61-B6C9-8ECD-C0B958253384}"/>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cxnSp>
        <p:nvCxnSpPr>
          <p:cNvPr id="2" name="Conexão Reta 31">
            <a:extLst>
              <a:ext uri="{FF2B5EF4-FFF2-40B4-BE49-F238E27FC236}">
                <a16:creationId xmlns:a16="http://schemas.microsoft.com/office/drawing/2014/main" id="{5B8A9529-507A-287B-C39C-087513146143}"/>
              </a:ext>
            </a:extLst>
          </p:cNvPr>
          <p:cNvCxnSpPr>
            <a:cxnSpLocks/>
          </p:cNvCxnSpPr>
          <p:nvPr userDrawn="1"/>
        </p:nvCxnSpPr>
        <p:spPr>
          <a:xfrm>
            <a:off x="1026125" y="9604739"/>
            <a:ext cx="17697694" cy="0"/>
          </a:xfrm>
          <a:prstGeom prst="line">
            <a:avLst/>
          </a:prstGeom>
          <a:ln w="6604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25B9DF0-F651-AD58-69A5-82E6C9E2ECAD}"/>
              </a:ext>
            </a:extLst>
          </p:cNvPr>
          <p:cNvSpPr txBox="1"/>
          <p:nvPr userDrawn="1"/>
        </p:nvSpPr>
        <p:spPr>
          <a:xfrm>
            <a:off x="4583990" y="9361138"/>
            <a:ext cx="11123284" cy="519886"/>
          </a:xfrm>
          <a:prstGeom prst="rect">
            <a:avLst/>
          </a:prstGeom>
          <a:noFill/>
        </p:spPr>
        <p:txBody>
          <a:bodyPr wrap="square">
            <a:spAutoFit/>
          </a:bodyPr>
          <a:lstStyle/>
          <a:p>
            <a:pPr>
              <a:lnSpc>
                <a:spcPct val="107000"/>
              </a:lnSpc>
              <a:spcAft>
                <a:spcPts val="300"/>
              </a:spcAft>
            </a:pPr>
            <a:r>
              <a:rPr lang="en-IE" sz="2800" b="1" dirty="0">
                <a:solidFill>
                  <a:srgbClr val="2A3680"/>
                </a:solidFill>
                <a:latin typeface="Arial" panose="020B0604020202020204" pitchFamily="34" charset="0"/>
                <a:ea typeface="Calibri" panose="020F0502020204030204" pitchFamily="34" charset="0"/>
                <a:cs typeface="Arial" panose="020B0604020202020204" pitchFamily="34" charset="0"/>
              </a:rPr>
              <a:t>CSA: </a:t>
            </a:r>
            <a:r>
              <a:rPr lang="en-IE" sz="2800" dirty="0">
                <a:solidFill>
                  <a:srgbClr val="2A3680"/>
                </a:solidFill>
                <a:latin typeface="Arial" panose="020B0604020202020204" pitchFamily="34" charset="0"/>
                <a:ea typeface="Calibri" panose="020F0502020204030204" pitchFamily="34" charset="0"/>
                <a:cs typeface="Arial" panose="020B0604020202020204" pitchFamily="34" charset="0"/>
              </a:rPr>
              <a:t>Coordination and Support Actions (no link with TRLs)</a:t>
            </a:r>
          </a:p>
        </p:txBody>
      </p:sp>
      <p:cxnSp>
        <p:nvCxnSpPr>
          <p:cNvPr id="30" name="Straight Arrow Connector 29">
            <a:extLst>
              <a:ext uri="{FF2B5EF4-FFF2-40B4-BE49-F238E27FC236}">
                <a16:creationId xmlns:a16="http://schemas.microsoft.com/office/drawing/2014/main" id="{96856EBE-EE76-B5E5-052C-EE88528DBA5F}"/>
              </a:ext>
            </a:extLst>
          </p:cNvPr>
          <p:cNvCxnSpPr/>
          <p:nvPr userDrawn="1"/>
        </p:nvCxnSpPr>
        <p:spPr>
          <a:xfrm>
            <a:off x="1026125" y="8483600"/>
            <a:ext cx="17498942" cy="0"/>
          </a:xfrm>
          <a:prstGeom prst="straightConnector1">
            <a:avLst/>
          </a:prstGeom>
          <a:ln w="38100">
            <a:solidFill>
              <a:srgbClr val="9FC5E8"/>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46C05A-BF23-5D0E-ADAA-E10984B26CD9}"/>
              </a:ext>
            </a:extLst>
          </p:cNvPr>
          <p:cNvSpPr/>
          <p:nvPr userDrawn="1"/>
        </p:nvSpPr>
        <p:spPr>
          <a:xfrm>
            <a:off x="1" y="0"/>
            <a:ext cx="20104100" cy="11309350"/>
          </a:xfrm>
          <a:prstGeom prst="rect">
            <a:avLst/>
          </a:prstGeom>
          <a:solidFill>
            <a:srgbClr val="2C35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6" name="Imagem 5">
            <a:extLst>
              <a:ext uri="{FF2B5EF4-FFF2-40B4-BE49-F238E27FC236}">
                <a16:creationId xmlns:a16="http://schemas.microsoft.com/office/drawing/2014/main" id="{3C4AF3F1-A22D-A0E2-3739-DD4148F47B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268" y="399"/>
            <a:ext cx="20104811" cy="11308953"/>
          </a:xfrm>
          <a:prstGeom prst="rect">
            <a:avLst/>
          </a:prstGeom>
        </p:spPr>
      </p:pic>
      <p:sp>
        <p:nvSpPr>
          <p:cNvPr id="2" name="Retângulo Arredondado 1">
            <a:extLst>
              <a:ext uri="{FF2B5EF4-FFF2-40B4-BE49-F238E27FC236}">
                <a16:creationId xmlns:a16="http://schemas.microsoft.com/office/drawing/2014/main" id="{28EDA241-6B65-2C65-3C04-FDA7197E8710}"/>
              </a:ext>
            </a:extLst>
          </p:cNvPr>
          <p:cNvSpPr/>
          <p:nvPr userDrawn="1"/>
        </p:nvSpPr>
        <p:spPr>
          <a:xfrm>
            <a:off x="898357" y="3112168"/>
            <a:ext cx="5582653" cy="1604211"/>
          </a:xfrm>
          <a:prstGeom prst="roundRect">
            <a:avLst/>
          </a:prstGeom>
          <a:solidFill>
            <a:srgbClr val="667D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tângulo Arredondado 3">
            <a:extLst>
              <a:ext uri="{FF2B5EF4-FFF2-40B4-BE49-F238E27FC236}">
                <a16:creationId xmlns:a16="http://schemas.microsoft.com/office/drawing/2014/main" id="{815E77E4-7EEF-799F-86AA-DD6BCBE6EBE3}"/>
              </a:ext>
            </a:extLst>
          </p:cNvPr>
          <p:cNvSpPr/>
          <p:nvPr userDrawn="1"/>
        </p:nvSpPr>
        <p:spPr>
          <a:xfrm>
            <a:off x="898357" y="5009183"/>
            <a:ext cx="5582653" cy="1604211"/>
          </a:xfrm>
          <a:prstGeom prst="roundRect">
            <a:avLst/>
          </a:prstGeom>
          <a:solidFill>
            <a:srgbClr val="60B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Forma Livre 7">
            <a:extLst>
              <a:ext uri="{FF2B5EF4-FFF2-40B4-BE49-F238E27FC236}">
                <a16:creationId xmlns:a16="http://schemas.microsoft.com/office/drawing/2014/main" id="{DEE81470-31F2-85A3-11CE-81592B932CE9}"/>
              </a:ext>
            </a:extLst>
          </p:cNvPr>
          <p:cNvSpPr/>
          <p:nvPr userDrawn="1"/>
        </p:nvSpPr>
        <p:spPr>
          <a:xfrm>
            <a:off x="277160" y="1082675"/>
            <a:ext cx="554691" cy="1047750"/>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9" name="Atraso 18">
            <a:extLst>
              <a:ext uri="{FF2B5EF4-FFF2-40B4-BE49-F238E27FC236}">
                <a16:creationId xmlns:a16="http://schemas.microsoft.com/office/drawing/2014/main" id="{47468EEC-0F81-CF42-3844-DA267583C870}"/>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pic>
        <p:nvPicPr>
          <p:cNvPr id="11" name="Imagem 10">
            <a:extLst>
              <a:ext uri="{FF2B5EF4-FFF2-40B4-BE49-F238E27FC236}">
                <a16:creationId xmlns:a16="http://schemas.microsoft.com/office/drawing/2014/main" id="{BE1E537F-E07A-BDE7-2CAD-33CF46327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79388" y="757803"/>
            <a:ext cx="2615191" cy="1192517"/>
          </a:xfrm>
          <a:prstGeom prst="rect">
            <a:avLst/>
          </a:prstGeom>
        </p:spPr>
      </p:pic>
      <p:sp>
        <p:nvSpPr>
          <p:cNvPr id="13" name="Marcador de Posição do Texto 47">
            <a:extLst>
              <a:ext uri="{FF2B5EF4-FFF2-40B4-BE49-F238E27FC236}">
                <a16:creationId xmlns:a16="http://schemas.microsoft.com/office/drawing/2014/main" id="{F006CCBF-D7F1-E0A2-5641-9185D2C5DF99}"/>
              </a:ext>
            </a:extLst>
          </p:cNvPr>
          <p:cNvSpPr>
            <a:spLocks noGrp="1"/>
          </p:cNvSpPr>
          <p:nvPr>
            <p:ph type="body" sz="quarter" idx="10" hasCustomPrompt="1"/>
          </p:nvPr>
        </p:nvSpPr>
        <p:spPr>
          <a:xfrm>
            <a:off x="2363789" y="3467100"/>
            <a:ext cx="3573461" cy="96837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Num</a:t>
            </a:r>
          </a:p>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18" name="Marcador de Posição do Texto 47">
            <a:extLst>
              <a:ext uri="{FF2B5EF4-FFF2-40B4-BE49-F238E27FC236}">
                <a16:creationId xmlns:a16="http://schemas.microsoft.com/office/drawing/2014/main" id="{903A5F8A-3503-E265-3244-5571C493D0A4}"/>
              </a:ext>
            </a:extLst>
          </p:cNvPr>
          <p:cNvSpPr>
            <a:spLocks noGrp="1"/>
          </p:cNvSpPr>
          <p:nvPr>
            <p:ph type="body" sz="quarter" idx="12" hasCustomPrompt="1"/>
          </p:nvPr>
        </p:nvSpPr>
        <p:spPr>
          <a:xfrm>
            <a:off x="2371892" y="5332029"/>
            <a:ext cx="3573461" cy="968375"/>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Num</a:t>
            </a:r>
          </a:p>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39" name="Marcador de Posição do Texto 47">
            <a:extLst>
              <a:ext uri="{FF2B5EF4-FFF2-40B4-BE49-F238E27FC236}">
                <a16:creationId xmlns:a16="http://schemas.microsoft.com/office/drawing/2014/main" id="{82E53428-275F-F1BB-8C58-348FE56C1F25}"/>
              </a:ext>
            </a:extLst>
          </p:cNvPr>
          <p:cNvSpPr>
            <a:spLocks noGrp="1"/>
          </p:cNvSpPr>
          <p:nvPr>
            <p:ph type="body" sz="quarter" idx="14" hasCustomPrompt="1"/>
          </p:nvPr>
        </p:nvSpPr>
        <p:spPr>
          <a:xfrm>
            <a:off x="1182437" y="2378075"/>
            <a:ext cx="3154614" cy="631028"/>
          </a:xfrm>
          <a:prstGeom prst="rect">
            <a:avLst/>
          </a:prstGeom>
        </p:spPr>
        <p:txBody>
          <a:bodyPr/>
          <a:lstStyle>
            <a:lvl1pPr marL="0" marR="0" indent="0"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0" name="Marcador de Posição do Texto 47">
            <a:extLst>
              <a:ext uri="{FF2B5EF4-FFF2-40B4-BE49-F238E27FC236}">
                <a16:creationId xmlns:a16="http://schemas.microsoft.com/office/drawing/2014/main" id="{CDC395DC-0FB7-24B7-F3B9-FDD15F0250CC}"/>
              </a:ext>
            </a:extLst>
          </p:cNvPr>
          <p:cNvSpPr>
            <a:spLocks noGrp="1"/>
          </p:cNvSpPr>
          <p:nvPr>
            <p:ph type="body" sz="quarter" idx="15" hasCustomPrompt="1"/>
          </p:nvPr>
        </p:nvSpPr>
        <p:spPr>
          <a:xfrm>
            <a:off x="8432101" y="3162352"/>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41" name="Marcador de Posição do Texto 47">
            <a:extLst>
              <a:ext uri="{FF2B5EF4-FFF2-40B4-BE49-F238E27FC236}">
                <a16:creationId xmlns:a16="http://schemas.microsoft.com/office/drawing/2014/main" id="{3B138F9A-331B-6C71-59CF-EFF326F8E079}"/>
              </a:ext>
            </a:extLst>
          </p:cNvPr>
          <p:cNvSpPr>
            <a:spLocks noGrp="1"/>
          </p:cNvSpPr>
          <p:nvPr>
            <p:ph type="body" sz="quarter" idx="16" hasCustomPrompt="1"/>
          </p:nvPr>
        </p:nvSpPr>
        <p:spPr>
          <a:xfrm>
            <a:off x="14231592" y="3162352"/>
            <a:ext cx="3154614" cy="631028"/>
          </a:xfrm>
          <a:prstGeom prst="rect">
            <a:avLst/>
          </a:prstGeom>
        </p:spPr>
        <p:txBody>
          <a:bodyPr/>
          <a:lstStyle>
            <a:lvl1pPr marL="0" marR="0" indent="0" algn="ctr" defTabSz="914430" eaLnBrk="1" fontAlgn="auto" latinLnBrk="0" hangingPunct="1">
              <a:lnSpc>
                <a:spcPct val="100000"/>
              </a:lnSpc>
              <a:spcBef>
                <a:spcPts val="0"/>
              </a:spcBef>
              <a:spcAft>
                <a:spcPts val="0"/>
              </a:spcAft>
              <a:buClrTx/>
              <a:buSzTx/>
              <a:buFontTx/>
              <a:buNone/>
              <a:tabLst/>
              <a:defRPr sz="3300" b="1"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Graph</a:t>
            </a:r>
            <a:r>
              <a:rPr lang="pt-PT" dirty="0"/>
              <a:t> </a:t>
            </a:r>
            <a:r>
              <a:rPr lang="pt-PT" dirty="0" err="1"/>
              <a:t>Title</a:t>
            </a:r>
            <a:endParaRPr lang="pt-PT" dirty="0"/>
          </a:p>
        </p:txBody>
      </p:sp>
      <p:sp>
        <p:nvSpPr>
          <p:cNvPr id="42" name="Marcador de Posição do Texto 47">
            <a:extLst>
              <a:ext uri="{FF2B5EF4-FFF2-40B4-BE49-F238E27FC236}">
                <a16:creationId xmlns:a16="http://schemas.microsoft.com/office/drawing/2014/main" id="{6B9916C6-2BA8-BF7D-DF27-290F32408FF3}"/>
              </a:ext>
            </a:extLst>
          </p:cNvPr>
          <p:cNvSpPr>
            <a:spLocks noGrp="1"/>
          </p:cNvSpPr>
          <p:nvPr>
            <p:ph type="body" sz="quarter" idx="17" hasCustomPrompt="1"/>
          </p:nvPr>
        </p:nvSpPr>
        <p:spPr>
          <a:xfrm>
            <a:off x="8171498" y="9005312"/>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3" name="Marcador de Posição do Texto 47">
            <a:extLst>
              <a:ext uri="{FF2B5EF4-FFF2-40B4-BE49-F238E27FC236}">
                <a16:creationId xmlns:a16="http://schemas.microsoft.com/office/drawing/2014/main" id="{A61020E8-CD33-81F8-3ED8-F30973E46342}"/>
              </a:ext>
            </a:extLst>
          </p:cNvPr>
          <p:cNvSpPr>
            <a:spLocks noGrp="1"/>
          </p:cNvSpPr>
          <p:nvPr>
            <p:ph type="body" sz="quarter" idx="18" hasCustomPrompt="1"/>
          </p:nvPr>
        </p:nvSpPr>
        <p:spPr>
          <a:xfrm>
            <a:off x="8180879" y="9407833"/>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4" name="Marcador de Posição do Texto 47">
            <a:extLst>
              <a:ext uri="{FF2B5EF4-FFF2-40B4-BE49-F238E27FC236}">
                <a16:creationId xmlns:a16="http://schemas.microsoft.com/office/drawing/2014/main" id="{04489729-0482-DE26-9E20-A91687D8CC66}"/>
              </a:ext>
            </a:extLst>
          </p:cNvPr>
          <p:cNvSpPr>
            <a:spLocks noGrp="1"/>
          </p:cNvSpPr>
          <p:nvPr>
            <p:ph type="body" sz="quarter" idx="19" hasCustomPrompt="1"/>
          </p:nvPr>
        </p:nvSpPr>
        <p:spPr>
          <a:xfrm>
            <a:off x="12163495" y="9005308"/>
            <a:ext cx="2841555"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5" name="Marcador de Posição do Texto 47">
            <a:extLst>
              <a:ext uri="{FF2B5EF4-FFF2-40B4-BE49-F238E27FC236}">
                <a16:creationId xmlns:a16="http://schemas.microsoft.com/office/drawing/2014/main" id="{04E56EE8-BF14-33D7-DDB6-9AF2CA2B6062}"/>
              </a:ext>
            </a:extLst>
          </p:cNvPr>
          <p:cNvSpPr>
            <a:spLocks noGrp="1"/>
          </p:cNvSpPr>
          <p:nvPr>
            <p:ph type="body" sz="quarter" idx="20" hasCustomPrompt="1"/>
          </p:nvPr>
        </p:nvSpPr>
        <p:spPr>
          <a:xfrm>
            <a:off x="12163495" y="9407833"/>
            <a:ext cx="2841555"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6" name="Marcador de Posição do Texto 47">
            <a:extLst>
              <a:ext uri="{FF2B5EF4-FFF2-40B4-BE49-F238E27FC236}">
                <a16:creationId xmlns:a16="http://schemas.microsoft.com/office/drawing/2014/main" id="{6A6BC0C8-7CAA-D0FF-4773-D18DB2804704}"/>
              </a:ext>
            </a:extLst>
          </p:cNvPr>
          <p:cNvSpPr>
            <a:spLocks noGrp="1"/>
          </p:cNvSpPr>
          <p:nvPr>
            <p:ph type="body" sz="quarter" idx="21" hasCustomPrompt="1"/>
          </p:nvPr>
        </p:nvSpPr>
        <p:spPr>
          <a:xfrm>
            <a:off x="15437161" y="9005308"/>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7" name="Marcador de Posição do Texto 47">
            <a:extLst>
              <a:ext uri="{FF2B5EF4-FFF2-40B4-BE49-F238E27FC236}">
                <a16:creationId xmlns:a16="http://schemas.microsoft.com/office/drawing/2014/main" id="{1B1603AA-1A81-DD35-FF47-D13333412E4A}"/>
              </a:ext>
            </a:extLst>
          </p:cNvPr>
          <p:cNvSpPr>
            <a:spLocks noGrp="1"/>
          </p:cNvSpPr>
          <p:nvPr>
            <p:ph type="body" sz="quarter" idx="22" hasCustomPrompt="1"/>
          </p:nvPr>
        </p:nvSpPr>
        <p:spPr>
          <a:xfrm>
            <a:off x="15437161" y="9412560"/>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err="1"/>
              <a:t>Insert</a:t>
            </a:r>
            <a:r>
              <a:rPr lang="pt-PT" dirty="0"/>
              <a:t> </a:t>
            </a:r>
            <a:r>
              <a:rPr lang="pt-PT" dirty="0" err="1"/>
              <a:t>text</a:t>
            </a:r>
            <a:endParaRPr lang="pt-PT" dirty="0"/>
          </a:p>
        </p:txBody>
      </p:sp>
      <p:sp>
        <p:nvSpPr>
          <p:cNvPr id="48" name="Marcador de Posição do Texto 47">
            <a:extLst>
              <a:ext uri="{FF2B5EF4-FFF2-40B4-BE49-F238E27FC236}">
                <a16:creationId xmlns:a16="http://schemas.microsoft.com/office/drawing/2014/main" id="{0E007C20-D3A1-3881-F6DC-08A5F9AF7181}"/>
              </a:ext>
            </a:extLst>
          </p:cNvPr>
          <p:cNvSpPr>
            <a:spLocks noGrp="1"/>
          </p:cNvSpPr>
          <p:nvPr>
            <p:ph type="body" sz="quarter" idx="23" hasCustomPrompt="1"/>
          </p:nvPr>
        </p:nvSpPr>
        <p:spPr>
          <a:xfrm>
            <a:off x="7842250" y="9976898"/>
            <a:ext cx="3154614" cy="291106"/>
          </a:xfrm>
          <a:prstGeom prst="rect">
            <a:avLst/>
          </a:prstGeom>
        </p:spPr>
        <p:txBody>
          <a:bodyPr/>
          <a:lstStyle>
            <a:lvl1pPr marL="0" marR="0" indent="0" algn="l" defTabSz="914430" eaLnBrk="1" fontAlgn="auto" latinLnBrk="0" hangingPunct="1">
              <a:lnSpc>
                <a:spcPct val="100000"/>
              </a:lnSpc>
              <a:spcBef>
                <a:spcPts val="0"/>
              </a:spcBef>
              <a:spcAft>
                <a:spcPts val="0"/>
              </a:spcAft>
              <a:buClrTx/>
              <a:buSzTx/>
              <a:buFontTx/>
              <a:buNone/>
              <a:tabLst/>
              <a:defRPr sz="1800" b="0" i="0">
                <a:solidFill>
                  <a:srgbClr val="2C3583"/>
                </a:solidFill>
                <a:latin typeface="Arial" panose="020B0604020202020204" pitchFamily="34" charset="0"/>
                <a:cs typeface="Arial" panose="020B0604020202020204" pitchFamily="34" charset="0"/>
              </a:defRPr>
            </a:lvl1pPr>
          </a:lstStyle>
          <a:p>
            <a:pPr marL="0" marR="0" lvl="0" indent="0" defTabSz="914430" eaLnBrk="1" fontAlgn="auto" latinLnBrk="0" hangingPunct="1">
              <a:lnSpc>
                <a:spcPct val="100000"/>
              </a:lnSpc>
              <a:spcBef>
                <a:spcPts val="0"/>
              </a:spcBef>
              <a:spcAft>
                <a:spcPts val="0"/>
              </a:spcAft>
              <a:buClrTx/>
              <a:buSzTx/>
              <a:buFontTx/>
              <a:buNone/>
              <a:tabLst/>
              <a:defRPr/>
            </a:pPr>
            <a:r>
              <a:rPr lang="pt-PT" dirty="0"/>
              <a:t>Data: </a:t>
            </a:r>
            <a:r>
              <a:rPr lang="pt-PT" dirty="0" err="1"/>
              <a:t>Insert</a:t>
            </a:r>
            <a:r>
              <a:rPr lang="pt-PT" dirty="0"/>
              <a:t> </a:t>
            </a:r>
            <a:r>
              <a:rPr lang="pt-PT" dirty="0" err="1"/>
              <a:t>text</a:t>
            </a:r>
            <a:endParaRPr lang="pt-PT" dirty="0"/>
          </a:p>
        </p:txBody>
      </p:sp>
      <p:sp>
        <p:nvSpPr>
          <p:cNvPr id="50" name="Marcador de Posição do Gráfico 49">
            <a:extLst>
              <a:ext uri="{FF2B5EF4-FFF2-40B4-BE49-F238E27FC236}">
                <a16:creationId xmlns:a16="http://schemas.microsoft.com/office/drawing/2014/main" id="{F1A2974E-5FF6-857F-12D3-71F3F23BCEC7}"/>
              </a:ext>
            </a:extLst>
          </p:cNvPr>
          <p:cNvSpPr>
            <a:spLocks noGrp="1"/>
          </p:cNvSpPr>
          <p:nvPr>
            <p:ph type="chart" sz="quarter" idx="24"/>
          </p:nvPr>
        </p:nvSpPr>
        <p:spPr>
          <a:xfrm>
            <a:off x="7385050" y="4206875"/>
            <a:ext cx="5181600" cy="4343400"/>
          </a:xfrm>
          <a:prstGeom prst="rect">
            <a:avLst/>
          </a:prstGeom>
        </p:spPr>
        <p:txBody>
          <a:bodyPr/>
          <a:lstStyle/>
          <a:p>
            <a:endParaRPr lang="pt-PT"/>
          </a:p>
        </p:txBody>
      </p:sp>
      <p:sp>
        <p:nvSpPr>
          <p:cNvPr id="51" name="Marcador de Posição do Gráfico 49">
            <a:extLst>
              <a:ext uri="{FF2B5EF4-FFF2-40B4-BE49-F238E27FC236}">
                <a16:creationId xmlns:a16="http://schemas.microsoft.com/office/drawing/2014/main" id="{C09B8FD8-66C8-C88E-0675-EC6E49FA2AED}"/>
              </a:ext>
            </a:extLst>
          </p:cNvPr>
          <p:cNvSpPr>
            <a:spLocks noGrp="1"/>
          </p:cNvSpPr>
          <p:nvPr>
            <p:ph type="chart" sz="quarter" idx="25"/>
          </p:nvPr>
        </p:nvSpPr>
        <p:spPr>
          <a:xfrm>
            <a:off x="13224449" y="4185584"/>
            <a:ext cx="5181600" cy="4343400"/>
          </a:xfrm>
          <a:prstGeom prst="rect">
            <a:avLst/>
          </a:prstGeom>
        </p:spPr>
        <p:txBody>
          <a:bodyPr/>
          <a:lstStyle/>
          <a:p>
            <a:endParaRPr lang="pt-PT"/>
          </a:p>
        </p:txBody>
      </p:sp>
      <p:sp>
        <p:nvSpPr>
          <p:cNvPr id="53" name="Holder 6">
            <a:extLst>
              <a:ext uri="{FF2B5EF4-FFF2-40B4-BE49-F238E27FC236}">
                <a16:creationId xmlns:a16="http://schemas.microsoft.com/office/drawing/2014/main" id="{99581166-454B-0AFF-B6C4-7EB220968EEC}"/>
              </a:ext>
            </a:extLst>
          </p:cNvPr>
          <p:cNvSpPr>
            <a:spLocks noGrp="1"/>
          </p:cNvSpPr>
          <p:nvPr>
            <p:ph type="sldNum" sz="quarter" idx="7"/>
          </p:nvPr>
        </p:nvSpPr>
        <p:spPr>
          <a:xfrm>
            <a:off x="18891251" y="10328275"/>
            <a:ext cx="903328" cy="381000"/>
          </a:xfrm>
          <a:prstGeom prst="rect">
            <a:avLst/>
          </a:prstGeom>
        </p:spPr>
        <p:txBody>
          <a:bodyPr lIns="0" tIns="0" rIns="0" bIns="0"/>
          <a:lstStyle>
            <a:lvl1pPr algn="ctr">
              <a:defRPr sz="24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cxnSp>
        <p:nvCxnSpPr>
          <p:cNvPr id="10" name="Conexão Reta 9">
            <a:extLst>
              <a:ext uri="{FF2B5EF4-FFF2-40B4-BE49-F238E27FC236}">
                <a16:creationId xmlns:a16="http://schemas.microsoft.com/office/drawing/2014/main" id="{46F1504D-FDEE-733A-9ACD-27A5E9ADB8FD}"/>
              </a:ext>
            </a:extLst>
          </p:cNvPr>
          <p:cNvCxnSpPr>
            <a:cxnSpLocks/>
          </p:cNvCxnSpPr>
          <p:nvPr userDrawn="1"/>
        </p:nvCxnSpPr>
        <p:spPr>
          <a:xfrm>
            <a:off x="1229096" y="1897413"/>
            <a:ext cx="13648267" cy="0"/>
          </a:xfrm>
          <a:prstGeom prst="line">
            <a:avLst/>
          </a:prstGeom>
          <a:ln w="317500" cap="rnd">
            <a:solidFill>
              <a:srgbClr val="F9D26F"/>
            </a:solidFill>
            <a:tailEnd type="none" w="sm" len="sm"/>
          </a:ln>
        </p:spPr>
        <p:style>
          <a:lnRef idx="1">
            <a:schemeClr val="accent1"/>
          </a:lnRef>
          <a:fillRef idx="0">
            <a:schemeClr val="accent1"/>
          </a:fillRef>
          <a:effectRef idx="0">
            <a:schemeClr val="accent1"/>
          </a:effectRef>
          <a:fontRef idx="minor">
            <a:schemeClr val="tx1"/>
          </a:fontRef>
        </p:style>
      </p:cxnSp>
      <p:sp>
        <p:nvSpPr>
          <p:cNvPr id="52" name="Holder 2">
            <a:extLst>
              <a:ext uri="{FF2B5EF4-FFF2-40B4-BE49-F238E27FC236}">
                <a16:creationId xmlns:a16="http://schemas.microsoft.com/office/drawing/2014/main" id="{51867228-40EF-05EC-D75A-4336F82BF99F}"/>
              </a:ext>
            </a:extLst>
          </p:cNvPr>
          <p:cNvSpPr>
            <a:spLocks noGrp="1"/>
          </p:cNvSpPr>
          <p:nvPr>
            <p:ph type="title" hasCustomPrompt="1"/>
          </p:nvPr>
        </p:nvSpPr>
        <p:spPr>
          <a:xfrm>
            <a:off x="1212849" y="1235075"/>
            <a:ext cx="14073510" cy="762000"/>
          </a:xfrm>
          <a:prstGeom prst="rect">
            <a:avLst/>
          </a:prstGeom>
        </p:spPr>
        <p:txBody>
          <a:bodyPr lIns="0" tIns="0" rIns="0" bIns="0"/>
          <a:lstStyle>
            <a:lvl1pPr>
              <a:defRPr sz="5101" b="1" i="0">
                <a:solidFill>
                  <a:srgbClr val="2C3583"/>
                </a:solidFill>
                <a:latin typeface="Arial"/>
                <a:cs typeface="Arial"/>
              </a:defRPr>
            </a:lvl1pPr>
          </a:lstStyle>
          <a:p>
            <a:r>
              <a:rPr lang="pt-PT" dirty="0" err="1"/>
              <a:t>Main</a:t>
            </a:r>
            <a:r>
              <a:rPr lang="pt-PT" dirty="0"/>
              <a:t> </a:t>
            </a:r>
            <a:r>
              <a:rPr lang="pt-PT" dirty="0" err="1"/>
              <a:t>Title</a:t>
            </a:r>
            <a:r>
              <a:rPr lang="pt-PT" dirty="0"/>
              <a:t> </a:t>
            </a:r>
            <a:r>
              <a:rPr lang="pt-PT" dirty="0" err="1"/>
              <a:t>Here</a:t>
            </a:r>
            <a:endParaRPr lang="pt-PT" dirty="0"/>
          </a:p>
        </p:txBody>
      </p:sp>
      <p:grpSp>
        <p:nvGrpSpPr>
          <p:cNvPr id="27" name="Agrupar 26">
            <a:extLst>
              <a:ext uri="{FF2B5EF4-FFF2-40B4-BE49-F238E27FC236}">
                <a16:creationId xmlns:a16="http://schemas.microsoft.com/office/drawing/2014/main" id="{8556A4F7-1BFA-F3DD-174A-0AA0CEE3C4B8}"/>
              </a:ext>
            </a:extLst>
          </p:cNvPr>
          <p:cNvGrpSpPr/>
          <p:nvPr userDrawn="1"/>
        </p:nvGrpSpPr>
        <p:grpSpPr>
          <a:xfrm>
            <a:off x="1202188" y="5210417"/>
            <a:ext cx="810204" cy="1079173"/>
            <a:chOff x="1202188" y="7019129"/>
            <a:chExt cx="810204" cy="1079173"/>
          </a:xfrm>
        </p:grpSpPr>
        <p:pic>
          <p:nvPicPr>
            <p:cNvPr id="15" name="Imagem 14">
              <a:extLst>
                <a:ext uri="{FF2B5EF4-FFF2-40B4-BE49-F238E27FC236}">
                  <a16:creationId xmlns:a16="http://schemas.microsoft.com/office/drawing/2014/main" id="{E1F81E4F-2290-5438-1263-B26A42400E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2188" y="7019129"/>
              <a:ext cx="810204" cy="832867"/>
            </a:xfrm>
            <a:prstGeom prst="rect">
              <a:avLst/>
            </a:prstGeom>
          </p:spPr>
        </p:pic>
        <p:sp>
          <p:nvSpPr>
            <p:cNvPr id="21" name="Forma Livre 20">
              <a:extLst>
                <a:ext uri="{FF2B5EF4-FFF2-40B4-BE49-F238E27FC236}">
                  <a16:creationId xmlns:a16="http://schemas.microsoft.com/office/drawing/2014/main" id="{8CE85620-DEE2-A41D-1A63-15C5D992E064}"/>
                </a:ext>
              </a:extLst>
            </p:cNvPr>
            <p:cNvSpPr/>
            <p:nvPr userDrawn="1"/>
          </p:nvSpPr>
          <p:spPr>
            <a:xfrm rot="5400000">
              <a:off x="1445151" y="7586317"/>
              <a:ext cx="354451" cy="669519"/>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grpSp>
        <p:nvGrpSpPr>
          <p:cNvPr id="25" name="Agrupar 24">
            <a:extLst>
              <a:ext uri="{FF2B5EF4-FFF2-40B4-BE49-F238E27FC236}">
                <a16:creationId xmlns:a16="http://schemas.microsoft.com/office/drawing/2014/main" id="{6004C5D1-6291-3B22-FA9A-252728C0D8D0}"/>
              </a:ext>
            </a:extLst>
          </p:cNvPr>
          <p:cNvGrpSpPr/>
          <p:nvPr userDrawn="1"/>
        </p:nvGrpSpPr>
        <p:grpSpPr>
          <a:xfrm>
            <a:off x="1143920" y="3240505"/>
            <a:ext cx="931164" cy="1305900"/>
            <a:chOff x="12212973" y="-4097814"/>
            <a:chExt cx="1393759" cy="1954661"/>
          </a:xfrm>
        </p:grpSpPr>
        <p:pic>
          <p:nvPicPr>
            <p:cNvPr id="14" name="Imagem 13">
              <a:extLst>
                <a:ext uri="{FF2B5EF4-FFF2-40B4-BE49-F238E27FC236}">
                  <a16:creationId xmlns:a16="http://schemas.microsoft.com/office/drawing/2014/main" id="{41D2A0CE-9925-864E-FDC3-87D5555512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212973" y="-4097814"/>
              <a:ext cx="1393759" cy="1432745"/>
            </a:xfrm>
            <a:prstGeom prst="rect">
              <a:avLst/>
            </a:prstGeom>
          </p:spPr>
        </p:pic>
        <p:sp>
          <p:nvSpPr>
            <p:cNvPr id="22" name="Forma Livre 21">
              <a:extLst>
                <a:ext uri="{FF2B5EF4-FFF2-40B4-BE49-F238E27FC236}">
                  <a16:creationId xmlns:a16="http://schemas.microsoft.com/office/drawing/2014/main" id="{0C123616-5136-1CDD-3B01-A2D44555C02D}"/>
                </a:ext>
              </a:extLst>
            </p:cNvPr>
            <p:cNvSpPr/>
            <p:nvPr userDrawn="1"/>
          </p:nvSpPr>
          <p:spPr>
            <a:xfrm rot="5400000">
              <a:off x="12672379" y="-2848711"/>
              <a:ext cx="488463" cy="922653"/>
            </a:xfrm>
            <a:custGeom>
              <a:avLst/>
              <a:gdLst>
                <a:gd name="connsiteX0" fmla="*/ 38100 w 685800"/>
                <a:gd name="connsiteY0" fmla="*/ 0 h 1295400"/>
                <a:gd name="connsiteX1" fmla="*/ 685800 w 685800"/>
                <a:gd name="connsiteY1" fmla="*/ 647700 h 1295400"/>
                <a:gd name="connsiteX2" fmla="*/ 38100 w 685800"/>
                <a:gd name="connsiteY2" fmla="*/ 1295400 h 1295400"/>
                <a:gd name="connsiteX3" fmla="*/ 0 w 685800"/>
                <a:gd name="connsiteY3" fmla="*/ 1291559 h 1295400"/>
                <a:gd name="connsiteX4" fmla="*/ 0 w 685800"/>
                <a:gd name="connsiteY4" fmla="*/ 3841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295400">
                  <a:moveTo>
                    <a:pt x="38100" y="0"/>
                  </a:moveTo>
                  <a:cubicBezTo>
                    <a:pt x="395815" y="0"/>
                    <a:pt x="685800" y="289985"/>
                    <a:pt x="685800" y="647700"/>
                  </a:cubicBezTo>
                  <a:cubicBezTo>
                    <a:pt x="685800" y="1005415"/>
                    <a:pt x="395815" y="1295400"/>
                    <a:pt x="38100" y="1295400"/>
                  </a:cubicBezTo>
                  <a:lnTo>
                    <a:pt x="0" y="1291559"/>
                  </a:lnTo>
                  <a:lnTo>
                    <a:pt x="0" y="3841"/>
                  </a:lnTo>
                  <a:close/>
                </a:path>
              </a:pathLst>
            </a:custGeom>
            <a:solidFill>
              <a:srgbClr val="9FC5E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solidFill>
                  <a:srgbClr val="F9BA9F"/>
                </a:solidFill>
              </a:endParaRPr>
            </a:p>
          </p:txBody>
        </p:sp>
      </p:grpSp>
    </p:spTree>
    <p:extLst>
      <p:ext uri="{BB962C8B-B14F-4D97-AF65-F5344CB8AC3E}">
        <p14:creationId xmlns:p14="http://schemas.microsoft.com/office/powerpoint/2010/main" val="29645356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traso 18">
            <a:extLst>
              <a:ext uri="{FF2B5EF4-FFF2-40B4-BE49-F238E27FC236}">
                <a16:creationId xmlns:a16="http://schemas.microsoft.com/office/drawing/2014/main" id="{A4DE80B8-75F8-66C0-608A-268C565E0008}"/>
              </a:ext>
            </a:extLst>
          </p:cNvPr>
          <p:cNvSpPr/>
          <p:nvPr userDrawn="1"/>
        </p:nvSpPr>
        <p:spPr>
          <a:xfrm rot="10800000">
            <a:off x="18723819" y="10150475"/>
            <a:ext cx="1380281" cy="697374"/>
          </a:xfrm>
          <a:custGeom>
            <a:avLst/>
            <a:gdLst>
              <a:gd name="connsiteX0" fmla="*/ 0 w 685800"/>
              <a:gd name="connsiteY0" fmla="*/ 0 h 685800"/>
              <a:gd name="connsiteX1" fmla="*/ 342900 w 685800"/>
              <a:gd name="connsiteY1" fmla="*/ 0 h 685800"/>
              <a:gd name="connsiteX2" fmla="*/ 685800 w 685800"/>
              <a:gd name="connsiteY2" fmla="*/ 342900 h 685800"/>
              <a:gd name="connsiteX3" fmla="*/ 342900 w 685800"/>
              <a:gd name="connsiteY3" fmla="*/ 685800 h 685800"/>
              <a:gd name="connsiteX4" fmla="*/ 0 w 685800"/>
              <a:gd name="connsiteY4" fmla="*/ 685800 h 685800"/>
              <a:gd name="connsiteX5" fmla="*/ 0 w 685800"/>
              <a:gd name="connsiteY5" fmla="*/ 0 h 685800"/>
              <a:gd name="connsiteX0" fmla="*/ 694481 w 1380281"/>
              <a:gd name="connsiteY0" fmla="*/ 0 h 685800"/>
              <a:gd name="connsiteX1" fmla="*/ 1037381 w 1380281"/>
              <a:gd name="connsiteY1" fmla="*/ 0 h 685800"/>
              <a:gd name="connsiteX2" fmla="*/ 1380281 w 1380281"/>
              <a:gd name="connsiteY2" fmla="*/ 342900 h 685800"/>
              <a:gd name="connsiteX3" fmla="*/ 1037381 w 1380281"/>
              <a:gd name="connsiteY3" fmla="*/ 685800 h 685800"/>
              <a:gd name="connsiteX4" fmla="*/ 0 w 1380281"/>
              <a:gd name="connsiteY4" fmla="*/ 685800 h 685800"/>
              <a:gd name="connsiteX5" fmla="*/ 694481 w 1380281"/>
              <a:gd name="connsiteY5" fmla="*/ 0 h 685800"/>
              <a:gd name="connsiteX0" fmla="*/ 0 w 1391856"/>
              <a:gd name="connsiteY0" fmla="*/ 0 h 685800"/>
              <a:gd name="connsiteX1" fmla="*/ 1048956 w 1391856"/>
              <a:gd name="connsiteY1" fmla="*/ 0 h 685800"/>
              <a:gd name="connsiteX2" fmla="*/ 1391856 w 1391856"/>
              <a:gd name="connsiteY2" fmla="*/ 342900 h 685800"/>
              <a:gd name="connsiteX3" fmla="*/ 1048956 w 1391856"/>
              <a:gd name="connsiteY3" fmla="*/ 685800 h 685800"/>
              <a:gd name="connsiteX4" fmla="*/ 11575 w 1391856"/>
              <a:gd name="connsiteY4" fmla="*/ 685800 h 685800"/>
              <a:gd name="connsiteX5" fmla="*/ 0 w 1391856"/>
              <a:gd name="connsiteY5" fmla="*/ 0 h 685800"/>
              <a:gd name="connsiteX0" fmla="*/ 0 w 1380281"/>
              <a:gd name="connsiteY0" fmla="*/ 0 h 697374"/>
              <a:gd name="connsiteX1" fmla="*/ 1037381 w 1380281"/>
              <a:gd name="connsiteY1" fmla="*/ 11574 h 697374"/>
              <a:gd name="connsiteX2" fmla="*/ 1380281 w 1380281"/>
              <a:gd name="connsiteY2" fmla="*/ 354474 h 697374"/>
              <a:gd name="connsiteX3" fmla="*/ 1037381 w 1380281"/>
              <a:gd name="connsiteY3" fmla="*/ 697374 h 697374"/>
              <a:gd name="connsiteX4" fmla="*/ 0 w 1380281"/>
              <a:gd name="connsiteY4" fmla="*/ 697374 h 697374"/>
              <a:gd name="connsiteX5" fmla="*/ 0 w 1380281"/>
              <a:gd name="connsiteY5" fmla="*/ 0 h 69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281" h="697374">
                <a:moveTo>
                  <a:pt x="0" y="0"/>
                </a:moveTo>
                <a:lnTo>
                  <a:pt x="1037381" y="11574"/>
                </a:lnTo>
                <a:cubicBezTo>
                  <a:pt x="1226759" y="11574"/>
                  <a:pt x="1380281" y="165096"/>
                  <a:pt x="1380281" y="354474"/>
                </a:cubicBezTo>
                <a:cubicBezTo>
                  <a:pt x="1380281" y="543852"/>
                  <a:pt x="1226759" y="697374"/>
                  <a:pt x="1037381" y="697374"/>
                </a:cubicBezTo>
                <a:lnTo>
                  <a:pt x="0" y="697374"/>
                </a:lnTo>
                <a:lnTo>
                  <a:pt x="0" y="0"/>
                </a:lnTo>
                <a:close/>
              </a:path>
            </a:pathLst>
          </a:cu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solidFill>
                  <a:srgbClr val="F9D26F"/>
                </a:solidFill>
              </a:rPr>
              <a:t>a</a:t>
            </a:r>
          </a:p>
        </p:txBody>
      </p:sp>
      <p:sp>
        <p:nvSpPr>
          <p:cNvPr id="3" name="Holder 6">
            <a:extLst>
              <a:ext uri="{FF2B5EF4-FFF2-40B4-BE49-F238E27FC236}">
                <a16:creationId xmlns:a16="http://schemas.microsoft.com/office/drawing/2014/main" id="{21FD5203-0E90-3E98-5177-F814B71DE704}"/>
              </a:ext>
            </a:extLst>
          </p:cNvPr>
          <p:cNvSpPr>
            <a:spLocks noGrp="1"/>
          </p:cNvSpPr>
          <p:nvPr>
            <p:ph type="sldNum" sz="quarter" idx="4"/>
          </p:nvPr>
        </p:nvSpPr>
        <p:spPr>
          <a:xfrm>
            <a:off x="18891251" y="10302875"/>
            <a:ext cx="903328" cy="381000"/>
          </a:xfrm>
          <a:prstGeom prst="rect">
            <a:avLst/>
          </a:prstGeom>
        </p:spPr>
        <p:txBody>
          <a:bodyPr lIns="0" tIns="0" rIns="0" bIns="0"/>
          <a:lstStyle>
            <a:lvl1pPr algn="ctr">
              <a:defRPr sz="3000" b="1" i="0">
                <a:solidFill>
                  <a:schemeClr val="bg1"/>
                </a:solidFill>
                <a:latin typeface="Arial"/>
                <a:cs typeface="Arial"/>
              </a:defRPr>
            </a:lvl1pPr>
          </a:lstStyle>
          <a:p>
            <a:pPr marL="38102">
              <a:lnSpc>
                <a:spcPts val="2985"/>
              </a:lnSpc>
            </a:pPr>
            <a:fld id="{81D60167-4931-47E6-BA6A-407CBD079E47}" type="slidenum">
              <a:rPr lang="pt-PT" spc="-25" smtClean="0"/>
              <a:pPr marL="38102">
                <a:lnSpc>
                  <a:spcPts val="2985"/>
                </a:lnSpc>
              </a:pPr>
              <a:t>‹#›</a:t>
            </a:fld>
            <a:endParaRPr lang="pt-PT" spc="-25" dirty="0"/>
          </a:p>
        </p:txBody>
      </p:sp>
    </p:spTree>
  </p:cSld>
  <p:clrMap bg1="lt1" tx1="dk1" bg2="lt2" tx2="dk2" accent1="accent1" accent2="accent2" accent3="accent3" accent4="accent4" accent5="accent5" accent6="accent6" hlink="hlink" folHlink="folHlink"/>
  <p:sldLayoutIdLst>
    <p:sldLayoutId id="2147483661" r:id="rId1"/>
    <p:sldLayoutId id="2147483678" r:id="rId2"/>
    <p:sldLayoutId id="2147483689" r:id="rId3"/>
    <p:sldLayoutId id="2147483662" r:id="rId4"/>
    <p:sldLayoutId id="2147483663" r:id="rId5"/>
    <p:sldLayoutId id="2147483692" r:id="rId6"/>
    <p:sldLayoutId id="2147483664" r:id="rId7"/>
    <p:sldLayoutId id="2147483665" r:id="rId8"/>
    <p:sldLayoutId id="2147483666" r:id="rId9"/>
    <p:sldLayoutId id="2147483667" r:id="rId10"/>
    <p:sldLayoutId id="2147483668" r:id="rId11"/>
    <p:sldLayoutId id="2147483677" r:id="rId12"/>
    <p:sldLayoutId id="2147483693" r:id="rId13"/>
    <p:sldLayoutId id="2147483683" r:id="rId14"/>
    <p:sldLayoutId id="2147483684" r:id="rId15"/>
    <p:sldLayoutId id="2147483694" r:id="rId16"/>
    <p:sldLayoutId id="2147483695" r:id="rId17"/>
    <p:sldLayoutId id="2147483696" r:id="rId18"/>
    <p:sldLayoutId id="2147483697" r:id="rId19"/>
    <p:sldLayoutId id="2147483699" r:id="rId20"/>
    <p:sldLayoutId id="2147483700" r:id="rId21"/>
    <p:sldLayoutId id="2147483698" r:id="rId22"/>
    <p:sldLayoutId id="2147483685" r:id="rId23"/>
    <p:sldLayoutId id="2147483686" r:id="rId24"/>
    <p:sldLayoutId id="2147483687" r:id="rId25"/>
    <p:sldLayoutId id="2147483688" r:id="rId26"/>
    <p:sldLayoutId id="2147483669" r:id="rId27"/>
    <p:sldLayoutId id="2147483670" r:id="rId28"/>
    <p:sldLayoutId id="2147483680" r:id="rId29"/>
    <p:sldLayoutId id="2147483671" r:id="rId30"/>
    <p:sldLayoutId id="2147483672" r:id="rId31"/>
    <p:sldLayoutId id="2147483681" r:id="rId32"/>
    <p:sldLayoutId id="2147483674" r:id="rId33"/>
    <p:sldLayoutId id="2147483673" r:id="rId34"/>
    <p:sldLayoutId id="2147483682" r:id="rId35"/>
    <p:sldLayoutId id="2147483675" r:id="rId36"/>
    <p:sldLayoutId id="2147483676" r:id="rId37"/>
    <p:sldLayoutId id="2147483690" r:id="rId38"/>
    <p:sldLayoutId id="2147483691" r:id="rId39"/>
    <p:sldLayoutId id="2147483679" r:id="rId40"/>
    <p:sldLayoutId id="2147483701" r:id="rId41"/>
  </p:sldLayoutIdLst>
  <p:hf hdr="0" ftr="0" dt="0"/>
  <p:txStyles>
    <p:titleStyle>
      <a:lvl1pPr>
        <a:defRPr>
          <a:latin typeface="+mj-lt"/>
          <a:ea typeface="+mj-ea"/>
          <a:cs typeface="+mj-cs"/>
        </a:defRPr>
      </a:lvl1pPr>
    </p:titleStyle>
    <p:body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p:bodyStyle>
    <p:other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hart" Target="../charts/chart1.xml"/><Relationship Id="rId7" Type="http://schemas.openxmlformats.org/officeDocument/2006/relationships/image" Target="../media/image64.png"/><Relationship Id="rId12" Type="http://schemas.openxmlformats.org/officeDocument/2006/relationships/image" Target="../media/image69.jp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chart" Target="../charts/chart4.xml"/><Relationship Id="rId11" Type="http://schemas.openxmlformats.org/officeDocument/2006/relationships/image" Target="../media/image68.jpg"/><Relationship Id="rId5" Type="http://schemas.openxmlformats.org/officeDocument/2006/relationships/chart" Target="../charts/chart3.xml"/><Relationship Id="rId10" Type="http://schemas.openxmlformats.org/officeDocument/2006/relationships/image" Target="../media/image67.JPG"/><Relationship Id="rId4" Type="http://schemas.openxmlformats.org/officeDocument/2006/relationships/chart" Target="../charts/chart2.xml"/><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61.png"/><Relationship Id="rId9" Type="http://schemas.openxmlformats.org/officeDocument/2006/relationships/image" Target="../media/image75.jpg"/></Relationships>
</file>

<file path=ppt/slides/_rels/slide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jpg"/><Relationship Id="rId7" Type="http://schemas.openxmlformats.org/officeDocument/2006/relationships/image" Target="../media/image79.gi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61.png"/><Relationship Id="rId5" Type="http://schemas.openxmlformats.org/officeDocument/2006/relationships/image" Target="../media/image78.png"/><Relationship Id="rId4" Type="http://schemas.openxmlformats.org/officeDocument/2006/relationships/image" Target="../media/image77.jpe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6DAA598-BA11-F26E-FFE8-FC663495DFB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438" b="3438"/>
          <a:stretch/>
        </p:blipFill>
        <p:spPr>
          <a:xfrm>
            <a:off x="13308434" y="-967614"/>
            <a:ext cx="13227958" cy="13244577"/>
          </a:xfrm>
        </p:spPr>
      </p:pic>
      <p:sp>
        <p:nvSpPr>
          <p:cNvPr id="2" name="Marcador de Posição do Texto 1">
            <a:extLst>
              <a:ext uri="{FF2B5EF4-FFF2-40B4-BE49-F238E27FC236}">
                <a16:creationId xmlns:a16="http://schemas.microsoft.com/office/drawing/2014/main" id="{4E274596-C1E3-26DC-A2DA-C2C830B34F13}"/>
              </a:ext>
            </a:extLst>
          </p:cNvPr>
          <p:cNvSpPr>
            <a:spLocks noGrp="1"/>
          </p:cNvSpPr>
          <p:nvPr>
            <p:ph type="body" sz="quarter" idx="10"/>
          </p:nvPr>
        </p:nvSpPr>
        <p:spPr>
          <a:xfrm>
            <a:off x="1365249" y="4435475"/>
            <a:ext cx="10469700" cy="2736844"/>
          </a:xfrm>
        </p:spPr>
        <p:txBody>
          <a:bodyPr/>
          <a:lstStyle/>
          <a:p>
            <a:r>
              <a:rPr lang="en-GB" dirty="0"/>
              <a:t>A competitive</a:t>
            </a:r>
          </a:p>
          <a:p>
            <a:r>
              <a:rPr lang="en-GB" dirty="0"/>
              <a:t>bioeconomy for a</a:t>
            </a:r>
          </a:p>
          <a:p>
            <a:r>
              <a:rPr lang="en-GB" dirty="0"/>
              <a:t>sustainable future</a:t>
            </a:r>
          </a:p>
          <a:p>
            <a:endParaRPr lang="en-GB" dirty="0"/>
          </a:p>
          <a:p>
            <a:endParaRPr lang="en-GB" dirty="0"/>
          </a:p>
        </p:txBody>
      </p:sp>
      <p:sp>
        <p:nvSpPr>
          <p:cNvPr id="7" name="Oval 6">
            <a:extLst>
              <a:ext uri="{FF2B5EF4-FFF2-40B4-BE49-F238E27FC236}">
                <a16:creationId xmlns:a16="http://schemas.microsoft.com/office/drawing/2014/main" id="{D655BC3C-9078-D50C-671D-3ED3D26B0C14}"/>
              </a:ext>
            </a:extLst>
          </p:cNvPr>
          <p:cNvSpPr/>
          <p:nvPr/>
        </p:nvSpPr>
        <p:spPr>
          <a:xfrm>
            <a:off x="14149016" y="-62739"/>
            <a:ext cx="11434825" cy="11434825"/>
          </a:xfrm>
          <a:prstGeom prst="ellipse">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08F0886-3E50-183E-A0D6-F13833B3C373}"/>
              </a:ext>
            </a:extLst>
          </p:cNvPr>
          <p:cNvSpPr/>
          <p:nvPr/>
        </p:nvSpPr>
        <p:spPr>
          <a:xfrm>
            <a:off x="13557251" y="1082675"/>
            <a:ext cx="1904999" cy="1904999"/>
          </a:xfrm>
          <a:prstGeom prst="ellipse">
            <a:avLst/>
          </a:prstGeom>
          <a:noFill/>
          <a:ln w="635000">
            <a:solidFill>
              <a:srgbClr val="212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BD7A80EE-CAC9-6061-0163-FF0485C74723}"/>
              </a:ext>
            </a:extLst>
          </p:cNvPr>
          <p:cNvSpPr txBox="1"/>
          <p:nvPr/>
        </p:nvSpPr>
        <p:spPr>
          <a:xfrm>
            <a:off x="16403216" y="10786187"/>
            <a:ext cx="3510384" cy="369332"/>
          </a:xfrm>
          <a:prstGeom prst="rect">
            <a:avLst/>
          </a:prstGeom>
          <a:noFill/>
        </p:spPr>
        <p:txBody>
          <a:bodyPr wrap="square" rtlCol="0">
            <a:spAutoFit/>
          </a:bodyPr>
          <a:lstStyle/>
          <a:p>
            <a:r>
              <a:rPr lang="en-GB" dirty="0">
                <a:solidFill>
                  <a:schemeClr val="bg1"/>
                </a:solidFill>
              </a:rPr>
              <a:t>© RUNFASTER4EU - </a:t>
            </a:r>
            <a:r>
              <a:rPr lang="en-GB" dirty="0" err="1">
                <a:solidFill>
                  <a:schemeClr val="bg1"/>
                </a:solidFill>
              </a:rPr>
              <a:t>Versalis</a:t>
            </a:r>
            <a:endParaRPr lang="en-GB" dirty="0">
              <a:solidFill>
                <a:schemeClr val="bg1"/>
              </a:solidFill>
            </a:endParaRPr>
          </a:p>
        </p:txBody>
      </p:sp>
    </p:spTree>
    <p:extLst>
      <p:ext uri="{BB962C8B-B14F-4D97-AF65-F5344CB8AC3E}">
        <p14:creationId xmlns:p14="http://schemas.microsoft.com/office/powerpoint/2010/main" val="184903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35CA767-3D77-D61C-C1B9-76C2F7B152BB}"/>
              </a:ext>
            </a:extLst>
          </p:cNvPr>
          <p:cNvSpPr/>
          <p:nvPr/>
        </p:nvSpPr>
        <p:spPr>
          <a:xfrm>
            <a:off x="5794834" y="2504016"/>
            <a:ext cx="10562765" cy="9027583"/>
          </a:xfrm>
          <a:prstGeom prst="roundRect">
            <a:avLst/>
          </a:prstGeom>
          <a:solidFill>
            <a:srgbClr val="A5D7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DEEB26D0-6376-57D5-DEF5-18DC48EDD59D}"/>
              </a:ext>
            </a:extLst>
          </p:cNvPr>
          <p:cNvSpPr>
            <a:spLocks noGrp="1"/>
          </p:cNvSpPr>
          <p:nvPr>
            <p:ph type="sldNum" sz="quarter" idx="7"/>
          </p:nvPr>
        </p:nvSpPr>
        <p:spPr/>
        <p:txBody>
          <a:bodyPr/>
          <a:lstStyle/>
          <a:p>
            <a:pPr marL="38102">
              <a:lnSpc>
                <a:spcPts val="2985"/>
              </a:lnSpc>
            </a:pPr>
            <a:fld id="{81D60167-4931-47E6-BA6A-407CBD079E47}" type="slidenum">
              <a:rPr lang="pt-PT" spc="-25" smtClean="0"/>
              <a:pPr marL="38102">
                <a:lnSpc>
                  <a:spcPts val="2985"/>
                </a:lnSpc>
              </a:pPr>
              <a:t>10</a:t>
            </a:fld>
            <a:endParaRPr lang="pt-PT" spc="-25" dirty="0"/>
          </a:p>
        </p:txBody>
      </p:sp>
      <p:sp>
        <p:nvSpPr>
          <p:cNvPr id="4" name="Title 3">
            <a:extLst>
              <a:ext uri="{FF2B5EF4-FFF2-40B4-BE49-F238E27FC236}">
                <a16:creationId xmlns:a16="http://schemas.microsoft.com/office/drawing/2014/main" id="{51E6E2C1-AB2C-062F-C29F-0AEDE47F76DC}"/>
              </a:ext>
            </a:extLst>
          </p:cNvPr>
          <p:cNvSpPr>
            <a:spLocks noGrp="1"/>
          </p:cNvSpPr>
          <p:nvPr>
            <p:ph type="title"/>
          </p:nvPr>
        </p:nvSpPr>
        <p:spPr/>
        <p:txBody>
          <a:bodyPr/>
          <a:lstStyle/>
          <a:p>
            <a:r>
              <a:rPr lang="en-GB" dirty="0"/>
              <a:t>Supporting EU objectives</a:t>
            </a:r>
          </a:p>
        </p:txBody>
      </p:sp>
      <p:sp>
        <p:nvSpPr>
          <p:cNvPr id="6" name="Rectangle: Rounded Corners 5">
            <a:extLst>
              <a:ext uri="{FF2B5EF4-FFF2-40B4-BE49-F238E27FC236}">
                <a16:creationId xmlns:a16="http://schemas.microsoft.com/office/drawing/2014/main" id="{43F6B741-6F84-EA04-A387-92E081C72D9A}"/>
              </a:ext>
            </a:extLst>
          </p:cNvPr>
          <p:cNvSpPr/>
          <p:nvPr/>
        </p:nvSpPr>
        <p:spPr>
          <a:xfrm>
            <a:off x="-843032" y="2504017"/>
            <a:ext cx="10562765" cy="902758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1138AE12-AF16-CA0C-ED40-22D0939D137C}"/>
              </a:ext>
            </a:extLst>
          </p:cNvPr>
          <p:cNvGrpSpPr/>
          <p:nvPr/>
        </p:nvGrpSpPr>
        <p:grpSpPr>
          <a:xfrm>
            <a:off x="1377043" y="2904066"/>
            <a:ext cx="2506134" cy="897467"/>
            <a:chOff x="2963334" y="4521200"/>
            <a:chExt cx="2506134" cy="897467"/>
          </a:xfrm>
        </p:grpSpPr>
        <p:sp>
          <p:nvSpPr>
            <p:cNvPr id="8" name="Flowchart: Terminator 7">
              <a:extLst>
                <a:ext uri="{FF2B5EF4-FFF2-40B4-BE49-F238E27FC236}">
                  <a16:creationId xmlns:a16="http://schemas.microsoft.com/office/drawing/2014/main" id="{E9E1E848-BB46-3E1C-FB2D-7B381509088F}"/>
                </a:ext>
              </a:extLst>
            </p:cNvPr>
            <p:cNvSpPr/>
            <p:nvPr/>
          </p:nvSpPr>
          <p:spPr>
            <a:xfrm>
              <a:off x="2963334" y="4521200"/>
              <a:ext cx="2506134" cy="897467"/>
            </a:xfrm>
            <a:prstGeom prst="flowChartTerminator">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arcador de Posição do Texto 10">
              <a:extLst>
                <a:ext uri="{FF2B5EF4-FFF2-40B4-BE49-F238E27FC236}">
                  <a16:creationId xmlns:a16="http://schemas.microsoft.com/office/drawing/2014/main" id="{3FB44EE6-1F34-08B1-F3C2-10AE18311348}"/>
                </a:ext>
              </a:extLst>
            </p:cNvPr>
            <p:cNvSpPr txBox="1">
              <a:spLocks/>
            </p:cNvSpPr>
            <p:nvPr/>
          </p:nvSpPr>
          <p:spPr>
            <a:xfrm>
              <a:off x="3274109" y="4690533"/>
              <a:ext cx="1736465" cy="556280"/>
            </a:xfrm>
            <a:prstGeom prst="rect">
              <a:avLst/>
            </a:prstGeom>
          </p:spPr>
          <p:txBody>
            <a:bodyPr/>
            <a:lst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pPr algn="ctr"/>
              <a:r>
                <a:rPr lang="pt-PT" sz="3000"/>
                <a:t>CBE JU:</a:t>
              </a:r>
              <a:endParaRPr lang="pt-PT" sz="3000" dirty="0"/>
            </a:p>
          </p:txBody>
        </p:sp>
      </p:grpSp>
      <p:sp>
        <p:nvSpPr>
          <p:cNvPr id="12" name="TextBox 11">
            <a:extLst>
              <a:ext uri="{FF2B5EF4-FFF2-40B4-BE49-F238E27FC236}">
                <a16:creationId xmlns:a16="http://schemas.microsoft.com/office/drawing/2014/main" id="{5B24B772-C2F2-A48A-87D1-5400524A8DE1}"/>
              </a:ext>
            </a:extLst>
          </p:cNvPr>
          <p:cNvSpPr txBox="1"/>
          <p:nvPr/>
        </p:nvSpPr>
        <p:spPr>
          <a:xfrm>
            <a:off x="934865" y="4201582"/>
            <a:ext cx="8513935" cy="6714595"/>
          </a:xfrm>
          <a:prstGeom prst="rect">
            <a:avLst/>
          </a:prstGeom>
          <a:noFill/>
        </p:spPr>
        <p:txBody>
          <a:bodyPr wrap="square">
            <a:spAutoFit/>
          </a:bodyPr>
          <a:lstStyle/>
          <a:p>
            <a:pPr marL="457200" indent="-457200">
              <a:lnSpc>
                <a:spcPct val="115000"/>
              </a:lnSpc>
              <a:spcAft>
                <a:spcPts val="800"/>
              </a:spcAft>
              <a:buFont typeface="Wingdings" panose="05000000000000000000" pitchFamily="2" charset="2"/>
              <a:buChar char="ü"/>
            </a:pPr>
            <a:r>
              <a:rPr lang="en-GB" sz="2800" kern="100" dirty="0">
                <a:solidFill>
                  <a:schemeClr val="bg1"/>
                </a:solidFill>
                <a:effectLst/>
                <a:latin typeface="Arial" panose="020B0604020202020204" pitchFamily="34" charset="0"/>
                <a:ea typeface="Aptos" panose="020B0004020202020204" pitchFamily="34" charset="0"/>
              </a:rPr>
              <a:t>Advances the European bio-based sector</a:t>
            </a:r>
          </a:p>
          <a:p>
            <a:pPr marL="457200" indent="-457200">
              <a:lnSpc>
                <a:spcPct val="115000"/>
              </a:lnSpc>
              <a:spcAft>
                <a:spcPts val="800"/>
              </a:spcAft>
              <a:buFont typeface="Wingdings" panose="05000000000000000000" pitchFamily="2" charset="2"/>
              <a:buChar char="ü"/>
            </a:pPr>
            <a:r>
              <a:rPr lang="en-GB" sz="2800" kern="100" dirty="0">
                <a:solidFill>
                  <a:schemeClr val="bg1"/>
                </a:solidFill>
                <a:latin typeface="Arial" panose="020B0604020202020204" pitchFamily="34" charset="0"/>
                <a:ea typeface="Aptos" panose="020B0004020202020204" pitchFamily="34" charset="0"/>
              </a:rPr>
              <a:t>Decarbonises European industries</a:t>
            </a:r>
          </a:p>
          <a:p>
            <a:pPr marL="457200" indent="-457200">
              <a:lnSpc>
                <a:spcPct val="115000"/>
              </a:lnSpc>
              <a:spcAft>
                <a:spcPts val="800"/>
              </a:spcAft>
              <a:buFont typeface="Wingdings" panose="05000000000000000000" pitchFamily="2" charset="2"/>
              <a:buChar char="ü"/>
            </a:pPr>
            <a:r>
              <a:rPr lang="en-GB" sz="2800" kern="100" dirty="0">
                <a:solidFill>
                  <a:schemeClr val="bg1"/>
                </a:solidFill>
                <a:effectLst/>
                <a:latin typeface="Arial" panose="020B0604020202020204" pitchFamily="34" charset="0"/>
                <a:ea typeface="Aptos" panose="020B0004020202020204" pitchFamily="34" charset="0"/>
              </a:rPr>
              <a:t>Creates new European industrial value chains</a:t>
            </a:r>
          </a:p>
          <a:p>
            <a:pPr marL="457200" indent="-457200">
              <a:lnSpc>
                <a:spcPct val="115000"/>
              </a:lnSpc>
              <a:spcAft>
                <a:spcPts val="800"/>
              </a:spcAft>
              <a:buFont typeface="Wingdings" panose="05000000000000000000" pitchFamily="2" charset="2"/>
              <a:buChar char="ü"/>
            </a:pPr>
            <a:r>
              <a:rPr lang="en-GB" sz="2800" kern="100" dirty="0">
                <a:solidFill>
                  <a:schemeClr val="bg1"/>
                </a:solidFill>
                <a:latin typeface="Arial" panose="020B0604020202020204" pitchFamily="34" charset="0"/>
                <a:ea typeface="Aptos" panose="020B0004020202020204" pitchFamily="34" charset="0"/>
              </a:rPr>
              <a:t>R</a:t>
            </a:r>
            <a:r>
              <a:rPr lang="en-GB" sz="2800" kern="100" dirty="0">
                <a:solidFill>
                  <a:schemeClr val="bg1"/>
                </a:solidFill>
                <a:effectLst/>
                <a:latin typeface="Arial" panose="020B0604020202020204" pitchFamily="34" charset="0"/>
                <a:ea typeface="Aptos" panose="020B0004020202020204" pitchFamily="34" charset="0"/>
              </a:rPr>
              <a:t>educes imports by developing European alternative proteins</a:t>
            </a:r>
          </a:p>
          <a:p>
            <a:pPr marL="457200" indent="-457200">
              <a:lnSpc>
                <a:spcPct val="115000"/>
              </a:lnSpc>
              <a:spcAft>
                <a:spcPts val="800"/>
              </a:spcAft>
              <a:buFont typeface="Wingdings" panose="05000000000000000000" pitchFamily="2" charset="2"/>
              <a:buChar char="ü"/>
            </a:pPr>
            <a:r>
              <a:rPr lang="en-GB" sz="2800" kern="100" dirty="0">
                <a:solidFill>
                  <a:schemeClr val="bg1"/>
                </a:solidFill>
                <a:effectLst/>
                <a:latin typeface="Arial" panose="020B0604020202020204" pitchFamily="34" charset="0"/>
                <a:ea typeface="Aptos" panose="020B0004020202020204" pitchFamily="34" charset="0"/>
              </a:rPr>
              <a:t>Enables SMEs to scale with access to infrastructure and funding</a:t>
            </a:r>
          </a:p>
          <a:p>
            <a:pPr marL="457200" indent="-457200">
              <a:lnSpc>
                <a:spcPct val="115000"/>
              </a:lnSpc>
              <a:spcAft>
                <a:spcPts val="800"/>
              </a:spcAft>
              <a:buFont typeface="Wingdings" panose="05000000000000000000" pitchFamily="2" charset="2"/>
              <a:buChar char="ü"/>
            </a:pPr>
            <a:r>
              <a:rPr lang="en-GB" sz="2800" kern="100" dirty="0">
                <a:solidFill>
                  <a:schemeClr val="bg1"/>
                </a:solidFill>
                <a:effectLst/>
                <a:latin typeface="Arial" panose="020B0604020202020204" pitchFamily="34" charset="0"/>
                <a:ea typeface="Aptos" panose="020B0004020202020204" pitchFamily="34" charset="0"/>
              </a:rPr>
              <a:t>Pioneers industrial-scale solutions for algae and aquaculture</a:t>
            </a:r>
          </a:p>
          <a:p>
            <a:pPr marL="457200" indent="-457200">
              <a:lnSpc>
                <a:spcPct val="115000"/>
              </a:lnSpc>
              <a:spcAft>
                <a:spcPts val="800"/>
              </a:spcAft>
              <a:buFont typeface="Wingdings" panose="05000000000000000000" pitchFamily="2" charset="2"/>
              <a:buChar char="ü"/>
            </a:pPr>
            <a:r>
              <a:rPr lang="en-GB" sz="2800" kern="100" dirty="0">
                <a:solidFill>
                  <a:schemeClr val="bg1"/>
                </a:solidFill>
                <a:latin typeface="Arial" panose="020B0604020202020204" pitchFamily="34" charset="0"/>
                <a:ea typeface="Aptos" panose="020B0004020202020204" pitchFamily="34" charset="0"/>
              </a:rPr>
              <a:t>Offers new revenue streams for farmers, provides solutions for sustainable agriculture</a:t>
            </a:r>
          </a:p>
          <a:p>
            <a:pPr marL="457200" indent="-457200">
              <a:lnSpc>
                <a:spcPct val="115000"/>
              </a:lnSpc>
              <a:spcAft>
                <a:spcPts val="800"/>
              </a:spcAft>
              <a:buFont typeface="Wingdings" panose="05000000000000000000" pitchFamily="2" charset="2"/>
              <a:buChar char="ü"/>
            </a:pPr>
            <a:r>
              <a:rPr lang="en-GB" sz="2800" kern="100" dirty="0">
                <a:solidFill>
                  <a:schemeClr val="bg1"/>
                </a:solidFill>
                <a:effectLst/>
                <a:latin typeface="Arial" panose="020B0604020202020204" pitchFamily="34" charset="0"/>
                <a:ea typeface="Aptos" panose="020B0004020202020204" pitchFamily="34" charset="0"/>
              </a:rPr>
              <a:t>Strengthens EU biomanufacturing capacity</a:t>
            </a:r>
          </a:p>
        </p:txBody>
      </p:sp>
      <p:sp>
        <p:nvSpPr>
          <p:cNvPr id="16" name="TextBox 15">
            <a:extLst>
              <a:ext uri="{FF2B5EF4-FFF2-40B4-BE49-F238E27FC236}">
                <a16:creationId xmlns:a16="http://schemas.microsoft.com/office/drawing/2014/main" id="{F0B56393-1571-17FD-8E60-216E7D076BBB}"/>
              </a:ext>
            </a:extLst>
          </p:cNvPr>
          <p:cNvSpPr txBox="1"/>
          <p:nvPr/>
        </p:nvSpPr>
        <p:spPr>
          <a:xfrm>
            <a:off x="10153810" y="4142683"/>
            <a:ext cx="7314739" cy="545727"/>
          </a:xfrm>
          <a:prstGeom prst="rect">
            <a:avLst/>
          </a:prstGeom>
          <a:noFill/>
        </p:spPr>
        <p:txBody>
          <a:bodyPr wrap="square">
            <a:spAutoFit/>
          </a:bodyPr>
          <a:lstStyle/>
          <a:p>
            <a:pPr marL="457200" indent="-457200">
              <a:lnSpc>
                <a:spcPct val="115000"/>
              </a:lnSpc>
              <a:spcAft>
                <a:spcPts val="800"/>
              </a:spcAft>
              <a:buFont typeface="Arial" panose="020B0604020202020204" pitchFamily="34" charset="0"/>
              <a:buChar char="►"/>
            </a:pPr>
            <a:r>
              <a:rPr lang="en-GB" sz="2800" kern="100" dirty="0">
                <a:solidFill>
                  <a:srgbClr val="273285"/>
                </a:solidFill>
                <a:effectLst/>
                <a:latin typeface="Arial" panose="020B0604020202020204" pitchFamily="34" charset="0"/>
                <a:ea typeface="Aptos" panose="020B0004020202020204" pitchFamily="34" charset="0"/>
              </a:rPr>
              <a:t>EU Bioeconomy Strategy </a:t>
            </a:r>
          </a:p>
        </p:txBody>
      </p:sp>
      <p:sp>
        <p:nvSpPr>
          <p:cNvPr id="17" name="TextBox 16">
            <a:extLst>
              <a:ext uri="{FF2B5EF4-FFF2-40B4-BE49-F238E27FC236}">
                <a16:creationId xmlns:a16="http://schemas.microsoft.com/office/drawing/2014/main" id="{2CC58F01-FF32-156F-0DCD-1B1BCC3BFD78}"/>
              </a:ext>
            </a:extLst>
          </p:cNvPr>
          <p:cNvSpPr txBox="1"/>
          <p:nvPr/>
        </p:nvSpPr>
        <p:spPr>
          <a:xfrm>
            <a:off x="10153809" y="5391698"/>
            <a:ext cx="7314739" cy="545727"/>
          </a:xfrm>
          <a:prstGeom prst="rect">
            <a:avLst/>
          </a:prstGeom>
          <a:noFill/>
        </p:spPr>
        <p:txBody>
          <a:bodyPr wrap="square">
            <a:spAutoFit/>
          </a:bodyPr>
          <a:lstStyle>
            <a:defPPr>
              <a:defRPr kern="0"/>
            </a:defPPr>
            <a:lvl1pPr marL="457200" indent="-457200">
              <a:lnSpc>
                <a:spcPct val="115000"/>
              </a:lnSpc>
              <a:spcAft>
                <a:spcPts val="800"/>
              </a:spcAft>
              <a:buFont typeface="Arial" panose="020B0604020202020204" pitchFamily="34" charset="0"/>
              <a:buChar char="►"/>
              <a:defRPr sz="2800" kern="100">
                <a:solidFill>
                  <a:srgbClr val="273285"/>
                </a:solidFill>
                <a:effectLst/>
                <a:latin typeface="Arial" panose="020B0604020202020204" pitchFamily="34" charset="0"/>
                <a:ea typeface="Aptos" panose="020B0004020202020204" pitchFamily="34" charset="0"/>
              </a:defRPr>
            </a:lvl1pPr>
          </a:lstStyle>
          <a:p>
            <a:r>
              <a:rPr lang="en-GB" dirty="0"/>
              <a:t>EU Competitiveness Compass </a:t>
            </a:r>
          </a:p>
        </p:txBody>
      </p:sp>
      <p:sp>
        <p:nvSpPr>
          <p:cNvPr id="18" name="TextBox 17">
            <a:extLst>
              <a:ext uri="{FF2B5EF4-FFF2-40B4-BE49-F238E27FC236}">
                <a16:creationId xmlns:a16="http://schemas.microsoft.com/office/drawing/2014/main" id="{BEC8B1A1-62FC-265B-A77D-CE2D58C0C762}"/>
              </a:ext>
            </a:extLst>
          </p:cNvPr>
          <p:cNvSpPr txBox="1"/>
          <p:nvPr/>
        </p:nvSpPr>
        <p:spPr>
          <a:xfrm>
            <a:off x="10153809" y="6061102"/>
            <a:ext cx="7314739" cy="545727"/>
          </a:xfrm>
          <a:prstGeom prst="rect">
            <a:avLst/>
          </a:prstGeom>
          <a:noFill/>
        </p:spPr>
        <p:txBody>
          <a:bodyPr wrap="square">
            <a:spAutoFit/>
          </a:bodyPr>
          <a:lstStyle>
            <a:defPPr>
              <a:defRPr kern="0"/>
            </a:defPPr>
            <a:lvl1pPr marL="457200" indent="-457200">
              <a:lnSpc>
                <a:spcPct val="115000"/>
              </a:lnSpc>
              <a:spcAft>
                <a:spcPts val="800"/>
              </a:spcAft>
              <a:buFont typeface="Arial" panose="020B0604020202020204" pitchFamily="34" charset="0"/>
              <a:buChar char="►"/>
              <a:defRPr sz="2800" kern="100">
                <a:solidFill>
                  <a:srgbClr val="273285"/>
                </a:solidFill>
                <a:effectLst/>
                <a:latin typeface="Arial" panose="020B0604020202020204" pitchFamily="34" charset="0"/>
                <a:ea typeface="Aptos" panose="020B0004020202020204" pitchFamily="34" charset="0"/>
              </a:defRPr>
            </a:lvl1pPr>
          </a:lstStyle>
          <a:p>
            <a:r>
              <a:rPr lang="en-GB" dirty="0"/>
              <a:t>EU Protein Strategy </a:t>
            </a:r>
          </a:p>
        </p:txBody>
      </p:sp>
      <p:sp>
        <p:nvSpPr>
          <p:cNvPr id="19" name="TextBox 18">
            <a:extLst>
              <a:ext uri="{FF2B5EF4-FFF2-40B4-BE49-F238E27FC236}">
                <a16:creationId xmlns:a16="http://schemas.microsoft.com/office/drawing/2014/main" id="{E04EFDC9-BC8F-F4EC-3E93-30BDEACEBCED}"/>
              </a:ext>
            </a:extLst>
          </p:cNvPr>
          <p:cNvSpPr txBox="1"/>
          <p:nvPr/>
        </p:nvSpPr>
        <p:spPr>
          <a:xfrm>
            <a:off x="10153809" y="7017807"/>
            <a:ext cx="7314739" cy="545727"/>
          </a:xfrm>
          <a:prstGeom prst="rect">
            <a:avLst/>
          </a:prstGeom>
          <a:noFill/>
        </p:spPr>
        <p:txBody>
          <a:bodyPr wrap="square">
            <a:spAutoFit/>
          </a:bodyPr>
          <a:lstStyle>
            <a:defPPr>
              <a:defRPr kern="0"/>
            </a:defPPr>
            <a:lvl1pPr marL="457200" indent="-457200">
              <a:lnSpc>
                <a:spcPct val="115000"/>
              </a:lnSpc>
              <a:spcAft>
                <a:spcPts val="800"/>
              </a:spcAft>
              <a:buFont typeface="Arial" panose="020B0604020202020204" pitchFamily="34" charset="0"/>
              <a:buChar char="►"/>
              <a:defRPr sz="2800" kern="100">
                <a:solidFill>
                  <a:srgbClr val="273285"/>
                </a:solidFill>
                <a:effectLst/>
                <a:latin typeface="Arial" panose="020B0604020202020204" pitchFamily="34" charset="0"/>
                <a:ea typeface="Aptos" panose="020B0004020202020204" pitchFamily="34" charset="0"/>
              </a:defRPr>
            </a:lvl1pPr>
          </a:lstStyle>
          <a:p>
            <a:r>
              <a:rPr lang="en-GB" dirty="0"/>
              <a:t>EU Startup &amp; Scaleup Strategy</a:t>
            </a:r>
          </a:p>
        </p:txBody>
      </p:sp>
      <p:sp>
        <p:nvSpPr>
          <p:cNvPr id="20" name="TextBox 19">
            <a:extLst>
              <a:ext uri="{FF2B5EF4-FFF2-40B4-BE49-F238E27FC236}">
                <a16:creationId xmlns:a16="http://schemas.microsoft.com/office/drawing/2014/main" id="{4357A86D-83B7-D4B4-F66C-89525E68E15F}"/>
              </a:ext>
            </a:extLst>
          </p:cNvPr>
          <p:cNvSpPr txBox="1"/>
          <p:nvPr/>
        </p:nvSpPr>
        <p:spPr>
          <a:xfrm>
            <a:off x="10153809" y="8100864"/>
            <a:ext cx="7314739" cy="545727"/>
          </a:xfrm>
          <a:prstGeom prst="rect">
            <a:avLst/>
          </a:prstGeom>
          <a:noFill/>
        </p:spPr>
        <p:txBody>
          <a:bodyPr wrap="square">
            <a:spAutoFit/>
          </a:bodyPr>
          <a:lstStyle>
            <a:defPPr>
              <a:defRPr kern="0"/>
            </a:defPPr>
            <a:lvl1pPr marL="457200" indent="-457200">
              <a:lnSpc>
                <a:spcPct val="115000"/>
              </a:lnSpc>
              <a:spcAft>
                <a:spcPts val="800"/>
              </a:spcAft>
              <a:buFont typeface="Arial" panose="020B0604020202020204" pitchFamily="34" charset="0"/>
              <a:buChar char="►"/>
              <a:defRPr sz="2800" kern="100">
                <a:solidFill>
                  <a:srgbClr val="273285"/>
                </a:solidFill>
                <a:effectLst/>
                <a:latin typeface="Arial" panose="020B0604020202020204" pitchFamily="34" charset="0"/>
                <a:ea typeface="Aptos" panose="020B0004020202020204" pitchFamily="34" charset="0"/>
              </a:defRPr>
            </a:lvl1pPr>
          </a:lstStyle>
          <a:p>
            <a:r>
              <a:rPr lang="en-GB" dirty="0"/>
              <a:t>European Ocean Pact  </a:t>
            </a:r>
          </a:p>
        </p:txBody>
      </p:sp>
      <p:sp>
        <p:nvSpPr>
          <p:cNvPr id="21" name="TextBox 20">
            <a:extLst>
              <a:ext uri="{FF2B5EF4-FFF2-40B4-BE49-F238E27FC236}">
                <a16:creationId xmlns:a16="http://schemas.microsoft.com/office/drawing/2014/main" id="{E90FB862-6F85-EA8D-7B20-3CFD6AD34B5B}"/>
              </a:ext>
            </a:extLst>
          </p:cNvPr>
          <p:cNvSpPr txBox="1"/>
          <p:nvPr/>
        </p:nvSpPr>
        <p:spPr>
          <a:xfrm>
            <a:off x="10153809" y="9137080"/>
            <a:ext cx="7314739" cy="545727"/>
          </a:xfrm>
          <a:prstGeom prst="rect">
            <a:avLst/>
          </a:prstGeom>
          <a:noFill/>
        </p:spPr>
        <p:txBody>
          <a:bodyPr wrap="square">
            <a:spAutoFit/>
          </a:bodyPr>
          <a:lstStyle>
            <a:defPPr>
              <a:defRPr kern="0"/>
            </a:defPPr>
            <a:lvl1pPr marL="457200" indent="-457200">
              <a:lnSpc>
                <a:spcPct val="115000"/>
              </a:lnSpc>
              <a:spcAft>
                <a:spcPts val="800"/>
              </a:spcAft>
              <a:buFont typeface="Arial" panose="020B0604020202020204" pitchFamily="34" charset="0"/>
              <a:buChar char="►"/>
              <a:defRPr sz="2800" kern="100">
                <a:solidFill>
                  <a:srgbClr val="273285"/>
                </a:solidFill>
                <a:effectLst/>
                <a:latin typeface="Arial" panose="020B0604020202020204" pitchFamily="34" charset="0"/>
                <a:ea typeface="Aptos" panose="020B0004020202020204" pitchFamily="34" charset="0"/>
              </a:defRPr>
            </a:lvl1pPr>
          </a:lstStyle>
          <a:p>
            <a:r>
              <a:rPr lang="en-GB" dirty="0"/>
              <a:t>Vision for Agriculture and Food </a:t>
            </a:r>
          </a:p>
        </p:txBody>
      </p:sp>
      <p:sp>
        <p:nvSpPr>
          <p:cNvPr id="22" name="TextBox 21">
            <a:extLst>
              <a:ext uri="{FF2B5EF4-FFF2-40B4-BE49-F238E27FC236}">
                <a16:creationId xmlns:a16="http://schemas.microsoft.com/office/drawing/2014/main" id="{A6F8F756-6358-E222-E217-FB4ED9289557}"/>
              </a:ext>
            </a:extLst>
          </p:cNvPr>
          <p:cNvSpPr txBox="1"/>
          <p:nvPr/>
        </p:nvSpPr>
        <p:spPr>
          <a:xfrm>
            <a:off x="10153809" y="10245911"/>
            <a:ext cx="7314739" cy="545727"/>
          </a:xfrm>
          <a:prstGeom prst="rect">
            <a:avLst/>
          </a:prstGeom>
          <a:noFill/>
        </p:spPr>
        <p:txBody>
          <a:bodyPr wrap="square">
            <a:spAutoFit/>
          </a:bodyPr>
          <a:lstStyle>
            <a:defPPr>
              <a:defRPr kern="0"/>
            </a:defPPr>
            <a:lvl1pPr marL="457200" indent="-457200">
              <a:lnSpc>
                <a:spcPct val="115000"/>
              </a:lnSpc>
              <a:spcAft>
                <a:spcPts val="800"/>
              </a:spcAft>
              <a:buFont typeface="Arial" panose="020B0604020202020204" pitchFamily="34" charset="0"/>
              <a:buChar char="►"/>
              <a:defRPr sz="2800" kern="100">
                <a:solidFill>
                  <a:srgbClr val="273285"/>
                </a:solidFill>
                <a:effectLst/>
                <a:latin typeface="Arial" panose="020B0604020202020204" pitchFamily="34" charset="0"/>
                <a:ea typeface="Aptos" panose="020B0004020202020204" pitchFamily="34" charset="0"/>
              </a:defRPr>
            </a:lvl1pPr>
          </a:lstStyle>
          <a:p>
            <a:r>
              <a:rPr lang="en-GB" dirty="0"/>
              <a:t>Life Sciences Strategy </a:t>
            </a:r>
          </a:p>
        </p:txBody>
      </p:sp>
      <p:sp>
        <p:nvSpPr>
          <p:cNvPr id="23" name="TextBox 22">
            <a:extLst>
              <a:ext uri="{FF2B5EF4-FFF2-40B4-BE49-F238E27FC236}">
                <a16:creationId xmlns:a16="http://schemas.microsoft.com/office/drawing/2014/main" id="{1AACB3E2-C319-31BD-A43A-F8A39006CE24}"/>
              </a:ext>
            </a:extLst>
          </p:cNvPr>
          <p:cNvSpPr txBox="1"/>
          <p:nvPr/>
        </p:nvSpPr>
        <p:spPr>
          <a:xfrm>
            <a:off x="10153809" y="4805199"/>
            <a:ext cx="7314739" cy="545727"/>
          </a:xfrm>
          <a:prstGeom prst="rect">
            <a:avLst/>
          </a:prstGeom>
          <a:noFill/>
        </p:spPr>
        <p:txBody>
          <a:bodyPr wrap="square">
            <a:spAutoFit/>
          </a:bodyPr>
          <a:lstStyle/>
          <a:p>
            <a:pPr marL="457200" indent="-457200">
              <a:lnSpc>
                <a:spcPct val="115000"/>
              </a:lnSpc>
              <a:spcAft>
                <a:spcPts val="800"/>
              </a:spcAft>
              <a:buFont typeface="Arial" panose="020B0604020202020204" pitchFamily="34" charset="0"/>
              <a:buChar char="►"/>
            </a:pPr>
            <a:r>
              <a:rPr lang="en-GB" sz="2800" kern="100" dirty="0">
                <a:solidFill>
                  <a:srgbClr val="273285"/>
                </a:solidFill>
                <a:effectLst/>
                <a:latin typeface="Arial" panose="020B0604020202020204" pitchFamily="34" charset="0"/>
                <a:ea typeface="Aptos" panose="020B0004020202020204" pitchFamily="34" charset="0"/>
              </a:rPr>
              <a:t>Clean Industrial Deal</a:t>
            </a:r>
          </a:p>
        </p:txBody>
      </p:sp>
      <p:pic>
        <p:nvPicPr>
          <p:cNvPr id="25" name="Picture 24">
            <a:extLst>
              <a:ext uri="{FF2B5EF4-FFF2-40B4-BE49-F238E27FC236}">
                <a16:creationId xmlns:a16="http://schemas.microsoft.com/office/drawing/2014/main" id="{7795114B-5028-DC11-80DD-3F825250D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57" y="2595792"/>
            <a:ext cx="1511494" cy="1511494"/>
          </a:xfrm>
          <a:prstGeom prst="rect">
            <a:avLst/>
          </a:prstGeom>
        </p:spPr>
      </p:pic>
    </p:spTree>
    <p:extLst>
      <p:ext uri="{BB962C8B-B14F-4D97-AF65-F5344CB8AC3E}">
        <p14:creationId xmlns:p14="http://schemas.microsoft.com/office/powerpoint/2010/main" val="2752096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A0F825-04E4-D384-40B3-A2E0D8FFFBFF}"/>
              </a:ext>
            </a:extLst>
          </p:cNvPr>
          <p:cNvSpPr>
            <a:spLocks noGrp="1"/>
          </p:cNvSpPr>
          <p:nvPr>
            <p:ph type="body" sz="quarter" idx="10"/>
          </p:nvPr>
        </p:nvSpPr>
        <p:spPr>
          <a:xfrm>
            <a:off x="1944436" y="3635220"/>
            <a:ext cx="8336214" cy="5435284"/>
          </a:xfrm>
        </p:spPr>
        <p:txBody>
          <a:bodyPr/>
          <a:lstStyle/>
          <a:p>
            <a:pPr>
              <a:spcBef>
                <a:spcPts val="1200"/>
              </a:spcBef>
              <a:spcAft>
                <a:spcPts val="600"/>
              </a:spcAft>
            </a:pPr>
            <a:r>
              <a:rPr lang="en-GB" sz="3000" dirty="0"/>
              <a:t>Scaling is the main challenge, not innovation</a:t>
            </a:r>
          </a:p>
          <a:p>
            <a:pPr>
              <a:spcBef>
                <a:spcPts val="1200"/>
              </a:spcBef>
              <a:spcAft>
                <a:spcPts val="600"/>
              </a:spcAft>
            </a:pPr>
            <a:r>
              <a:rPr lang="en-GB" sz="3000" dirty="0"/>
              <a:t>Regulation must enable markets</a:t>
            </a:r>
          </a:p>
          <a:p>
            <a:pPr>
              <a:spcBef>
                <a:spcPts val="1200"/>
              </a:spcBef>
              <a:spcAft>
                <a:spcPts val="600"/>
              </a:spcAft>
            </a:pPr>
            <a:r>
              <a:rPr lang="en-GB" sz="3000" dirty="0"/>
              <a:t>Access to finance across all stages is critical</a:t>
            </a:r>
          </a:p>
          <a:p>
            <a:pPr>
              <a:spcBef>
                <a:spcPts val="1200"/>
              </a:spcBef>
              <a:spcAft>
                <a:spcPts val="600"/>
              </a:spcAft>
            </a:pPr>
            <a:r>
              <a:rPr lang="en-GB" sz="3000" dirty="0"/>
              <a:t>Strong value chains and collaboration are key</a:t>
            </a:r>
          </a:p>
          <a:p>
            <a:pPr>
              <a:spcBef>
                <a:spcPts val="1200"/>
              </a:spcBef>
              <a:spcAft>
                <a:spcPts val="600"/>
              </a:spcAft>
            </a:pPr>
            <a:r>
              <a:rPr lang="en-GB" sz="3000" dirty="0"/>
              <a:t>Market creation and competitiveness need urgent attention</a:t>
            </a:r>
          </a:p>
          <a:p>
            <a:pPr>
              <a:spcBef>
                <a:spcPts val="1200"/>
              </a:spcBef>
              <a:spcAft>
                <a:spcPts val="600"/>
              </a:spcAft>
            </a:pPr>
            <a:r>
              <a:rPr lang="en-GB" sz="3000" dirty="0"/>
              <a:t>Accelerating the transition from demonstration to market deployment</a:t>
            </a:r>
          </a:p>
        </p:txBody>
      </p:sp>
      <p:sp>
        <p:nvSpPr>
          <p:cNvPr id="4" name="Slide Number Placeholder 3">
            <a:extLst>
              <a:ext uri="{FF2B5EF4-FFF2-40B4-BE49-F238E27FC236}">
                <a16:creationId xmlns:a16="http://schemas.microsoft.com/office/drawing/2014/main" id="{CC089FBA-773A-7BC9-89E2-22AA701186A1}"/>
              </a:ext>
            </a:extLst>
          </p:cNvPr>
          <p:cNvSpPr>
            <a:spLocks noGrp="1"/>
          </p:cNvSpPr>
          <p:nvPr>
            <p:ph type="sldNum" sz="quarter" idx="7"/>
          </p:nvPr>
        </p:nvSpPr>
        <p:spPr/>
        <p:txBody>
          <a:bodyPr/>
          <a:lstStyle/>
          <a:p>
            <a:pPr marL="38102">
              <a:lnSpc>
                <a:spcPts val="2985"/>
              </a:lnSpc>
            </a:pPr>
            <a:fld id="{81D60167-4931-47E6-BA6A-407CBD079E47}" type="slidenum">
              <a:rPr lang="pt-PT" spc="-25" smtClean="0"/>
              <a:pPr marL="38102">
                <a:lnSpc>
                  <a:spcPts val="2985"/>
                </a:lnSpc>
              </a:pPr>
              <a:t>11</a:t>
            </a:fld>
            <a:endParaRPr lang="pt-PT" spc="-25" dirty="0"/>
          </a:p>
        </p:txBody>
      </p:sp>
      <p:sp>
        <p:nvSpPr>
          <p:cNvPr id="5" name="Title 4">
            <a:extLst>
              <a:ext uri="{FF2B5EF4-FFF2-40B4-BE49-F238E27FC236}">
                <a16:creationId xmlns:a16="http://schemas.microsoft.com/office/drawing/2014/main" id="{C3B04FF2-8B97-9CDF-7288-3C2A914D116A}"/>
              </a:ext>
            </a:extLst>
          </p:cNvPr>
          <p:cNvSpPr>
            <a:spLocks noGrp="1"/>
          </p:cNvSpPr>
          <p:nvPr>
            <p:ph type="title"/>
          </p:nvPr>
        </p:nvSpPr>
        <p:spPr/>
        <p:txBody>
          <a:bodyPr/>
          <a:lstStyle/>
          <a:p>
            <a:r>
              <a:rPr lang="en-GB" dirty="0"/>
              <a:t>Next: addressing the sector’s challenges</a:t>
            </a:r>
          </a:p>
        </p:txBody>
      </p:sp>
      <p:pic>
        <p:nvPicPr>
          <p:cNvPr id="8" name="Picture Placeholder 7">
            <a:extLst>
              <a:ext uri="{FF2B5EF4-FFF2-40B4-BE49-F238E27FC236}">
                <a16:creationId xmlns:a16="http://schemas.microsoft.com/office/drawing/2014/main" id="{7FC86660-6764-A835-4E14-602B8B82C22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692" b="4692"/>
          <a:stretch>
            <a:fillRect/>
          </a:stretch>
        </p:blipFill>
        <p:spPr>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pic>
      <p:pic>
        <p:nvPicPr>
          <p:cNvPr id="9" name="Imagem 20">
            <a:extLst>
              <a:ext uri="{FF2B5EF4-FFF2-40B4-BE49-F238E27FC236}">
                <a16:creationId xmlns:a16="http://schemas.microsoft.com/office/drawing/2014/main" id="{8722A8EC-65E3-FBB9-DEB2-5420F094A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20" y="3651552"/>
            <a:ext cx="568797" cy="547129"/>
          </a:xfrm>
          <a:prstGeom prst="rect">
            <a:avLst/>
          </a:prstGeom>
        </p:spPr>
      </p:pic>
      <p:pic>
        <p:nvPicPr>
          <p:cNvPr id="10" name="Imagem 20">
            <a:extLst>
              <a:ext uri="{FF2B5EF4-FFF2-40B4-BE49-F238E27FC236}">
                <a16:creationId xmlns:a16="http://schemas.microsoft.com/office/drawing/2014/main" id="{1192DAA4-8AF3-80CB-F6FE-ABAAA2CC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264" y="4359124"/>
            <a:ext cx="568797" cy="547129"/>
          </a:xfrm>
          <a:prstGeom prst="rect">
            <a:avLst/>
          </a:prstGeom>
        </p:spPr>
      </p:pic>
      <p:pic>
        <p:nvPicPr>
          <p:cNvPr id="11" name="Imagem 20">
            <a:extLst>
              <a:ext uri="{FF2B5EF4-FFF2-40B4-BE49-F238E27FC236}">
                <a16:creationId xmlns:a16="http://schemas.microsoft.com/office/drawing/2014/main" id="{E6E330E0-DEE3-C3E3-DFD7-B953F6186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703" y="5066696"/>
            <a:ext cx="568797" cy="547129"/>
          </a:xfrm>
          <a:prstGeom prst="rect">
            <a:avLst/>
          </a:prstGeom>
        </p:spPr>
      </p:pic>
      <p:pic>
        <p:nvPicPr>
          <p:cNvPr id="12" name="Imagem 20">
            <a:extLst>
              <a:ext uri="{FF2B5EF4-FFF2-40B4-BE49-F238E27FC236}">
                <a16:creationId xmlns:a16="http://schemas.microsoft.com/office/drawing/2014/main" id="{380AAAF4-2DC8-8C36-777B-C23E741D6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702" y="5730349"/>
            <a:ext cx="568797" cy="547129"/>
          </a:xfrm>
          <a:prstGeom prst="rect">
            <a:avLst/>
          </a:prstGeom>
        </p:spPr>
      </p:pic>
      <p:pic>
        <p:nvPicPr>
          <p:cNvPr id="13" name="Imagem 20">
            <a:extLst>
              <a:ext uri="{FF2B5EF4-FFF2-40B4-BE49-F238E27FC236}">
                <a16:creationId xmlns:a16="http://schemas.microsoft.com/office/drawing/2014/main" id="{6273762D-5CC4-0D96-A60D-34BA97180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0089" y="6420414"/>
            <a:ext cx="568797" cy="547129"/>
          </a:xfrm>
          <a:prstGeom prst="rect">
            <a:avLst/>
          </a:prstGeom>
        </p:spPr>
      </p:pic>
      <p:pic>
        <p:nvPicPr>
          <p:cNvPr id="14" name="Imagem 20">
            <a:extLst>
              <a:ext uri="{FF2B5EF4-FFF2-40B4-BE49-F238E27FC236}">
                <a16:creationId xmlns:a16="http://schemas.microsoft.com/office/drawing/2014/main" id="{55340A20-93E2-CF54-8AB5-EF2168995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0088" y="7533225"/>
            <a:ext cx="568797" cy="547129"/>
          </a:xfrm>
          <a:prstGeom prst="rect">
            <a:avLst/>
          </a:prstGeom>
        </p:spPr>
      </p:pic>
      <p:sp>
        <p:nvSpPr>
          <p:cNvPr id="15" name="TextBox 14">
            <a:extLst>
              <a:ext uri="{FF2B5EF4-FFF2-40B4-BE49-F238E27FC236}">
                <a16:creationId xmlns:a16="http://schemas.microsoft.com/office/drawing/2014/main" id="{F5A6730A-4948-59BF-A13C-B545AC36DC5B}"/>
              </a:ext>
            </a:extLst>
          </p:cNvPr>
          <p:cNvSpPr txBox="1"/>
          <p:nvPr/>
        </p:nvSpPr>
        <p:spPr>
          <a:xfrm>
            <a:off x="1944436" y="2659323"/>
            <a:ext cx="7083991" cy="707886"/>
          </a:xfrm>
          <a:prstGeom prst="rect">
            <a:avLst/>
          </a:prstGeom>
          <a:noFill/>
        </p:spPr>
        <p:txBody>
          <a:bodyPr wrap="none" rtlCol="0">
            <a:spAutoFit/>
          </a:bodyPr>
          <a:lstStyle/>
          <a:p>
            <a:r>
              <a:rPr lang="en-GB" sz="4000" b="1" dirty="0">
                <a:solidFill>
                  <a:srgbClr val="273285"/>
                </a:solidFill>
                <a:highlight>
                  <a:srgbClr val="A5D7B3"/>
                </a:highlight>
                <a:latin typeface="+mn-lt"/>
              </a:rPr>
              <a:t>CBE JU stakeholders’ view: </a:t>
            </a:r>
          </a:p>
        </p:txBody>
      </p:sp>
      <p:sp>
        <p:nvSpPr>
          <p:cNvPr id="18" name="TextBox 17">
            <a:extLst>
              <a:ext uri="{FF2B5EF4-FFF2-40B4-BE49-F238E27FC236}">
                <a16:creationId xmlns:a16="http://schemas.microsoft.com/office/drawing/2014/main" id="{25DF7630-9C8A-55B8-3994-2DD0FFA34BD0}"/>
              </a:ext>
            </a:extLst>
          </p:cNvPr>
          <p:cNvSpPr txBox="1"/>
          <p:nvPr/>
        </p:nvSpPr>
        <p:spPr>
          <a:xfrm>
            <a:off x="16593716" y="9425299"/>
            <a:ext cx="3510384" cy="369332"/>
          </a:xfrm>
          <a:prstGeom prst="rect">
            <a:avLst/>
          </a:prstGeom>
          <a:noFill/>
        </p:spPr>
        <p:txBody>
          <a:bodyPr wrap="square" rtlCol="0">
            <a:spAutoFit/>
          </a:bodyPr>
          <a:lstStyle/>
          <a:p>
            <a:r>
              <a:rPr lang="en-GB" dirty="0">
                <a:solidFill>
                  <a:schemeClr val="bg1"/>
                </a:solidFill>
              </a:rPr>
              <a:t>© Sanne De Block for BBEPP</a:t>
            </a:r>
          </a:p>
        </p:txBody>
      </p:sp>
    </p:spTree>
    <p:extLst>
      <p:ext uri="{BB962C8B-B14F-4D97-AF65-F5344CB8AC3E}">
        <p14:creationId xmlns:p14="http://schemas.microsoft.com/office/powerpoint/2010/main" val="1769815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a Imagem 3">
            <a:extLst>
              <a:ext uri="{FF2B5EF4-FFF2-40B4-BE49-F238E27FC236}">
                <a16:creationId xmlns:a16="http://schemas.microsoft.com/office/drawing/2014/main" id="{04447E78-43DD-69EA-12DD-4818C6BD125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515" r="16515"/>
          <a:stretch/>
        </p:blipFill>
        <p:spPr>
          <a:xfrm flipH="1">
            <a:off x="12953255" y="-2481943"/>
            <a:ext cx="9393457" cy="9405258"/>
          </a:xfrm>
        </p:spPr>
      </p:pic>
    </p:spTree>
    <p:extLst>
      <p:ext uri="{BB962C8B-B14F-4D97-AF65-F5344CB8AC3E}">
        <p14:creationId xmlns:p14="http://schemas.microsoft.com/office/powerpoint/2010/main" val="360347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5E739-C5AF-552F-B1B5-80CB95DEAA05}"/>
              </a:ext>
            </a:extLst>
          </p:cNvPr>
          <p:cNvPicPr>
            <a:picLocks noChangeAspect="1"/>
          </p:cNvPicPr>
          <p:nvPr/>
        </p:nvPicPr>
        <p:blipFill>
          <a:blip r:embed="rId3"/>
          <a:stretch>
            <a:fillRect/>
          </a:stretch>
        </p:blipFill>
        <p:spPr>
          <a:xfrm rot="9217934">
            <a:off x="9232901" y="5109138"/>
            <a:ext cx="1495268" cy="941212"/>
          </a:xfrm>
          <a:prstGeom prst="rect">
            <a:avLst/>
          </a:prstGeom>
        </p:spPr>
      </p:pic>
      <p:sp>
        <p:nvSpPr>
          <p:cNvPr id="14" name="Holder 3">
            <a:extLst>
              <a:ext uri="{FF2B5EF4-FFF2-40B4-BE49-F238E27FC236}">
                <a16:creationId xmlns:a16="http://schemas.microsoft.com/office/drawing/2014/main" id="{9B973F8A-993A-A970-ED56-F9719CC486FF}"/>
              </a:ext>
            </a:extLst>
          </p:cNvPr>
          <p:cNvSpPr>
            <a:spLocks noGrp="1"/>
          </p:cNvSpPr>
          <p:nvPr>
            <p:ph type="body" idx="1" hasCustomPrompt="1"/>
          </p:nvPr>
        </p:nvSpPr>
        <p:spPr>
          <a:xfrm>
            <a:off x="1212850" y="2987676"/>
            <a:ext cx="7162801" cy="975121"/>
          </a:xfrm>
          <a:prstGeom prst="rect">
            <a:avLst/>
          </a:prstGeom>
        </p:spPr>
        <p:txBody>
          <a:bodyPr lIns="0" tIns="0" rIns="0" bIns="0"/>
          <a:lstStyle>
            <a:lvl1pPr>
              <a:defRPr sz="7000" b="1" i="0">
                <a:solidFill>
                  <a:srgbClr val="60BE7A"/>
                </a:solidFill>
                <a:latin typeface="Arial Black" panose="020B0604020202020204" pitchFamily="34" charset="0"/>
                <a:cs typeface="Arial Black" panose="020B0604020202020204" pitchFamily="34" charset="0"/>
              </a:defRPr>
            </a:lvl1pPr>
          </a:lstStyle>
          <a:p>
            <a:r>
              <a:rPr lang="en-GB" dirty="0"/>
              <a:t>€2 billion</a:t>
            </a:r>
          </a:p>
        </p:txBody>
      </p:sp>
      <p:sp>
        <p:nvSpPr>
          <p:cNvPr id="15" name="Holder 3">
            <a:extLst>
              <a:ext uri="{FF2B5EF4-FFF2-40B4-BE49-F238E27FC236}">
                <a16:creationId xmlns:a16="http://schemas.microsoft.com/office/drawing/2014/main" id="{70C56E77-5E48-9793-3E9B-7FEAAD7E47F8}"/>
              </a:ext>
            </a:extLst>
          </p:cNvPr>
          <p:cNvSpPr>
            <a:spLocks noGrp="1"/>
          </p:cNvSpPr>
          <p:nvPr>
            <p:ph type="body" idx="10" hasCustomPrompt="1"/>
          </p:nvPr>
        </p:nvSpPr>
        <p:spPr>
          <a:xfrm>
            <a:off x="1236237" y="4020886"/>
            <a:ext cx="7385249" cy="2746297"/>
          </a:xfrm>
          <a:prstGeom prst="rect">
            <a:avLst/>
          </a:prstGeom>
        </p:spPr>
        <p:txBody>
          <a:bodyPr lIns="0" tIns="0" rIns="0" bIns="0"/>
          <a:lstStyle>
            <a:lvl1pPr>
              <a:defRPr sz="4400" b="1" i="0">
                <a:solidFill>
                  <a:srgbClr val="60BE7A"/>
                </a:solidFill>
                <a:latin typeface="Arial" panose="020B0604020202020204" pitchFamily="34" charset="0"/>
                <a:cs typeface="Arial" panose="020B0604020202020204" pitchFamily="34" charset="0"/>
              </a:defRPr>
            </a:lvl1pPr>
          </a:lstStyle>
          <a:p>
            <a:r>
              <a:rPr lang="en-GB" dirty="0"/>
              <a:t>public-private partnership</a:t>
            </a:r>
            <a:br>
              <a:rPr lang="en-GB" dirty="0"/>
            </a:br>
            <a:r>
              <a:rPr lang="en-GB" dirty="0">
                <a:solidFill>
                  <a:srgbClr val="2C3583"/>
                </a:solidFill>
              </a:rPr>
              <a:t>scaling up Europe’s circular bio-based industries</a:t>
            </a:r>
          </a:p>
          <a:p>
            <a:endParaRPr lang="en-GB" dirty="0"/>
          </a:p>
        </p:txBody>
      </p:sp>
      <p:sp>
        <p:nvSpPr>
          <p:cNvPr id="17" name="Holder 3">
            <a:extLst>
              <a:ext uri="{FF2B5EF4-FFF2-40B4-BE49-F238E27FC236}">
                <a16:creationId xmlns:a16="http://schemas.microsoft.com/office/drawing/2014/main" id="{B249C78D-4BA3-002A-B0BA-E294D7F68592}"/>
              </a:ext>
            </a:extLst>
          </p:cNvPr>
          <p:cNvSpPr>
            <a:spLocks noGrp="1"/>
          </p:cNvSpPr>
          <p:nvPr>
            <p:ph type="body" idx="12" hasCustomPrompt="1"/>
          </p:nvPr>
        </p:nvSpPr>
        <p:spPr>
          <a:xfrm>
            <a:off x="6520022" y="7523002"/>
            <a:ext cx="3276600" cy="1528763"/>
          </a:xfrm>
          <a:prstGeom prst="rect">
            <a:avLst/>
          </a:prstGeom>
        </p:spPr>
        <p:txBody>
          <a:bodyPr lIns="0" tIns="0" rIns="0" bIns="0"/>
          <a:lstStyle>
            <a:lvl1pPr algn="ctr">
              <a:defRPr sz="3600" b="1" i="0">
                <a:solidFill>
                  <a:srgbClr val="2C3583"/>
                </a:solidFill>
                <a:latin typeface="Arial" panose="020B0604020202020204" pitchFamily="34" charset="0"/>
                <a:cs typeface="Arial" panose="020B0604020202020204" pitchFamily="34" charset="0"/>
              </a:defRPr>
            </a:lvl1pPr>
          </a:lstStyle>
          <a:p>
            <a:r>
              <a:rPr lang="en-GB" sz="4400" dirty="0"/>
              <a:t>Waste </a:t>
            </a:r>
            <a:br>
              <a:rPr lang="en-GB" sz="4400" dirty="0"/>
            </a:br>
            <a:r>
              <a:rPr lang="en-GB" sz="4400" dirty="0"/>
              <a:t>to value</a:t>
            </a:r>
          </a:p>
          <a:p>
            <a:endParaRPr lang="en-GB" sz="4400" dirty="0"/>
          </a:p>
          <a:p>
            <a:endParaRPr lang="en-GB" sz="4400" dirty="0"/>
          </a:p>
          <a:p>
            <a:endParaRPr lang="en-GB" sz="4400" dirty="0"/>
          </a:p>
        </p:txBody>
      </p:sp>
      <p:sp>
        <p:nvSpPr>
          <p:cNvPr id="21" name="Marcador de Posição do Texto 39">
            <a:extLst>
              <a:ext uri="{FF2B5EF4-FFF2-40B4-BE49-F238E27FC236}">
                <a16:creationId xmlns:a16="http://schemas.microsoft.com/office/drawing/2014/main" id="{BD13F553-C806-95AF-7522-B23C12D57A8D}"/>
              </a:ext>
            </a:extLst>
          </p:cNvPr>
          <p:cNvSpPr>
            <a:spLocks noGrp="1"/>
          </p:cNvSpPr>
          <p:nvPr>
            <p:ph type="body" sz="quarter" idx="17" hasCustomPrompt="1"/>
          </p:nvPr>
        </p:nvSpPr>
        <p:spPr>
          <a:xfrm>
            <a:off x="10848841" y="7002284"/>
            <a:ext cx="2819400" cy="1528762"/>
          </a:xfrm>
          <a:prstGeom prst="rect">
            <a:avLst/>
          </a:prstGeom>
        </p:spPr>
        <p:txBody>
          <a:bodyPr/>
          <a:lstStyle>
            <a:lvl1pPr algn="ctr">
              <a:defRPr sz="2600" b="1" i="0">
                <a:solidFill>
                  <a:schemeClr val="bg1"/>
                </a:solidFill>
                <a:latin typeface="Arial" panose="020B0604020202020204" pitchFamily="34" charset="0"/>
                <a:cs typeface="Arial" panose="020B0604020202020204" pitchFamily="34" charset="0"/>
              </a:defRPr>
            </a:lvl1pPr>
            <a:lvl2pPr marL="457200" marR="0" indent="0" algn="ctr" defTabSz="914400" eaLnBrk="1" fontAlgn="auto" latinLnBrk="0" hangingPunct="1">
              <a:lnSpc>
                <a:spcPct val="100000"/>
              </a:lnSpc>
              <a:spcBef>
                <a:spcPts val="0"/>
              </a:spcBef>
              <a:spcAft>
                <a:spcPts val="0"/>
              </a:spcAft>
              <a:buClrTx/>
              <a:buSzTx/>
              <a:buFontTx/>
              <a:buNone/>
              <a:tabLst/>
              <a:defRPr sz="2600"/>
            </a:lvl2pPr>
          </a:lstStyle>
          <a:p>
            <a:pPr defTabSz="914430"/>
            <a:r>
              <a:rPr lang="en-GB" dirty="0"/>
              <a:t>Cutting fossil imports</a:t>
            </a:r>
          </a:p>
          <a:p>
            <a:pPr lvl="1"/>
            <a:endParaRPr lang="en-GB" dirty="0"/>
          </a:p>
        </p:txBody>
      </p:sp>
      <p:sp>
        <p:nvSpPr>
          <p:cNvPr id="22" name="Marcador de Posição do Texto 39">
            <a:extLst>
              <a:ext uri="{FF2B5EF4-FFF2-40B4-BE49-F238E27FC236}">
                <a16:creationId xmlns:a16="http://schemas.microsoft.com/office/drawing/2014/main" id="{9E73CDD0-D0A7-F6BA-3E08-8C605D4B5D65}"/>
              </a:ext>
            </a:extLst>
          </p:cNvPr>
          <p:cNvSpPr>
            <a:spLocks noGrp="1"/>
          </p:cNvSpPr>
          <p:nvPr>
            <p:ph type="body" sz="quarter" idx="18" hasCustomPrompt="1"/>
          </p:nvPr>
        </p:nvSpPr>
        <p:spPr>
          <a:xfrm>
            <a:off x="13620111" y="4669397"/>
            <a:ext cx="2819400" cy="1528762"/>
          </a:xfrm>
          <a:prstGeom prst="rect">
            <a:avLst/>
          </a:prstGeom>
        </p:spPr>
        <p:txBody>
          <a:bodyPr/>
          <a:lstStyle>
            <a:lvl1pPr marL="12700" marR="5080" indent="635" algn="ctr">
              <a:lnSpc>
                <a:spcPct val="100400"/>
              </a:lnSpc>
              <a:spcBef>
                <a:spcPts val="125"/>
              </a:spcBef>
              <a:defRPr sz="2600" b="1" i="0">
                <a:solidFill>
                  <a:schemeClr val="bg1"/>
                </a:solidFill>
                <a:latin typeface="Arial" panose="020B0604020202020204" pitchFamily="34" charset="0"/>
                <a:cs typeface="Arial" panose="020B0604020202020204" pitchFamily="34" charset="0"/>
              </a:defRPr>
            </a:lvl1pPr>
            <a:lvl2pPr marL="457200" marR="0" indent="0" algn="ctr" defTabSz="914400" eaLnBrk="1" fontAlgn="auto" latinLnBrk="0" hangingPunct="1">
              <a:lnSpc>
                <a:spcPct val="100000"/>
              </a:lnSpc>
              <a:spcBef>
                <a:spcPts val="0"/>
              </a:spcBef>
              <a:spcAft>
                <a:spcPts val="0"/>
              </a:spcAft>
              <a:buClrTx/>
              <a:buSzTx/>
              <a:buFontTx/>
              <a:buNone/>
              <a:tabLst/>
              <a:defRPr sz="2600"/>
            </a:lvl2pPr>
          </a:lstStyle>
          <a:p>
            <a:pPr marR="5081"/>
            <a:r>
              <a:rPr lang="en-GB" spc="-11" dirty="0">
                <a:solidFill>
                  <a:srgbClr val="FFFFFF"/>
                </a:solidFill>
                <a:latin typeface="Arial"/>
                <a:cs typeface="Arial"/>
              </a:rPr>
              <a:t>Boosting Europe’s competitiveness</a:t>
            </a:r>
            <a:endParaRPr lang="en-GB" dirty="0">
              <a:latin typeface="Arial"/>
              <a:cs typeface="Arial"/>
            </a:endParaRPr>
          </a:p>
          <a:p>
            <a:pPr lvl="1"/>
            <a:endParaRPr lang="en-GB" dirty="0"/>
          </a:p>
        </p:txBody>
      </p:sp>
      <p:sp>
        <p:nvSpPr>
          <p:cNvPr id="23" name="Marcador de Posição do Texto 39">
            <a:extLst>
              <a:ext uri="{FF2B5EF4-FFF2-40B4-BE49-F238E27FC236}">
                <a16:creationId xmlns:a16="http://schemas.microsoft.com/office/drawing/2014/main" id="{5866940B-2A1A-C4D9-3B30-00113F0EA224}"/>
              </a:ext>
            </a:extLst>
          </p:cNvPr>
          <p:cNvSpPr>
            <a:spLocks noGrp="1"/>
          </p:cNvSpPr>
          <p:nvPr>
            <p:ph type="body" sz="quarter" idx="19" hasCustomPrompt="1"/>
          </p:nvPr>
        </p:nvSpPr>
        <p:spPr>
          <a:xfrm>
            <a:off x="17050954" y="4565720"/>
            <a:ext cx="3053146" cy="1528762"/>
          </a:xfrm>
          <a:prstGeom prst="rect">
            <a:avLst/>
          </a:prstGeom>
        </p:spPr>
        <p:txBody>
          <a:bodyPr/>
          <a:lstStyle>
            <a:lvl1pPr algn="ctr">
              <a:defRPr sz="2600" b="1" i="0">
                <a:solidFill>
                  <a:schemeClr val="bg1"/>
                </a:solidFill>
                <a:latin typeface="Arial" panose="020B0604020202020204" pitchFamily="34" charset="0"/>
                <a:cs typeface="Arial" panose="020B0604020202020204" pitchFamily="34" charset="0"/>
              </a:defRPr>
            </a:lvl1pPr>
            <a:lvl2pPr marL="457200" marR="0" indent="0" algn="ctr" defTabSz="914400" eaLnBrk="1" fontAlgn="auto" latinLnBrk="0" hangingPunct="1">
              <a:lnSpc>
                <a:spcPct val="100000"/>
              </a:lnSpc>
              <a:spcBef>
                <a:spcPts val="0"/>
              </a:spcBef>
              <a:spcAft>
                <a:spcPts val="0"/>
              </a:spcAft>
              <a:buClrTx/>
              <a:buSzTx/>
              <a:buFontTx/>
              <a:buNone/>
              <a:tabLst/>
              <a:defRPr sz="2600"/>
            </a:lvl2pPr>
          </a:lstStyle>
          <a:p>
            <a:pPr indent="0" algn="l"/>
            <a:r>
              <a:rPr lang="en-GB" dirty="0">
                <a:solidFill>
                  <a:srgbClr val="FFFFFF"/>
                </a:solidFill>
                <a:latin typeface="Arial"/>
                <a:cs typeface="Arial"/>
              </a:rPr>
              <a:t>Decarbonising industries</a:t>
            </a:r>
            <a:endParaRPr lang="en-GB" dirty="0">
              <a:latin typeface="Arial"/>
              <a:cs typeface="Arial"/>
            </a:endParaRPr>
          </a:p>
          <a:p>
            <a:pPr lvl="1" algn="l"/>
            <a:endParaRPr lang="en-GB" dirty="0"/>
          </a:p>
        </p:txBody>
      </p:sp>
      <p:cxnSp>
        <p:nvCxnSpPr>
          <p:cNvPr id="24" name="Conexão Reta 23">
            <a:extLst>
              <a:ext uri="{FF2B5EF4-FFF2-40B4-BE49-F238E27FC236}">
                <a16:creationId xmlns:a16="http://schemas.microsoft.com/office/drawing/2014/main" id="{D05A14C3-A5B7-3CA0-1D7A-0ED78A736A5E}"/>
              </a:ext>
            </a:extLst>
          </p:cNvPr>
          <p:cNvCxnSpPr>
            <a:cxnSpLocks/>
          </p:cNvCxnSpPr>
          <p:nvPr/>
        </p:nvCxnSpPr>
        <p:spPr>
          <a:xfrm>
            <a:off x="16475439" y="3765705"/>
            <a:ext cx="575515" cy="2369264"/>
          </a:xfrm>
          <a:prstGeom prst="line">
            <a:avLst/>
          </a:prstGeom>
          <a:ln w="25400">
            <a:solidFill>
              <a:srgbClr val="667DB7"/>
            </a:solidFill>
          </a:ln>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8B9B653F-A973-BEC5-7E2D-1FE658488FF9}"/>
              </a:ext>
            </a:extLst>
          </p:cNvPr>
          <p:cNvCxnSpPr>
            <a:cxnSpLocks/>
          </p:cNvCxnSpPr>
          <p:nvPr/>
        </p:nvCxnSpPr>
        <p:spPr>
          <a:xfrm>
            <a:off x="12479846" y="5394034"/>
            <a:ext cx="1601854" cy="1855502"/>
          </a:xfrm>
          <a:prstGeom prst="line">
            <a:avLst/>
          </a:prstGeom>
          <a:ln w="25400">
            <a:solidFill>
              <a:srgbClr val="667DB7"/>
            </a:solidFill>
          </a:ln>
        </p:spPr>
        <p:style>
          <a:lnRef idx="1">
            <a:schemeClr val="accent1"/>
          </a:lnRef>
          <a:fillRef idx="0">
            <a:schemeClr val="accent1"/>
          </a:fillRef>
          <a:effectRef idx="0">
            <a:schemeClr val="accent1"/>
          </a:effectRef>
          <a:fontRef idx="minor">
            <a:schemeClr val="tx1"/>
          </a:fontRef>
        </p:style>
      </p:cxnSp>
      <p:grpSp>
        <p:nvGrpSpPr>
          <p:cNvPr id="26" name="Agrupar 25">
            <a:extLst>
              <a:ext uri="{FF2B5EF4-FFF2-40B4-BE49-F238E27FC236}">
                <a16:creationId xmlns:a16="http://schemas.microsoft.com/office/drawing/2014/main" id="{EC596758-BD5B-DFC1-C88A-00F8662907F4}"/>
              </a:ext>
            </a:extLst>
          </p:cNvPr>
          <p:cNvGrpSpPr/>
          <p:nvPr/>
        </p:nvGrpSpPr>
        <p:grpSpPr>
          <a:xfrm>
            <a:off x="1166925" y="1789497"/>
            <a:ext cx="14015286" cy="304800"/>
            <a:chOff x="908050" y="2073275"/>
            <a:chExt cx="14015286" cy="304800"/>
          </a:xfrm>
        </p:grpSpPr>
        <p:sp>
          <p:nvSpPr>
            <p:cNvPr id="27" name="Oval 26">
              <a:extLst>
                <a:ext uri="{FF2B5EF4-FFF2-40B4-BE49-F238E27FC236}">
                  <a16:creationId xmlns:a16="http://schemas.microsoft.com/office/drawing/2014/main" id="{F00F85FE-C567-CD85-2C0D-19A9652C0EE0}"/>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D842A7AF-6714-6A76-89D6-34DD0C575FAC}"/>
                </a:ext>
              </a:extLst>
            </p:cNvPr>
            <p:cNvSpPr/>
            <p:nvPr/>
          </p:nvSpPr>
          <p:spPr>
            <a:xfrm>
              <a:off x="14618536"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tângulo 28">
              <a:extLst>
                <a:ext uri="{FF2B5EF4-FFF2-40B4-BE49-F238E27FC236}">
                  <a16:creationId xmlns:a16="http://schemas.microsoft.com/office/drawing/2014/main" id="{7A8988E0-0B24-BD8A-C215-0C9C9C2E725A}"/>
                </a:ext>
              </a:extLst>
            </p:cNvPr>
            <p:cNvSpPr/>
            <p:nvPr/>
          </p:nvSpPr>
          <p:spPr>
            <a:xfrm>
              <a:off x="1060449" y="2073275"/>
              <a:ext cx="13677997"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Holder 2">
            <a:extLst>
              <a:ext uri="{FF2B5EF4-FFF2-40B4-BE49-F238E27FC236}">
                <a16:creationId xmlns:a16="http://schemas.microsoft.com/office/drawing/2014/main" id="{05F97106-780B-4A05-C776-841F13771A79}"/>
              </a:ext>
            </a:extLst>
          </p:cNvPr>
          <p:cNvSpPr>
            <a:spLocks noGrp="1"/>
          </p:cNvSpPr>
          <p:nvPr>
            <p:ph type="title" hasCustomPrompt="1"/>
          </p:nvPr>
        </p:nvSpPr>
        <p:spPr>
          <a:xfrm>
            <a:off x="1212850" y="1235075"/>
            <a:ext cx="14073510" cy="762000"/>
          </a:xfrm>
          <a:prstGeom prst="rect">
            <a:avLst/>
          </a:prstGeom>
        </p:spPr>
        <p:txBody>
          <a:bodyPr lIns="0" tIns="0" rIns="0" bIns="0"/>
          <a:lstStyle>
            <a:lvl1pPr>
              <a:defRPr sz="5100" b="1" i="0">
                <a:solidFill>
                  <a:srgbClr val="2C3583"/>
                </a:solidFill>
                <a:latin typeface="Arial"/>
                <a:cs typeface="Arial"/>
              </a:defRPr>
            </a:lvl1pPr>
          </a:lstStyle>
          <a:p>
            <a:r>
              <a:rPr lang="en-GB" dirty="0"/>
              <a:t>Circular Bio-based Europe Joint Undertaking</a:t>
            </a:r>
          </a:p>
        </p:txBody>
      </p:sp>
      <p:sp>
        <p:nvSpPr>
          <p:cNvPr id="32" name="Marcador de Posição do Número do Diapositivo 31">
            <a:extLst>
              <a:ext uri="{FF2B5EF4-FFF2-40B4-BE49-F238E27FC236}">
                <a16:creationId xmlns:a16="http://schemas.microsoft.com/office/drawing/2014/main" id="{8A0BA1AA-5905-0BCC-B93E-F19497CBFE72}"/>
              </a:ext>
            </a:extLst>
          </p:cNvPr>
          <p:cNvSpPr>
            <a:spLocks noGrp="1"/>
          </p:cNvSpPr>
          <p:nvPr>
            <p:ph type="sldNum" sz="quarter" idx="7"/>
          </p:nvPr>
        </p:nvSpPr>
        <p:spPr/>
        <p:txBody>
          <a:bodyPr/>
          <a:lstStyle/>
          <a:p>
            <a:pPr marL="38102">
              <a:lnSpc>
                <a:spcPts val="2985"/>
              </a:lnSpc>
            </a:pPr>
            <a:fld id="{81D60167-4931-47E6-BA6A-407CBD079E47}" type="slidenum">
              <a:rPr lang="en-GB" spc="-25" smtClean="0"/>
              <a:pPr marL="38102">
                <a:lnSpc>
                  <a:spcPts val="2985"/>
                </a:lnSpc>
              </a:pPr>
              <a:t>2</a:t>
            </a:fld>
            <a:endParaRPr lang="en-GB" spc="-25" dirty="0"/>
          </a:p>
        </p:txBody>
      </p:sp>
      <p:sp>
        <p:nvSpPr>
          <p:cNvPr id="2" name="Marcador de Posição do Texto 39">
            <a:extLst>
              <a:ext uri="{FF2B5EF4-FFF2-40B4-BE49-F238E27FC236}">
                <a16:creationId xmlns:a16="http://schemas.microsoft.com/office/drawing/2014/main" id="{245951A9-D215-7734-F1BD-5A3C3372A9B1}"/>
              </a:ext>
            </a:extLst>
          </p:cNvPr>
          <p:cNvSpPr txBox="1">
            <a:spLocks/>
          </p:cNvSpPr>
          <p:nvPr/>
        </p:nvSpPr>
        <p:spPr>
          <a:xfrm>
            <a:off x="10052050" y="9180513"/>
            <a:ext cx="2819400" cy="1528762"/>
          </a:xfrm>
          <a:prstGeom prst="rect">
            <a:avLst/>
          </a:prstGeom>
        </p:spPr>
        <p:txBody>
          <a:bodyPr/>
          <a:lstStyle>
            <a:lvl1pPr marL="0" algn="ctr">
              <a:defRPr sz="2600" b="1" i="0">
                <a:solidFill>
                  <a:schemeClr val="bg1"/>
                </a:solidFill>
                <a:latin typeface="Arial" panose="020B0604020202020204" pitchFamily="34" charset="0"/>
                <a:ea typeface="+mn-ea"/>
                <a:cs typeface="Arial" panose="020B0604020202020204" pitchFamily="34" charset="0"/>
              </a:defRPr>
            </a:lvl1pPr>
            <a:lvl2pPr marL="457200" marR="0" indent="0" algn="ctr" defTabSz="914400" eaLnBrk="1" fontAlgn="auto" latinLnBrk="0" hangingPunct="1">
              <a:lnSpc>
                <a:spcPct val="100000"/>
              </a:lnSpc>
              <a:spcBef>
                <a:spcPts val="0"/>
              </a:spcBef>
              <a:spcAft>
                <a:spcPts val="0"/>
              </a:spcAft>
              <a:buClrTx/>
              <a:buSzTx/>
              <a:buFontTx/>
              <a:buNone/>
              <a:tabLst/>
              <a:defRPr sz="2600">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pPr defTabSz="914430"/>
            <a:r>
              <a:rPr lang="en-GB" dirty="0"/>
              <a:t>Supporting EU’s sustainability objectives</a:t>
            </a:r>
          </a:p>
          <a:p>
            <a:pPr lvl="1"/>
            <a:endParaRPr lang="en-GB" dirty="0"/>
          </a:p>
        </p:txBody>
      </p:sp>
      <p:cxnSp>
        <p:nvCxnSpPr>
          <p:cNvPr id="5" name="Conexão Reta 24">
            <a:extLst>
              <a:ext uri="{FF2B5EF4-FFF2-40B4-BE49-F238E27FC236}">
                <a16:creationId xmlns:a16="http://schemas.microsoft.com/office/drawing/2014/main" id="{06E438E1-C022-68FF-FE20-3A5003A28D60}"/>
              </a:ext>
            </a:extLst>
          </p:cNvPr>
          <p:cNvCxnSpPr>
            <a:cxnSpLocks/>
          </p:cNvCxnSpPr>
          <p:nvPr/>
        </p:nvCxnSpPr>
        <p:spPr>
          <a:xfrm>
            <a:off x="10521895" y="7958378"/>
            <a:ext cx="1957951" cy="1006328"/>
          </a:xfrm>
          <a:prstGeom prst="line">
            <a:avLst/>
          </a:prstGeom>
          <a:ln w="25400">
            <a:solidFill>
              <a:srgbClr val="667DB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9C44A6F-19CF-49B5-A965-FD7D91259FD4}"/>
              </a:ext>
            </a:extLst>
          </p:cNvPr>
          <p:cNvPicPr>
            <a:picLocks noChangeAspect="1"/>
          </p:cNvPicPr>
          <p:nvPr/>
        </p:nvPicPr>
        <p:blipFill>
          <a:blip r:embed="rId4"/>
          <a:stretch>
            <a:fillRect/>
          </a:stretch>
        </p:blipFill>
        <p:spPr>
          <a:xfrm>
            <a:off x="4662118" y="9106674"/>
            <a:ext cx="1495267" cy="1543627"/>
          </a:xfrm>
          <a:prstGeom prst="rect">
            <a:avLst/>
          </a:prstGeom>
        </p:spPr>
      </p:pic>
    </p:spTree>
    <p:extLst>
      <p:ext uri="{BB962C8B-B14F-4D97-AF65-F5344CB8AC3E}">
        <p14:creationId xmlns:p14="http://schemas.microsoft.com/office/powerpoint/2010/main" val="43515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Agrupar 37">
            <a:extLst>
              <a:ext uri="{FF2B5EF4-FFF2-40B4-BE49-F238E27FC236}">
                <a16:creationId xmlns:a16="http://schemas.microsoft.com/office/drawing/2014/main" id="{DD294D83-3773-DF12-E886-A258F2B6D9E2}"/>
              </a:ext>
            </a:extLst>
          </p:cNvPr>
          <p:cNvGrpSpPr/>
          <p:nvPr/>
        </p:nvGrpSpPr>
        <p:grpSpPr>
          <a:xfrm>
            <a:off x="1212849" y="1768475"/>
            <a:ext cx="11229898" cy="304800"/>
            <a:chOff x="908050" y="2073275"/>
            <a:chExt cx="11229898" cy="304800"/>
          </a:xfrm>
        </p:grpSpPr>
        <p:sp>
          <p:nvSpPr>
            <p:cNvPr id="39" name="Oval 38">
              <a:extLst>
                <a:ext uri="{FF2B5EF4-FFF2-40B4-BE49-F238E27FC236}">
                  <a16:creationId xmlns:a16="http://schemas.microsoft.com/office/drawing/2014/main" id="{163675F1-019E-8F6B-BAE7-5BE9CAC97EE3}"/>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4740791C-3E20-859E-3CA6-5EEA66F6C7F5}"/>
                </a:ext>
              </a:extLst>
            </p:cNvPr>
            <p:cNvSpPr/>
            <p:nvPr/>
          </p:nvSpPr>
          <p:spPr>
            <a:xfrm>
              <a:off x="11833148"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tângulo 40">
              <a:extLst>
                <a:ext uri="{FF2B5EF4-FFF2-40B4-BE49-F238E27FC236}">
                  <a16:creationId xmlns:a16="http://schemas.microsoft.com/office/drawing/2014/main" id="{56C2984A-4707-F551-C6B5-FA8B331BB82B}"/>
                </a:ext>
              </a:extLst>
            </p:cNvPr>
            <p:cNvSpPr/>
            <p:nvPr/>
          </p:nvSpPr>
          <p:spPr>
            <a:xfrm>
              <a:off x="1060449" y="2073275"/>
              <a:ext cx="10896602"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ítulo 1">
            <a:extLst>
              <a:ext uri="{FF2B5EF4-FFF2-40B4-BE49-F238E27FC236}">
                <a16:creationId xmlns:a16="http://schemas.microsoft.com/office/drawing/2014/main" id="{2209FEDB-00CD-F4FA-3996-50A72100CD5C}"/>
              </a:ext>
            </a:extLst>
          </p:cNvPr>
          <p:cNvSpPr>
            <a:spLocks noGrp="1"/>
          </p:cNvSpPr>
          <p:nvPr>
            <p:ph type="title"/>
          </p:nvPr>
        </p:nvSpPr>
        <p:spPr>
          <a:xfrm>
            <a:off x="1212849" y="1235075"/>
            <a:ext cx="14073510" cy="762000"/>
          </a:xfrm>
          <a:prstGeom prst="rect">
            <a:avLst/>
          </a:prstGeom>
        </p:spPr>
        <p:txBody>
          <a:bodyPr/>
          <a:lstStyle/>
          <a:p>
            <a:r>
              <a:rPr lang="en-GB" dirty="0"/>
              <a:t>Driving investments in bio-based innovation</a:t>
            </a:r>
          </a:p>
        </p:txBody>
      </p:sp>
      <p:sp>
        <p:nvSpPr>
          <p:cNvPr id="3" name="Marcador de Posição do Texto 2">
            <a:extLst>
              <a:ext uri="{FF2B5EF4-FFF2-40B4-BE49-F238E27FC236}">
                <a16:creationId xmlns:a16="http://schemas.microsoft.com/office/drawing/2014/main" id="{97EE931E-4733-E19D-93B1-62C4E1EF58DE}"/>
              </a:ext>
            </a:extLst>
          </p:cNvPr>
          <p:cNvSpPr>
            <a:spLocks noGrp="1"/>
          </p:cNvSpPr>
          <p:nvPr>
            <p:ph type="body" sz="quarter" idx="10"/>
          </p:nvPr>
        </p:nvSpPr>
        <p:spPr>
          <a:xfrm>
            <a:off x="2363789" y="3475939"/>
            <a:ext cx="3573461" cy="1066800"/>
          </a:xfrm>
        </p:spPr>
        <p:txBody>
          <a:bodyPr lIns="91440" tIns="45720" rIns="91440" bIns="45720" anchor="t"/>
          <a:lstStyle/>
          <a:p>
            <a:r>
              <a:rPr lang="en-GB" b="1" dirty="0">
                <a:latin typeface="Arial"/>
                <a:cs typeface="Arial"/>
              </a:rPr>
              <a:t>243</a:t>
            </a:r>
            <a:r>
              <a:rPr lang="en-GB" dirty="0">
                <a:latin typeface="Arial"/>
                <a:cs typeface="Arial"/>
              </a:rPr>
              <a:t> </a:t>
            </a:r>
          </a:p>
          <a:p>
            <a:r>
              <a:rPr lang="en-GB" dirty="0"/>
              <a:t>projects</a:t>
            </a:r>
          </a:p>
        </p:txBody>
      </p:sp>
      <p:sp>
        <p:nvSpPr>
          <p:cNvPr id="5" name="Marcador de Posição do Texto 4">
            <a:extLst>
              <a:ext uri="{FF2B5EF4-FFF2-40B4-BE49-F238E27FC236}">
                <a16:creationId xmlns:a16="http://schemas.microsoft.com/office/drawing/2014/main" id="{74B9F43D-E1FB-F9C9-9B5E-ACE8BA37EEDB}"/>
              </a:ext>
            </a:extLst>
          </p:cNvPr>
          <p:cNvSpPr>
            <a:spLocks noGrp="1"/>
          </p:cNvSpPr>
          <p:nvPr>
            <p:ph type="body" sz="quarter" idx="12"/>
          </p:nvPr>
        </p:nvSpPr>
        <p:spPr>
          <a:xfrm>
            <a:off x="2349073" y="5341537"/>
            <a:ext cx="3573461" cy="1066800"/>
          </a:xfrm>
        </p:spPr>
        <p:txBody>
          <a:bodyPr lIns="91440" tIns="45720" rIns="91440" bIns="45720" anchor="t"/>
          <a:lstStyle/>
          <a:p>
            <a:r>
              <a:rPr lang="en-GB" b="1" dirty="0">
                <a:latin typeface="Arial"/>
                <a:cs typeface="Arial"/>
              </a:rPr>
              <a:t>1.44 billion</a:t>
            </a:r>
          </a:p>
          <a:p>
            <a:r>
              <a:rPr lang="en-GB" dirty="0"/>
              <a:t>invested in projects</a:t>
            </a:r>
          </a:p>
        </p:txBody>
      </p:sp>
      <p:sp>
        <p:nvSpPr>
          <p:cNvPr id="37" name="object 4">
            <a:extLst>
              <a:ext uri="{FF2B5EF4-FFF2-40B4-BE49-F238E27FC236}">
                <a16:creationId xmlns:a16="http://schemas.microsoft.com/office/drawing/2014/main" id="{C524B137-79A8-498D-5442-0898592A269D}"/>
              </a:ext>
            </a:extLst>
          </p:cNvPr>
          <p:cNvSpPr txBox="1"/>
          <p:nvPr/>
        </p:nvSpPr>
        <p:spPr>
          <a:xfrm>
            <a:off x="1212849" y="2344012"/>
            <a:ext cx="2628901" cy="521297"/>
          </a:xfrm>
          <a:prstGeom prst="rect">
            <a:avLst/>
          </a:prstGeom>
        </p:spPr>
        <p:txBody>
          <a:bodyPr vert="horz" wrap="square" lIns="0" tIns="13335" rIns="0" bIns="0" rtlCol="0" anchor="t">
            <a:spAutoFit/>
          </a:bodyPr>
          <a:lstStyle/>
          <a:p>
            <a:pPr marL="12700">
              <a:spcBef>
                <a:spcPts val="105"/>
              </a:spcBef>
            </a:pPr>
            <a:r>
              <a:rPr lang="en-GB" sz="3300" b="1" spc="95" dirty="0">
                <a:solidFill>
                  <a:srgbClr val="2C3583"/>
                </a:solidFill>
                <a:latin typeface="Arial"/>
                <a:cs typeface="Arial"/>
              </a:rPr>
              <a:t>2014-</a:t>
            </a:r>
            <a:r>
              <a:rPr lang="en-GB" sz="3300" b="1" spc="85" dirty="0">
                <a:solidFill>
                  <a:srgbClr val="2C3583"/>
                </a:solidFill>
                <a:latin typeface="Arial"/>
                <a:cs typeface="Arial"/>
              </a:rPr>
              <a:t>2025</a:t>
            </a:r>
            <a:endParaRPr lang="en-GB" sz="3300" dirty="0">
              <a:latin typeface="Arial"/>
              <a:cs typeface="Arial"/>
            </a:endParaRPr>
          </a:p>
        </p:txBody>
      </p:sp>
      <p:sp>
        <p:nvSpPr>
          <p:cNvPr id="43" name="Marcador de Posição do Número do Diapositivo 42">
            <a:extLst>
              <a:ext uri="{FF2B5EF4-FFF2-40B4-BE49-F238E27FC236}">
                <a16:creationId xmlns:a16="http://schemas.microsoft.com/office/drawing/2014/main" id="{734F978D-3C9C-9D12-349E-754D94719DD1}"/>
              </a:ext>
            </a:extLst>
          </p:cNvPr>
          <p:cNvSpPr>
            <a:spLocks noGrp="1"/>
          </p:cNvSpPr>
          <p:nvPr>
            <p:ph type="sldNum" sz="quarter" idx="7"/>
          </p:nvPr>
        </p:nvSpPr>
        <p:spPr>
          <a:xfrm>
            <a:off x="18891251" y="10302875"/>
            <a:ext cx="903328" cy="381000"/>
          </a:xfrm>
        </p:spPr>
        <p:txBody>
          <a:bodyPr/>
          <a:lstStyle/>
          <a:p>
            <a:pPr marL="38102">
              <a:lnSpc>
                <a:spcPts val="2985"/>
              </a:lnSpc>
            </a:pPr>
            <a:fld id="{81D60167-4931-47E6-BA6A-407CBD079E47}" type="slidenum">
              <a:rPr lang="en-GB" spc="-25" smtClean="0"/>
              <a:pPr marL="38102">
                <a:lnSpc>
                  <a:spcPts val="2985"/>
                </a:lnSpc>
              </a:pPr>
              <a:t>3</a:t>
            </a:fld>
            <a:endParaRPr lang="en-GB" spc="-25"/>
          </a:p>
        </p:txBody>
      </p:sp>
      <p:pic>
        <p:nvPicPr>
          <p:cNvPr id="11" name="Picture 10">
            <a:extLst>
              <a:ext uri="{FF2B5EF4-FFF2-40B4-BE49-F238E27FC236}">
                <a16:creationId xmlns:a16="http://schemas.microsoft.com/office/drawing/2014/main" id="{7038530E-D6D7-5A28-8800-D563309B2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11" y="7443124"/>
            <a:ext cx="6229492" cy="1190601"/>
          </a:xfrm>
          <a:prstGeom prst="rect">
            <a:avLst/>
          </a:prstGeom>
        </p:spPr>
      </p:pic>
      <p:sp>
        <p:nvSpPr>
          <p:cNvPr id="14" name="Marcador de Posição do Texto 2">
            <a:extLst>
              <a:ext uri="{FF2B5EF4-FFF2-40B4-BE49-F238E27FC236}">
                <a16:creationId xmlns:a16="http://schemas.microsoft.com/office/drawing/2014/main" id="{6530C8DB-BCE1-3477-2C6D-4BC2829579B1}"/>
              </a:ext>
            </a:extLst>
          </p:cNvPr>
          <p:cNvSpPr txBox="1">
            <a:spLocks/>
          </p:cNvSpPr>
          <p:nvPr/>
        </p:nvSpPr>
        <p:spPr>
          <a:xfrm>
            <a:off x="5438568" y="8633725"/>
            <a:ext cx="3573461" cy="1066800"/>
          </a:xfrm>
          <a:prstGeom prst="rect">
            <a:avLst/>
          </a:prstGeom>
        </p:spPr>
        <p:txBody>
          <a:bodyPr lIns="91440" tIns="45720" rIns="91440" bIns="45720" anchor="t"/>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ea typeface="+mn-ea"/>
                <a:cs typeface="Arial" panose="020B0604020202020204" pitchFamily="34" charset="0"/>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r>
              <a:rPr lang="en-GB" sz="4400" b="1" dirty="0">
                <a:solidFill>
                  <a:srgbClr val="212266"/>
                </a:solidFill>
                <a:latin typeface="Arial"/>
                <a:cs typeface="Arial"/>
              </a:rPr>
              <a:t>400+</a:t>
            </a:r>
            <a:r>
              <a:rPr lang="en-GB" sz="4400" dirty="0">
                <a:solidFill>
                  <a:srgbClr val="212266"/>
                </a:solidFill>
                <a:latin typeface="Arial"/>
                <a:cs typeface="Arial"/>
              </a:rPr>
              <a:t> </a:t>
            </a:r>
          </a:p>
          <a:p>
            <a:r>
              <a:rPr lang="en-GB" dirty="0">
                <a:solidFill>
                  <a:srgbClr val="212266"/>
                </a:solidFill>
              </a:rPr>
              <a:t>industry members</a:t>
            </a:r>
          </a:p>
        </p:txBody>
      </p:sp>
      <p:sp>
        <p:nvSpPr>
          <p:cNvPr id="20" name="Marcador de Posição do Texto 2">
            <a:extLst>
              <a:ext uri="{FF2B5EF4-FFF2-40B4-BE49-F238E27FC236}">
                <a16:creationId xmlns:a16="http://schemas.microsoft.com/office/drawing/2014/main" id="{8C7CCBC4-4F7F-C505-B274-CF3E66AA23E8}"/>
              </a:ext>
            </a:extLst>
          </p:cNvPr>
          <p:cNvSpPr txBox="1">
            <a:spLocks/>
          </p:cNvSpPr>
          <p:nvPr/>
        </p:nvSpPr>
        <p:spPr>
          <a:xfrm>
            <a:off x="1550225" y="8633725"/>
            <a:ext cx="3573461" cy="1066800"/>
          </a:xfrm>
          <a:prstGeom prst="rect">
            <a:avLst/>
          </a:prstGeom>
        </p:spPr>
        <p:txBody>
          <a:bodyPr lIns="91440" tIns="45720" rIns="91440" bIns="45720" anchor="t"/>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ea typeface="+mn-ea"/>
                <a:cs typeface="Arial" panose="020B0604020202020204" pitchFamily="34" charset="0"/>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r>
              <a:rPr lang="en-GB" sz="4400" b="1" dirty="0">
                <a:solidFill>
                  <a:srgbClr val="212266"/>
                </a:solidFill>
                <a:latin typeface="Arial"/>
                <a:cs typeface="Arial"/>
              </a:rPr>
              <a:t>350+</a:t>
            </a:r>
            <a:r>
              <a:rPr lang="en-GB" sz="4400" dirty="0">
                <a:solidFill>
                  <a:srgbClr val="212266"/>
                </a:solidFill>
                <a:latin typeface="Arial"/>
                <a:cs typeface="Arial"/>
              </a:rPr>
              <a:t> </a:t>
            </a:r>
          </a:p>
          <a:p>
            <a:r>
              <a:rPr lang="en-GB" dirty="0">
                <a:solidFill>
                  <a:srgbClr val="212266"/>
                </a:solidFill>
              </a:rPr>
              <a:t>associated members</a:t>
            </a:r>
          </a:p>
        </p:txBody>
      </p:sp>
      <p:sp>
        <p:nvSpPr>
          <p:cNvPr id="21" name="Oval 20">
            <a:extLst>
              <a:ext uri="{FF2B5EF4-FFF2-40B4-BE49-F238E27FC236}">
                <a16:creationId xmlns:a16="http://schemas.microsoft.com/office/drawing/2014/main" id="{6519738F-8122-425B-B09F-19AD2F057A19}"/>
              </a:ext>
            </a:extLst>
          </p:cNvPr>
          <p:cNvSpPr/>
          <p:nvPr/>
        </p:nvSpPr>
        <p:spPr>
          <a:xfrm>
            <a:off x="5380734" y="2406086"/>
            <a:ext cx="5235652" cy="4810546"/>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1DDA29F-5A75-B025-71D6-EB23802DF6ED}"/>
              </a:ext>
            </a:extLst>
          </p:cNvPr>
          <p:cNvSpPr txBox="1"/>
          <p:nvPr/>
        </p:nvSpPr>
        <p:spPr>
          <a:xfrm>
            <a:off x="7118536" y="4145201"/>
            <a:ext cx="2870848" cy="523220"/>
          </a:xfrm>
          <a:prstGeom prst="rect">
            <a:avLst/>
          </a:prstGeom>
          <a:noFill/>
        </p:spPr>
        <p:txBody>
          <a:bodyPr wrap="square" rtlCol="0">
            <a:spAutoFit/>
          </a:bodyPr>
          <a:lstStyle/>
          <a:p>
            <a:pPr algn="l"/>
            <a:r>
              <a:rPr lang="en-GB" sz="2800" b="1" dirty="0">
                <a:solidFill>
                  <a:srgbClr val="212266"/>
                </a:solidFill>
                <a:latin typeface="+mn-lt"/>
              </a:rPr>
              <a:t>EU funding</a:t>
            </a:r>
            <a:endParaRPr lang="en-GB" sz="3200" b="1" dirty="0">
              <a:solidFill>
                <a:srgbClr val="212266"/>
              </a:solidFill>
              <a:latin typeface="+mn-lt"/>
            </a:endParaRPr>
          </a:p>
        </p:txBody>
      </p:sp>
      <p:sp>
        <p:nvSpPr>
          <p:cNvPr id="25" name="TextBox 24">
            <a:extLst>
              <a:ext uri="{FF2B5EF4-FFF2-40B4-BE49-F238E27FC236}">
                <a16:creationId xmlns:a16="http://schemas.microsoft.com/office/drawing/2014/main" id="{E4F3A076-D88A-60EF-9BF4-44088C518E10}"/>
              </a:ext>
            </a:extLst>
          </p:cNvPr>
          <p:cNvSpPr txBox="1"/>
          <p:nvPr/>
        </p:nvSpPr>
        <p:spPr>
          <a:xfrm>
            <a:off x="5874338" y="3528740"/>
            <a:ext cx="1532506" cy="1323439"/>
          </a:xfrm>
          <a:prstGeom prst="rect">
            <a:avLst/>
          </a:prstGeom>
          <a:noFill/>
        </p:spPr>
        <p:txBody>
          <a:bodyPr wrap="square">
            <a:spAutoFit/>
          </a:bodyPr>
          <a:lstStyle/>
          <a:p>
            <a:r>
              <a:rPr lang="en-GB" sz="8000" b="1" dirty="0">
                <a:solidFill>
                  <a:srgbClr val="212266"/>
                </a:solidFill>
                <a:latin typeface="+mn-lt"/>
              </a:rPr>
              <a:t>€1</a:t>
            </a:r>
            <a:endParaRPr lang="en-GB" sz="8000" dirty="0">
              <a:solidFill>
                <a:srgbClr val="212266"/>
              </a:solidFill>
            </a:endParaRPr>
          </a:p>
        </p:txBody>
      </p:sp>
      <p:sp>
        <p:nvSpPr>
          <p:cNvPr id="27" name="TextBox 26">
            <a:extLst>
              <a:ext uri="{FF2B5EF4-FFF2-40B4-BE49-F238E27FC236}">
                <a16:creationId xmlns:a16="http://schemas.microsoft.com/office/drawing/2014/main" id="{CCA358D4-527A-E444-79D5-64F0464A6B20}"/>
              </a:ext>
            </a:extLst>
          </p:cNvPr>
          <p:cNvSpPr txBox="1"/>
          <p:nvPr/>
        </p:nvSpPr>
        <p:spPr>
          <a:xfrm>
            <a:off x="5921452" y="4929195"/>
            <a:ext cx="2328152" cy="1323439"/>
          </a:xfrm>
          <a:prstGeom prst="rect">
            <a:avLst/>
          </a:prstGeom>
          <a:noFill/>
        </p:spPr>
        <p:txBody>
          <a:bodyPr wrap="square">
            <a:spAutoFit/>
          </a:bodyPr>
          <a:lstStyle/>
          <a:p>
            <a:r>
              <a:rPr lang="en-GB" sz="8000" b="1" dirty="0">
                <a:solidFill>
                  <a:srgbClr val="212266"/>
                </a:solidFill>
                <a:latin typeface="+mn-lt"/>
              </a:rPr>
              <a:t>€3.5</a:t>
            </a:r>
            <a:endParaRPr lang="en-GB" sz="8000" dirty="0">
              <a:solidFill>
                <a:srgbClr val="212266"/>
              </a:solidFill>
            </a:endParaRPr>
          </a:p>
        </p:txBody>
      </p:sp>
      <p:sp>
        <p:nvSpPr>
          <p:cNvPr id="28" name="TextBox 27">
            <a:extLst>
              <a:ext uri="{FF2B5EF4-FFF2-40B4-BE49-F238E27FC236}">
                <a16:creationId xmlns:a16="http://schemas.microsoft.com/office/drawing/2014/main" id="{F8CF3061-7C09-3CF4-A9E7-15AC6F22E903}"/>
              </a:ext>
            </a:extLst>
          </p:cNvPr>
          <p:cNvSpPr txBox="1"/>
          <p:nvPr/>
        </p:nvSpPr>
        <p:spPr>
          <a:xfrm>
            <a:off x="7997571" y="5131407"/>
            <a:ext cx="2870848" cy="954107"/>
          </a:xfrm>
          <a:prstGeom prst="rect">
            <a:avLst/>
          </a:prstGeom>
          <a:noFill/>
        </p:spPr>
        <p:txBody>
          <a:bodyPr wrap="square" rtlCol="0">
            <a:spAutoFit/>
          </a:bodyPr>
          <a:lstStyle/>
          <a:p>
            <a:pPr algn="l"/>
            <a:r>
              <a:rPr lang="en-GB" sz="2800" b="1" dirty="0">
                <a:solidFill>
                  <a:srgbClr val="212266"/>
                </a:solidFill>
                <a:latin typeface="+mn-lt"/>
              </a:rPr>
              <a:t>private investments</a:t>
            </a:r>
            <a:endParaRPr lang="en-GB" sz="3200" b="1" dirty="0">
              <a:solidFill>
                <a:srgbClr val="212266"/>
              </a:solidFill>
              <a:latin typeface="+mn-lt"/>
            </a:endParaRPr>
          </a:p>
        </p:txBody>
      </p:sp>
      <p:pic>
        <p:nvPicPr>
          <p:cNvPr id="46" name="Picture 45">
            <a:extLst>
              <a:ext uri="{FF2B5EF4-FFF2-40B4-BE49-F238E27FC236}">
                <a16:creationId xmlns:a16="http://schemas.microsoft.com/office/drawing/2014/main" id="{4B8A3CC5-FB00-E0B0-16DA-136C59FE9579}"/>
              </a:ext>
            </a:extLst>
          </p:cNvPr>
          <p:cNvPicPr>
            <a:picLocks noChangeAspect="1"/>
          </p:cNvPicPr>
          <p:nvPr/>
        </p:nvPicPr>
        <p:blipFill>
          <a:blip r:embed="rId4">
            <a:extLst>
              <a:ext uri="{28A0092B-C50C-407E-A947-70E740481C1C}">
                <a14:useLocalDpi xmlns:a14="http://schemas.microsoft.com/office/drawing/2010/main" val="0"/>
              </a:ext>
            </a:extLst>
          </a:blip>
          <a:srcRect l="10972" r="13373"/>
          <a:stretch>
            <a:fillRect/>
          </a:stretch>
        </p:blipFill>
        <p:spPr>
          <a:xfrm>
            <a:off x="13814981" y="4479091"/>
            <a:ext cx="4572500" cy="6043930"/>
          </a:xfrm>
          <a:prstGeom prst="rect">
            <a:avLst/>
          </a:prstGeom>
        </p:spPr>
      </p:pic>
      <p:pic>
        <p:nvPicPr>
          <p:cNvPr id="48" name="Picture 47">
            <a:extLst>
              <a:ext uri="{FF2B5EF4-FFF2-40B4-BE49-F238E27FC236}">
                <a16:creationId xmlns:a16="http://schemas.microsoft.com/office/drawing/2014/main" id="{A0324B7A-E16A-8BE5-95BA-C5C6FC063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3561" y="3378956"/>
            <a:ext cx="2495981" cy="2495981"/>
          </a:xfrm>
          <a:prstGeom prst="rect">
            <a:avLst/>
          </a:prstGeom>
        </p:spPr>
      </p:pic>
      <p:sp>
        <p:nvSpPr>
          <p:cNvPr id="49" name="Marcador de Posição do Texto 2">
            <a:extLst>
              <a:ext uri="{FF2B5EF4-FFF2-40B4-BE49-F238E27FC236}">
                <a16:creationId xmlns:a16="http://schemas.microsoft.com/office/drawing/2014/main" id="{CB1B836D-6B3B-DF2C-40F9-CE1A6729F680}"/>
              </a:ext>
            </a:extLst>
          </p:cNvPr>
          <p:cNvSpPr txBox="1">
            <a:spLocks/>
          </p:cNvSpPr>
          <p:nvPr/>
        </p:nvSpPr>
        <p:spPr>
          <a:xfrm>
            <a:off x="14107248" y="3657059"/>
            <a:ext cx="5042159" cy="1066800"/>
          </a:xfrm>
          <a:prstGeom prst="rect">
            <a:avLst/>
          </a:prstGeom>
        </p:spPr>
        <p:txBody>
          <a:bodyPr lIns="91440" tIns="45720" rIns="91440" bIns="45720" anchor="t"/>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ea typeface="+mn-ea"/>
                <a:cs typeface="Arial" panose="020B0604020202020204" pitchFamily="34" charset="0"/>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r>
              <a:rPr lang="en-GB" sz="4400" b="1" dirty="0">
                <a:solidFill>
                  <a:srgbClr val="212266"/>
                </a:solidFill>
                <a:latin typeface="Arial"/>
                <a:cs typeface="Arial"/>
              </a:rPr>
              <a:t>€109 million</a:t>
            </a:r>
            <a:r>
              <a:rPr lang="en-GB" sz="4400" dirty="0">
                <a:solidFill>
                  <a:srgbClr val="212266"/>
                </a:solidFill>
                <a:latin typeface="Arial"/>
                <a:cs typeface="Arial"/>
              </a:rPr>
              <a:t> </a:t>
            </a:r>
          </a:p>
          <a:p>
            <a:r>
              <a:rPr lang="en-GB" dirty="0">
                <a:solidFill>
                  <a:srgbClr val="212266"/>
                </a:solidFill>
              </a:rPr>
              <a:t>Italian government investment</a:t>
            </a:r>
          </a:p>
        </p:txBody>
      </p:sp>
      <p:sp>
        <p:nvSpPr>
          <p:cNvPr id="50" name="Marcador de Posição do Texto 2">
            <a:extLst>
              <a:ext uri="{FF2B5EF4-FFF2-40B4-BE49-F238E27FC236}">
                <a16:creationId xmlns:a16="http://schemas.microsoft.com/office/drawing/2014/main" id="{B572FDA2-06AE-7F2C-9F7A-21058B45486E}"/>
              </a:ext>
            </a:extLst>
          </p:cNvPr>
          <p:cNvSpPr txBox="1">
            <a:spLocks/>
          </p:cNvSpPr>
          <p:nvPr/>
        </p:nvSpPr>
        <p:spPr>
          <a:xfrm>
            <a:off x="12304847" y="6742071"/>
            <a:ext cx="3433072" cy="1066800"/>
          </a:xfrm>
          <a:prstGeom prst="rect">
            <a:avLst/>
          </a:prstGeom>
        </p:spPr>
        <p:txBody>
          <a:bodyPr lIns="91440" tIns="45720" rIns="91440" bIns="45720" anchor="t"/>
          <a:lstStyle>
            <a:lvl1pPr marL="0" marR="0" indent="0" defTabSz="914430" eaLnBrk="1" fontAlgn="auto" latinLnBrk="0" hangingPunct="1">
              <a:lnSpc>
                <a:spcPct val="100000"/>
              </a:lnSpc>
              <a:spcBef>
                <a:spcPts val="0"/>
              </a:spcBef>
              <a:spcAft>
                <a:spcPts val="0"/>
              </a:spcAft>
              <a:buClrTx/>
              <a:buSzTx/>
              <a:buFontTx/>
              <a:buNone/>
              <a:tabLst/>
              <a:defRPr sz="2800" b="0" i="0">
                <a:solidFill>
                  <a:schemeClr val="bg1"/>
                </a:solidFill>
                <a:latin typeface="Arial" panose="020B0604020202020204" pitchFamily="34" charset="0"/>
                <a:ea typeface="+mn-ea"/>
                <a:cs typeface="Arial" panose="020B0604020202020204" pitchFamily="34" charset="0"/>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r>
              <a:rPr lang="en-GB" sz="4400" b="1" dirty="0">
                <a:solidFill>
                  <a:srgbClr val="212266"/>
                </a:solidFill>
                <a:latin typeface="Arial"/>
                <a:cs typeface="Arial"/>
              </a:rPr>
              <a:t>11 plants</a:t>
            </a:r>
            <a:endParaRPr lang="en-GB" sz="4400" dirty="0">
              <a:solidFill>
                <a:srgbClr val="212266"/>
              </a:solidFill>
              <a:latin typeface="Arial"/>
              <a:cs typeface="Arial"/>
            </a:endParaRPr>
          </a:p>
          <a:p>
            <a:r>
              <a:rPr lang="en-GB" dirty="0">
                <a:solidFill>
                  <a:srgbClr val="212266"/>
                </a:solidFill>
              </a:rPr>
              <a:t>across the country</a:t>
            </a:r>
          </a:p>
        </p:txBody>
      </p:sp>
      <p:sp>
        <p:nvSpPr>
          <p:cNvPr id="51" name="Oval 50">
            <a:extLst>
              <a:ext uri="{FF2B5EF4-FFF2-40B4-BE49-F238E27FC236}">
                <a16:creationId xmlns:a16="http://schemas.microsoft.com/office/drawing/2014/main" id="{D41337FD-494F-AAEF-8EC4-0A2ABE1B7DAE}"/>
              </a:ext>
            </a:extLst>
          </p:cNvPr>
          <p:cNvSpPr/>
          <p:nvPr/>
        </p:nvSpPr>
        <p:spPr>
          <a:xfrm>
            <a:off x="15612823" y="5419513"/>
            <a:ext cx="488408" cy="500526"/>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752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66F5111E-9DBC-50F5-121E-C8809A350578}"/>
              </a:ext>
            </a:extLst>
          </p:cNvPr>
          <p:cNvGrpSpPr/>
          <p:nvPr/>
        </p:nvGrpSpPr>
        <p:grpSpPr>
          <a:xfrm>
            <a:off x="1136650" y="1768475"/>
            <a:ext cx="11075894" cy="304800"/>
            <a:chOff x="908050" y="2073275"/>
            <a:chExt cx="11075894" cy="304800"/>
          </a:xfrm>
        </p:grpSpPr>
        <p:sp>
          <p:nvSpPr>
            <p:cNvPr id="8" name="Oval 7">
              <a:extLst>
                <a:ext uri="{FF2B5EF4-FFF2-40B4-BE49-F238E27FC236}">
                  <a16:creationId xmlns:a16="http://schemas.microsoft.com/office/drawing/2014/main" id="{FB2729C8-6A1F-61FD-81C8-DD8A9210A2BD}"/>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EC0CC4E-2AB5-5E47-7E1D-8EDA956DADC2}"/>
                </a:ext>
              </a:extLst>
            </p:cNvPr>
            <p:cNvSpPr/>
            <p:nvPr/>
          </p:nvSpPr>
          <p:spPr>
            <a:xfrm>
              <a:off x="11679144"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ângulo 9">
              <a:extLst>
                <a:ext uri="{FF2B5EF4-FFF2-40B4-BE49-F238E27FC236}">
                  <a16:creationId xmlns:a16="http://schemas.microsoft.com/office/drawing/2014/main" id="{443C5286-851B-3EAE-B6FF-B579C8545792}"/>
                </a:ext>
              </a:extLst>
            </p:cNvPr>
            <p:cNvSpPr/>
            <p:nvPr/>
          </p:nvSpPr>
          <p:spPr>
            <a:xfrm>
              <a:off x="1060449" y="2073275"/>
              <a:ext cx="10756413" cy="300648"/>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ítulo 1">
            <a:extLst>
              <a:ext uri="{FF2B5EF4-FFF2-40B4-BE49-F238E27FC236}">
                <a16:creationId xmlns:a16="http://schemas.microsoft.com/office/drawing/2014/main" id="{745DA178-02F7-D99C-0EA7-272987A30FEE}"/>
              </a:ext>
            </a:extLst>
          </p:cNvPr>
          <p:cNvSpPr>
            <a:spLocks noGrp="1"/>
          </p:cNvSpPr>
          <p:nvPr>
            <p:ph type="title"/>
          </p:nvPr>
        </p:nvSpPr>
        <p:spPr/>
        <p:txBody>
          <a:bodyPr/>
          <a:lstStyle/>
          <a:p>
            <a:r>
              <a:rPr lang="en-GB" dirty="0"/>
              <a:t>Key partner for scale-up</a:t>
            </a:r>
          </a:p>
        </p:txBody>
      </p:sp>
      <p:sp>
        <p:nvSpPr>
          <p:cNvPr id="11" name="Marcador de Posição do Número do Diapositivo 10">
            <a:extLst>
              <a:ext uri="{FF2B5EF4-FFF2-40B4-BE49-F238E27FC236}">
                <a16:creationId xmlns:a16="http://schemas.microsoft.com/office/drawing/2014/main" id="{030F477A-CCDA-FA00-AD9D-71F44C915519}"/>
              </a:ext>
            </a:extLst>
          </p:cNvPr>
          <p:cNvSpPr>
            <a:spLocks noGrp="1"/>
          </p:cNvSpPr>
          <p:nvPr>
            <p:ph type="sldNum" sz="quarter" idx="7"/>
          </p:nvPr>
        </p:nvSpPr>
        <p:spPr>
          <a:xfrm>
            <a:off x="18891251" y="10302875"/>
            <a:ext cx="903328" cy="381000"/>
          </a:xfrm>
        </p:spPr>
        <p:txBody>
          <a:bodyPr/>
          <a:lstStyle/>
          <a:p>
            <a:pPr marL="38102">
              <a:lnSpc>
                <a:spcPts val="2985"/>
              </a:lnSpc>
            </a:pPr>
            <a:fld id="{81D60167-4931-47E6-BA6A-407CBD079E47}" type="slidenum">
              <a:rPr lang="en-GB" spc="-25" smtClean="0"/>
              <a:pPr marL="38102">
                <a:lnSpc>
                  <a:spcPts val="2985"/>
                </a:lnSpc>
              </a:pPr>
              <a:t>4</a:t>
            </a:fld>
            <a:endParaRPr lang="en-GB" spc="-25"/>
          </a:p>
        </p:txBody>
      </p:sp>
      <p:pic>
        <p:nvPicPr>
          <p:cNvPr id="3" name="Imagem 9">
            <a:extLst>
              <a:ext uri="{FF2B5EF4-FFF2-40B4-BE49-F238E27FC236}">
                <a16:creationId xmlns:a16="http://schemas.microsoft.com/office/drawing/2014/main" id="{4DC006B6-F9C3-3767-7921-CB2DB4CEA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6595" y="3346334"/>
            <a:ext cx="1334583" cy="809143"/>
          </a:xfrm>
          <a:prstGeom prst="rect">
            <a:avLst/>
          </a:prstGeom>
        </p:spPr>
      </p:pic>
      <p:sp>
        <p:nvSpPr>
          <p:cNvPr id="4" name="Marcador de Posição do Texto 5">
            <a:extLst>
              <a:ext uri="{FF2B5EF4-FFF2-40B4-BE49-F238E27FC236}">
                <a16:creationId xmlns:a16="http://schemas.microsoft.com/office/drawing/2014/main" id="{0D03BBAD-867B-F66A-E5DE-FF2D714A6632}"/>
              </a:ext>
            </a:extLst>
          </p:cNvPr>
          <p:cNvSpPr txBox="1">
            <a:spLocks/>
          </p:cNvSpPr>
          <p:nvPr/>
        </p:nvSpPr>
        <p:spPr>
          <a:xfrm>
            <a:off x="17131004" y="3610431"/>
            <a:ext cx="2663575" cy="683465"/>
          </a:xfrm>
          <a:prstGeom prst="rect">
            <a:avLst/>
          </a:prstGeom>
        </p:spPr>
        <p:txBody>
          <a:bodyPr/>
          <a:lst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r>
              <a:rPr lang="pt-PT" b="1" dirty="0"/>
              <a:t>Led to a €700 million private investment for a commercial-scale biorefinery in Latvia </a:t>
            </a:r>
          </a:p>
        </p:txBody>
      </p:sp>
      <p:sp>
        <p:nvSpPr>
          <p:cNvPr id="5" name="Marcador de Posição do Texto 5">
            <a:extLst>
              <a:ext uri="{FF2B5EF4-FFF2-40B4-BE49-F238E27FC236}">
                <a16:creationId xmlns:a16="http://schemas.microsoft.com/office/drawing/2014/main" id="{1CF60CED-8D7B-6767-ECB8-D4D16536BDDA}"/>
              </a:ext>
            </a:extLst>
          </p:cNvPr>
          <p:cNvSpPr txBox="1">
            <a:spLocks/>
          </p:cNvSpPr>
          <p:nvPr/>
        </p:nvSpPr>
        <p:spPr>
          <a:xfrm>
            <a:off x="17131004" y="4826520"/>
            <a:ext cx="2663575" cy="683465"/>
          </a:xfrm>
          <a:prstGeom prst="rect">
            <a:avLst/>
          </a:prstGeom>
        </p:spPr>
        <p:txBody>
          <a:bodyPr/>
          <a:lst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a:lstStyle>
          <a:p>
            <a:r>
              <a:rPr lang="pt-PT" b="1" dirty="0"/>
              <a:t>New WOODCELL project builds on success of SWEETWOODS</a:t>
            </a:r>
          </a:p>
        </p:txBody>
      </p:sp>
      <p:sp>
        <p:nvSpPr>
          <p:cNvPr id="14" name="Oval 13">
            <a:extLst>
              <a:ext uri="{FF2B5EF4-FFF2-40B4-BE49-F238E27FC236}">
                <a16:creationId xmlns:a16="http://schemas.microsoft.com/office/drawing/2014/main" id="{48500EE5-CB60-BE36-5EB5-481A68B74501}"/>
              </a:ext>
            </a:extLst>
          </p:cNvPr>
          <p:cNvSpPr/>
          <p:nvPr/>
        </p:nvSpPr>
        <p:spPr>
          <a:xfrm>
            <a:off x="14462449" y="3750906"/>
            <a:ext cx="597160" cy="542990"/>
          </a:xfrm>
          <a:prstGeom prst="ellipse">
            <a:avLst/>
          </a:prstGeom>
          <a:noFill/>
          <a:ln w="38100">
            <a:solidFill>
              <a:srgbClr val="EE59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22342F34-6300-0485-AEE7-341C585B606A}"/>
              </a:ext>
            </a:extLst>
          </p:cNvPr>
          <p:cNvCxnSpPr>
            <a:cxnSpLocks/>
            <a:stCxn id="14" idx="6"/>
          </p:cNvCxnSpPr>
          <p:nvPr/>
        </p:nvCxnSpPr>
        <p:spPr>
          <a:xfrm>
            <a:off x="15059609" y="4022401"/>
            <a:ext cx="597160" cy="0"/>
          </a:xfrm>
          <a:prstGeom prst="line">
            <a:avLst/>
          </a:prstGeom>
          <a:ln w="28575">
            <a:solidFill>
              <a:srgbClr val="EE59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24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87982F-782C-4D95-E065-06DD33C4258B}"/>
              </a:ext>
            </a:extLst>
          </p:cNvPr>
          <p:cNvSpPr>
            <a:spLocks noGrp="1"/>
          </p:cNvSpPr>
          <p:nvPr>
            <p:ph type="sldNum" sz="quarter" idx="7"/>
          </p:nvPr>
        </p:nvSpPr>
        <p:spPr/>
        <p:txBody>
          <a:bodyPr/>
          <a:lstStyle/>
          <a:p>
            <a:pPr marL="38102">
              <a:lnSpc>
                <a:spcPts val="2985"/>
              </a:lnSpc>
            </a:pPr>
            <a:fld id="{81D60167-4931-47E6-BA6A-407CBD079E47}" type="slidenum">
              <a:rPr lang="pt-PT" spc="-25" smtClean="0"/>
              <a:pPr marL="38102">
                <a:lnSpc>
                  <a:spcPts val="2985"/>
                </a:lnSpc>
              </a:pPr>
              <a:t>5</a:t>
            </a:fld>
            <a:endParaRPr lang="pt-PT" spc="-25" dirty="0"/>
          </a:p>
        </p:txBody>
      </p:sp>
      <p:sp>
        <p:nvSpPr>
          <p:cNvPr id="4" name="Title 3">
            <a:extLst>
              <a:ext uri="{FF2B5EF4-FFF2-40B4-BE49-F238E27FC236}">
                <a16:creationId xmlns:a16="http://schemas.microsoft.com/office/drawing/2014/main" id="{A7C9D743-0722-B3E7-5CFC-1D268335A3FB}"/>
              </a:ext>
            </a:extLst>
          </p:cNvPr>
          <p:cNvSpPr>
            <a:spLocks noGrp="1"/>
          </p:cNvSpPr>
          <p:nvPr>
            <p:ph type="title"/>
          </p:nvPr>
        </p:nvSpPr>
        <p:spPr/>
        <p:txBody>
          <a:bodyPr/>
          <a:lstStyle/>
          <a:p>
            <a:r>
              <a:rPr lang="en-GB" dirty="0"/>
              <a:t>Decarbonising industries &amp; cutting imports</a:t>
            </a:r>
          </a:p>
        </p:txBody>
      </p:sp>
      <p:pic>
        <p:nvPicPr>
          <p:cNvPr id="6" name="Imagem 3">
            <a:extLst>
              <a:ext uri="{FF2B5EF4-FFF2-40B4-BE49-F238E27FC236}">
                <a16:creationId xmlns:a16="http://schemas.microsoft.com/office/drawing/2014/main" id="{521CA49C-2A41-8D51-85FF-2A95E1A50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49" y="3135077"/>
            <a:ext cx="1249552" cy="1271865"/>
          </a:xfrm>
          <a:prstGeom prst="rect">
            <a:avLst/>
          </a:prstGeom>
        </p:spPr>
      </p:pic>
      <p:pic>
        <p:nvPicPr>
          <p:cNvPr id="8" name="Imagem 7">
            <a:extLst>
              <a:ext uri="{FF2B5EF4-FFF2-40B4-BE49-F238E27FC236}">
                <a16:creationId xmlns:a16="http://schemas.microsoft.com/office/drawing/2014/main" id="{FD88268D-66E0-ABBE-5572-0ED5DBD734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454" y="3105686"/>
            <a:ext cx="1249552" cy="1271865"/>
          </a:xfrm>
          <a:prstGeom prst="rect">
            <a:avLst/>
          </a:prstGeom>
        </p:spPr>
      </p:pic>
      <p:pic>
        <p:nvPicPr>
          <p:cNvPr id="9" name="Imagem 9">
            <a:extLst>
              <a:ext uri="{FF2B5EF4-FFF2-40B4-BE49-F238E27FC236}">
                <a16:creationId xmlns:a16="http://schemas.microsoft.com/office/drawing/2014/main" id="{08C4B3D6-0905-ABDB-416A-398BC533A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819" y="3038746"/>
            <a:ext cx="1249551" cy="1294178"/>
          </a:xfrm>
          <a:prstGeom prst="rect">
            <a:avLst/>
          </a:prstGeom>
        </p:spPr>
      </p:pic>
      <p:pic>
        <p:nvPicPr>
          <p:cNvPr id="11" name="Imagem 13">
            <a:extLst>
              <a:ext uri="{FF2B5EF4-FFF2-40B4-BE49-F238E27FC236}">
                <a16:creationId xmlns:a16="http://schemas.microsoft.com/office/drawing/2014/main" id="{9C528C9D-C840-9F14-1735-577B3E6D4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86" y="3105686"/>
            <a:ext cx="1249552" cy="1271865"/>
          </a:xfrm>
          <a:prstGeom prst="rect">
            <a:avLst/>
          </a:prstGeom>
        </p:spPr>
      </p:pic>
      <p:pic>
        <p:nvPicPr>
          <p:cNvPr id="12" name="Imagem 15">
            <a:extLst>
              <a:ext uri="{FF2B5EF4-FFF2-40B4-BE49-F238E27FC236}">
                <a16:creationId xmlns:a16="http://schemas.microsoft.com/office/drawing/2014/main" id="{932D8556-D57B-6B74-6EE0-843B1E925C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150" y="3105686"/>
            <a:ext cx="1249552" cy="1271865"/>
          </a:xfrm>
          <a:prstGeom prst="rect">
            <a:avLst/>
          </a:prstGeom>
        </p:spPr>
      </p:pic>
      <p:pic>
        <p:nvPicPr>
          <p:cNvPr id="13" name="Imagem 17">
            <a:extLst>
              <a:ext uri="{FF2B5EF4-FFF2-40B4-BE49-F238E27FC236}">
                <a16:creationId xmlns:a16="http://schemas.microsoft.com/office/drawing/2014/main" id="{1DD809F2-B5E3-D12D-27CD-9592D84AA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0204" y="3061059"/>
            <a:ext cx="1249552" cy="1316492"/>
          </a:xfrm>
          <a:prstGeom prst="rect">
            <a:avLst/>
          </a:prstGeom>
        </p:spPr>
      </p:pic>
      <p:pic>
        <p:nvPicPr>
          <p:cNvPr id="14" name="Imagem 19">
            <a:extLst>
              <a:ext uri="{FF2B5EF4-FFF2-40B4-BE49-F238E27FC236}">
                <a16:creationId xmlns:a16="http://schemas.microsoft.com/office/drawing/2014/main" id="{89FA1AA7-1B0F-0A00-EBC5-947C10F04C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48378" y="3083373"/>
            <a:ext cx="1249551" cy="1294178"/>
          </a:xfrm>
          <a:prstGeom prst="rect">
            <a:avLst/>
          </a:prstGeom>
        </p:spPr>
      </p:pic>
      <p:pic>
        <p:nvPicPr>
          <p:cNvPr id="15" name="Imagem 21">
            <a:extLst>
              <a:ext uri="{FF2B5EF4-FFF2-40B4-BE49-F238E27FC236}">
                <a16:creationId xmlns:a16="http://schemas.microsoft.com/office/drawing/2014/main" id="{23D0751C-2013-79CE-D0B9-402CA9847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2830" y="3083373"/>
            <a:ext cx="1249551" cy="1294178"/>
          </a:xfrm>
          <a:prstGeom prst="rect">
            <a:avLst/>
          </a:prstGeom>
        </p:spPr>
      </p:pic>
      <p:pic>
        <p:nvPicPr>
          <p:cNvPr id="16" name="Imagem 23">
            <a:extLst>
              <a:ext uri="{FF2B5EF4-FFF2-40B4-BE49-F238E27FC236}">
                <a16:creationId xmlns:a16="http://schemas.microsoft.com/office/drawing/2014/main" id="{E6E322AB-20B4-DA78-1BBB-60CD1DDAA7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65536" y="3038746"/>
            <a:ext cx="1249551" cy="1338805"/>
          </a:xfrm>
          <a:prstGeom prst="rect">
            <a:avLst/>
          </a:prstGeom>
        </p:spPr>
      </p:pic>
      <p:pic>
        <p:nvPicPr>
          <p:cNvPr id="17" name="Imagem 25">
            <a:extLst>
              <a:ext uri="{FF2B5EF4-FFF2-40B4-BE49-F238E27FC236}">
                <a16:creationId xmlns:a16="http://schemas.microsoft.com/office/drawing/2014/main" id="{B23F61ED-B31F-1FA9-832A-7B1653F448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71063" y="3038746"/>
            <a:ext cx="1249551" cy="1338805"/>
          </a:xfrm>
          <a:prstGeom prst="rect">
            <a:avLst/>
          </a:prstGeom>
        </p:spPr>
      </p:pic>
      <p:pic>
        <p:nvPicPr>
          <p:cNvPr id="18" name="Imagem 27">
            <a:extLst>
              <a:ext uri="{FF2B5EF4-FFF2-40B4-BE49-F238E27FC236}">
                <a16:creationId xmlns:a16="http://schemas.microsoft.com/office/drawing/2014/main" id="{831CD076-7C41-4D5E-E0F2-A69BBA22FC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38718" y="3038746"/>
            <a:ext cx="1249551" cy="1338805"/>
          </a:xfrm>
          <a:prstGeom prst="rect">
            <a:avLst/>
          </a:prstGeom>
        </p:spPr>
      </p:pic>
      <p:sp>
        <p:nvSpPr>
          <p:cNvPr id="19" name="TextBox 18">
            <a:extLst>
              <a:ext uri="{FF2B5EF4-FFF2-40B4-BE49-F238E27FC236}">
                <a16:creationId xmlns:a16="http://schemas.microsoft.com/office/drawing/2014/main" id="{6DA1CCCC-F9EC-EF14-1D24-9E8313681C29}"/>
              </a:ext>
            </a:extLst>
          </p:cNvPr>
          <p:cNvSpPr txBox="1"/>
          <p:nvPr/>
        </p:nvSpPr>
        <p:spPr>
          <a:xfrm>
            <a:off x="1220151" y="4505000"/>
            <a:ext cx="1159385"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Packaging</a:t>
            </a:r>
            <a:endParaRPr lang="en-GB" dirty="0">
              <a:solidFill>
                <a:schemeClr val="accent1">
                  <a:lumMod val="50000"/>
                </a:schemeClr>
              </a:solidFill>
              <a:latin typeface="+mn-lt"/>
            </a:endParaRPr>
          </a:p>
        </p:txBody>
      </p:sp>
      <p:sp>
        <p:nvSpPr>
          <p:cNvPr id="20" name="TextBox 19">
            <a:extLst>
              <a:ext uri="{FF2B5EF4-FFF2-40B4-BE49-F238E27FC236}">
                <a16:creationId xmlns:a16="http://schemas.microsoft.com/office/drawing/2014/main" id="{48144413-1F18-9D5C-4236-1DF84DF57F9B}"/>
              </a:ext>
            </a:extLst>
          </p:cNvPr>
          <p:cNvSpPr txBox="1"/>
          <p:nvPr/>
        </p:nvSpPr>
        <p:spPr>
          <a:xfrm>
            <a:off x="2574901" y="4480079"/>
            <a:ext cx="1159385"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Textile</a:t>
            </a:r>
            <a:endParaRPr lang="en-GB" sz="1400" dirty="0">
              <a:solidFill>
                <a:schemeClr val="accent1">
                  <a:lumMod val="50000"/>
                </a:schemeClr>
              </a:solidFill>
              <a:latin typeface="+mn-lt"/>
            </a:endParaRPr>
          </a:p>
        </p:txBody>
      </p:sp>
      <p:sp>
        <p:nvSpPr>
          <p:cNvPr id="22" name="TextBox 21">
            <a:extLst>
              <a:ext uri="{FF2B5EF4-FFF2-40B4-BE49-F238E27FC236}">
                <a16:creationId xmlns:a16="http://schemas.microsoft.com/office/drawing/2014/main" id="{24EA43FF-8970-8ED9-F394-2D79EDB7146E}"/>
              </a:ext>
            </a:extLst>
          </p:cNvPr>
          <p:cNvSpPr txBox="1"/>
          <p:nvPr/>
        </p:nvSpPr>
        <p:spPr>
          <a:xfrm>
            <a:off x="3924912" y="4406942"/>
            <a:ext cx="1157059" cy="510778"/>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Cosmetic &amp; personal care</a:t>
            </a:r>
          </a:p>
        </p:txBody>
      </p:sp>
      <p:sp>
        <p:nvSpPr>
          <p:cNvPr id="23" name="TextBox 22">
            <a:extLst>
              <a:ext uri="{FF2B5EF4-FFF2-40B4-BE49-F238E27FC236}">
                <a16:creationId xmlns:a16="http://schemas.microsoft.com/office/drawing/2014/main" id="{4F08A106-C53C-0A82-3155-571057B233C0}"/>
              </a:ext>
            </a:extLst>
          </p:cNvPr>
          <p:cNvSpPr txBox="1"/>
          <p:nvPr/>
        </p:nvSpPr>
        <p:spPr>
          <a:xfrm>
            <a:off x="5287787" y="4483012"/>
            <a:ext cx="1232712"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Construction</a:t>
            </a:r>
          </a:p>
        </p:txBody>
      </p:sp>
      <p:sp>
        <p:nvSpPr>
          <p:cNvPr id="24" name="TextBox 23">
            <a:extLst>
              <a:ext uri="{FF2B5EF4-FFF2-40B4-BE49-F238E27FC236}">
                <a16:creationId xmlns:a16="http://schemas.microsoft.com/office/drawing/2014/main" id="{6A3DFB47-B643-6C79-C58E-ACEFA3EB2301}"/>
              </a:ext>
            </a:extLst>
          </p:cNvPr>
          <p:cNvSpPr txBox="1"/>
          <p:nvPr/>
        </p:nvSpPr>
        <p:spPr>
          <a:xfrm>
            <a:off x="6585639" y="4406942"/>
            <a:ext cx="1641325" cy="510778"/>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Bio-based polymers</a:t>
            </a:r>
          </a:p>
          <a:p>
            <a:pPr algn="ctr"/>
            <a:r>
              <a:rPr lang="en-GB" sz="1200" dirty="0">
                <a:solidFill>
                  <a:schemeClr val="accent1">
                    <a:lumMod val="50000"/>
                  </a:schemeClr>
                </a:solidFill>
                <a:latin typeface="+mn-lt"/>
              </a:rPr>
              <a:t>&amp; plastics</a:t>
            </a:r>
          </a:p>
        </p:txBody>
      </p:sp>
      <p:sp>
        <p:nvSpPr>
          <p:cNvPr id="25" name="TextBox 24">
            <a:extLst>
              <a:ext uri="{FF2B5EF4-FFF2-40B4-BE49-F238E27FC236}">
                <a16:creationId xmlns:a16="http://schemas.microsoft.com/office/drawing/2014/main" id="{F53F74FB-56BA-6B19-29F5-0FF8E5556166}"/>
              </a:ext>
            </a:extLst>
          </p:cNvPr>
          <p:cNvSpPr txBox="1"/>
          <p:nvPr/>
        </p:nvSpPr>
        <p:spPr>
          <a:xfrm>
            <a:off x="8362442" y="4406942"/>
            <a:ext cx="1274420" cy="510778"/>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Food &amp; feed ingredients</a:t>
            </a:r>
          </a:p>
        </p:txBody>
      </p:sp>
      <p:sp>
        <p:nvSpPr>
          <p:cNvPr id="26" name="TextBox 25">
            <a:extLst>
              <a:ext uri="{FF2B5EF4-FFF2-40B4-BE49-F238E27FC236}">
                <a16:creationId xmlns:a16="http://schemas.microsoft.com/office/drawing/2014/main" id="{EDA42AC4-ABF0-3143-46AB-1126E24DE798}"/>
              </a:ext>
            </a:extLst>
          </p:cNvPr>
          <p:cNvSpPr txBox="1"/>
          <p:nvPr/>
        </p:nvSpPr>
        <p:spPr>
          <a:xfrm>
            <a:off x="9772340" y="4483012"/>
            <a:ext cx="1274420"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Automotive</a:t>
            </a:r>
          </a:p>
        </p:txBody>
      </p:sp>
      <p:sp>
        <p:nvSpPr>
          <p:cNvPr id="27" name="TextBox 26">
            <a:extLst>
              <a:ext uri="{FF2B5EF4-FFF2-40B4-BE49-F238E27FC236}">
                <a16:creationId xmlns:a16="http://schemas.microsoft.com/office/drawing/2014/main" id="{27166E6A-A7A7-9F48-2FAB-4A1FED89F049}"/>
              </a:ext>
            </a:extLst>
          </p:cNvPr>
          <p:cNvSpPr txBox="1"/>
          <p:nvPr/>
        </p:nvSpPr>
        <p:spPr>
          <a:xfrm>
            <a:off x="11182238" y="4483012"/>
            <a:ext cx="1025686"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Plastics</a:t>
            </a:r>
          </a:p>
        </p:txBody>
      </p:sp>
      <p:sp>
        <p:nvSpPr>
          <p:cNvPr id="28" name="TextBox 27">
            <a:extLst>
              <a:ext uri="{FF2B5EF4-FFF2-40B4-BE49-F238E27FC236}">
                <a16:creationId xmlns:a16="http://schemas.microsoft.com/office/drawing/2014/main" id="{0454A229-C281-9835-D6DF-5449FEA92388}"/>
              </a:ext>
            </a:extLst>
          </p:cNvPr>
          <p:cNvSpPr txBox="1"/>
          <p:nvPr/>
        </p:nvSpPr>
        <p:spPr>
          <a:xfrm>
            <a:off x="12298432" y="4509097"/>
            <a:ext cx="1025686"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Chemicals</a:t>
            </a:r>
          </a:p>
        </p:txBody>
      </p:sp>
      <p:sp>
        <p:nvSpPr>
          <p:cNvPr id="29" name="TextBox 28">
            <a:extLst>
              <a:ext uri="{FF2B5EF4-FFF2-40B4-BE49-F238E27FC236}">
                <a16:creationId xmlns:a16="http://schemas.microsoft.com/office/drawing/2014/main" id="{3FE5CA21-CDFE-C6B2-89E7-FAA0658155EE}"/>
              </a:ext>
            </a:extLst>
          </p:cNvPr>
          <p:cNvSpPr txBox="1"/>
          <p:nvPr/>
        </p:nvSpPr>
        <p:spPr>
          <a:xfrm>
            <a:off x="13504566" y="4483012"/>
            <a:ext cx="1243893"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Agriculture</a:t>
            </a:r>
          </a:p>
        </p:txBody>
      </p:sp>
      <p:sp>
        <p:nvSpPr>
          <p:cNvPr id="30" name="TextBox 29">
            <a:extLst>
              <a:ext uri="{FF2B5EF4-FFF2-40B4-BE49-F238E27FC236}">
                <a16:creationId xmlns:a16="http://schemas.microsoft.com/office/drawing/2014/main" id="{4BD6284A-3CBA-8E90-2B31-67C6221F03A6}"/>
              </a:ext>
            </a:extLst>
          </p:cNvPr>
          <p:cNvSpPr txBox="1"/>
          <p:nvPr/>
        </p:nvSpPr>
        <p:spPr>
          <a:xfrm>
            <a:off x="14883937" y="4483012"/>
            <a:ext cx="1243893" cy="306467"/>
          </a:xfrm>
          <a:prstGeom prst="roundRect">
            <a:avLst/>
          </a:prstGeom>
          <a:solidFill>
            <a:schemeClr val="bg1"/>
          </a:solidFill>
          <a:ln>
            <a:noFill/>
          </a:ln>
        </p:spPr>
        <p:txBody>
          <a:bodyPr wrap="square" rtlCol="0" anchor="ctr">
            <a:spAutoFit/>
          </a:bodyPr>
          <a:lstStyle/>
          <a:p>
            <a:pPr algn="ctr"/>
            <a:r>
              <a:rPr lang="en-GB" sz="1200" dirty="0">
                <a:solidFill>
                  <a:schemeClr val="accent1">
                    <a:lumMod val="50000"/>
                  </a:schemeClr>
                </a:solidFill>
                <a:latin typeface="+mn-lt"/>
              </a:rPr>
              <a:t>Furniture</a:t>
            </a:r>
          </a:p>
        </p:txBody>
      </p:sp>
      <p:sp>
        <p:nvSpPr>
          <p:cNvPr id="21" name="TextBox 20">
            <a:extLst>
              <a:ext uri="{FF2B5EF4-FFF2-40B4-BE49-F238E27FC236}">
                <a16:creationId xmlns:a16="http://schemas.microsoft.com/office/drawing/2014/main" id="{44A8895F-2DE6-527F-C9AF-30D2D039AF8E}"/>
              </a:ext>
            </a:extLst>
          </p:cNvPr>
          <p:cNvSpPr txBox="1"/>
          <p:nvPr/>
        </p:nvSpPr>
        <p:spPr>
          <a:xfrm>
            <a:off x="753199" y="8502263"/>
            <a:ext cx="3799031" cy="1055608"/>
          </a:xfrm>
          <a:prstGeom prst="roundRect">
            <a:avLst/>
          </a:prstGeom>
          <a:solidFill>
            <a:schemeClr val="bg1"/>
          </a:solidFill>
          <a:ln>
            <a:noFill/>
          </a:ln>
        </p:spPr>
        <p:txBody>
          <a:bodyPr wrap="square" rtlCol="0" anchor="ctr">
            <a:spAutoFit/>
          </a:bodyPr>
          <a:lstStyle/>
          <a:p>
            <a:pPr algn="ctr"/>
            <a:r>
              <a:rPr lang="en-GB" sz="2800" dirty="0">
                <a:solidFill>
                  <a:schemeClr val="accent1">
                    <a:lumMod val="50000"/>
                  </a:schemeClr>
                </a:solidFill>
                <a:latin typeface="+mn-lt"/>
              </a:rPr>
              <a:t>Crop protection </a:t>
            </a:r>
          </a:p>
          <a:p>
            <a:pPr algn="ctr"/>
            <a:r>
              <a:rPr lang="en-GB" sz="2800" dirty="0">
                <a:solidFill>
                  <a:schemeClr val="accent1">
                    <a:lumMod val="50000"/>
                  </a:schemeClr>
                </a:solidFill>
                <a:latin typeface="+mn-lt"/>
              </a:rPr>
              <a:t>and fertilisation</a:t>
            </a:r>
          </a:p>
        </p:txBody>
      </p:sp>
      <p:sp>
        <p:nvSpPr>
          <p:cNvPr id="33" name="Rectangle 32">
            <a:extLst>
              <a:ext uri="{FF2B5EF4-FFF2-40B4-BE49-F238E27FC236}">
                <a16:creationId xmlns:a16="http://schemas.microsoft.com/office/drawing/2014/main" id="{3F8B12DC-62F5-239B-4A84-4F2146C26C8A}"/>
              </a:ext>
            </a:extLst>
          </p:cNvPr>
          <p:cNvSpPr/>
          <p:nvPr/>
        </p:nvSpPr>
        <p:spPr>
          <a:xfrm>
            <a:off x="101946" y="5654675"/>
            <a:ext cx="19900208" cy="4126761"/>
          </a:xfrm>
          <a:prstGeom prst="rect">
            <a:avLst/>
          </a:prstGeom>
          <a:solidFill>
            <a:srgbClr val="273285">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Imagem 11">
            <a:extLst>
              <a:ext uri="{FF2B5EF4-FFF2-40B4-BE49-F238E27FC236}">
                <a16:creationId xmlns:a16="http://schemas.microsoft.com/office/drawing/2014/main" id="{3A9C53F5-9F5A-1A16-04F9-DF239019CD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046" y="6012876"/>
            <a:ext cx="2403546" cy="2489387"/>
          </a:xfrm>
          <a:prstGeom prst="rect">
            <a:avLst/>
          </a:prstGeom>
        </p:spPr>
      </p:pic>
      <p:sp>
        <p:nvSpPr>
          <p:cNvPr id="36" name="TextBox 35">
            <a:extLst>
              <a:ext uri="{FF2B5EF4-FFF2-40B4-BE49-F238E27FC236}">
                <a16:creationId xmlns:a16="http://schemas.microsoft.com/office/drawing/2014/main" id="{10729B05-8FD1-87DC-DCB9-A6DC21E3CBA8}"/>
              </a:ext>
            </a:extLst>
          </p:cNvPr>
          <p:cNvSpPr txBox="1"/>
          <p:nvPr/>
        </p:nvSpPr>
        <p:spPr>
          <a:xfrm>
            <a:off x="4612328" y="6450108"/>
            <a:ext cx="10049068" cy="2630400"/>
          </a:xfrm>
          <a:prstGeom prst="rect">
            <a:avLst/>
          </a:prstGeom>
          <a:noFill/>
        </p:spPr>
        <p:txBody>
          <a:bodyPr wrap="square">
            <a:spAutoFit/>
          </a:bodyPr>
          <a:lstStyle/>
          <a:p>
            <a:pPr>
              <a:lnSpc>
                <a:spcPct val="115000"/>
              </a:lnSpc>
              <a:spcAft>
                <a:spcPts val="800"/>
              </a:spcAft>
              <a:buNone/>
            </a:pPr>
            <a:r>
              <a:rPr lang="en-GB" sz="2800" kern="100" dirty="0">
                <a:effectLst/>
                <a:latin typeface="Arial" panose="020B0604020202020204" pitchFamily="34" charset="0"/>
                <a:ea typeface="Aptos" panose="020B0004020202020204" pitchFamily="34" charset="0"/>
              </a:rPr>
              <a:t>The </a:t>
            </a:r>
            <a:r>
              <a:rPr lang="en-GB" sz="2800" b="1" kern="100" dirty="0" err="1">
                <a:effectLst/>
                <a:latin typeface="Arial" panose="020B0604020202020204" pitchFamily="34" charset="0"/>
                <a:ea typeface="Aptos" panose="020B0004020202020204" pitchFamily="34" charset="0"/>
              </a:rPr>
              <a:t>ReLEAF</a:t>
            </a:r>
            <a:r>
              <a:rPr lang="en-GB" sz="2800" kern="100" dirty="0">
                <a:effectLst/>
                <a:latin typeface="Arial" panose="020B0604020202020204" pitchFamily="34" charset="0"/>
                <a:ea typeface="Aptos" panose="020B0004020202020204" pitchFamily="34" charset="0"/>
              </a:rPr>
              <a:t> project is developing </a:t>
            </a:r>
            <a:r>
              <a:rPr lang="en-GB" sz="2800" b="1" kern="100" dirty="0">
                <a:effectLst/>
                <a:latin typeface="Arial" panose="020B0604020202020204" pitchFamily="34" charset="0"/>
                <a:ea typeface="Aptos" panose="020B0004020202020204" pitchFamily="34" charset="0"/>
              </a:rPr>
              <a:t>bio-based fertilisers from waste streams</a:t>
            </a:r>
            <a:r>
              <a:rPr lang="en-GB" sz="2800" kern="100" dirty="0">
                <a:effectLst/>
                <a:latin typeface="Arial" panose="020B0604020202020204" pitchFamily="34" charset="0"/>
                <a:ea typeface="Aptos" panose="020B0004020202020204" pitchFamily="34" charset="0"/>
              </a:rPr>
              <a:t> like sewage sludge, fish processing waste and wastewater, mixed food waste, and agri-food residues. </a:t>
            </a:r>
          </a:p>
          <a:p>
            <a:pPr>
              <a:lnSpc>
                <a:spcPct val="115000"/>
              </a:lnSpc>
              <a:spcAft>
                <a:spcPts val="800"/>
              </a:spcAft>
              <a:buNone/>
            </a:pPr>
            <a:r>
              <a:rPr lang="en-GB" sz="2800" kern="100" dirty="0">
                <a:effectLst/>
                <a:latin typeface="Arial" panose="020B0604020202020204" pitchFamily="34" charset="0"/>
                <a:ea typeface="Aptos" panose="020B0004020202020204" pitchFamily="34" charset="0"/>
              </a:rPr>
              <a:t>The project will </a:t>
            </a:r>
            <a:r>
              <a:rPr lang="en-GB" sz="2800" b="1" kern="100" dirty="0">
                <a:effectLst/>
                <a:latin typeface="Arial" panose="020B0604020202020204" pitchFamily="34" charset="0"/>
                <a:ea typeface="Aptos" panose="020B0004020202020204" pitchFamily="34" charset="0"/>
              </a:rPr>
              <a:t>decrease reliance on imported materials by up to 20%</a:t>
            </a:r>
            <a:r>
              <a:rPr lang="en-GB" sz="2800" kern="100" dirty="0">
                <a:effectLst/>
                <a:latin typeface="Arial" panose="020B0604020202020204" pitchFamily="34" charset="0"/>
                <a:ea typeface="Aptos" panose="020B0004020202020204" pitchFamily="34" charset="0"/>
              </a:rPr>
              <a:t>, while preventing microplastics release in soil.</a:t>
            </a:r>
          </a:p>
        </p:txBody>
      </p:sp>
      <p:pic>
        <p:nvPicPr>
          <p:cNvPr id="5" name="Picture 4">
            <a:extLst>
              <a:ext uri="{FF2B5EF4-FFF2-40B4-BE49-F238E27FC236}">
                <a16:creationId xmlns:a16="http://schemas.microsoft.com/office/drawing/2014/main" id="{0E4637B1-33F7-02C4-03A0-A8CCDF4D5B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73187" y="5654675"/>
            <a:ext cx="2910960" cy="4367256"/>
          </a:xfrm>
          <a:prstGeom prst="rect">
            <a:avLst/>
          </a:prstGeom>
        </p:spPr>
      </p:pic>
    </p:spTree>
    <p:extLst>
      <p:ext uri="{BB962C8B-B14F-4D97-AF65-F5344CB8AC3E}">
        <p14:creationId xmlns:p14="http://schemas.microsoft.com/office/powerpoint/2010/main" val="116645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277E5D-90FC-8E79-073A-8309DFD2F5BD}"/>
              </a:ext>
            </a:extLst>
          </p:cNvPr>
          <p:cNvSpPr>
            <a:spLocks noGrp="1"/>
          </p:cNvSpPr>
          <p:nvPr>
            <p:ph type="sldNum" sz="quarter" idx="7"/>
          </p:nvPr>
        </p:nvSpPr>
        <p:spPr/>
        <p:txBody>
          <a:bodyPr/>
          <a:lstStyle/>
          <a:p>
            <a:pPr marL="38102">
              <a:lnSpc>
                <a:spcPts val="2985"/>
              </a:lnSpc>
            </a:pPr>
            <a:fld id="{81D60167-4931-47E6-BA6A-407CBD079E47}" type="slidenum">
              <a:rPr lang="pt-PT" spc="-25" smtClean="0"/>
              <a:pPr marL="38102">
                <a:lnSpc>
                  <a:spcPts val="2985"/>
                </a:lnSpc>
              </a:pPr>
              <a:t>6</a:t>
            </a:fld>
            <a:endParaRPr lang="pt-PT" spc="-25" dirty="0"/>
          </a:p>
        </p:txBody>
      </p:sp>
      <p:sp>
        <p:nvSpPr>
          <p:cNvPr id="4" name="Title 3">
            <a:extLst>
              <a:ext uri="{FF2B5EF4-FFF2-40B4-BE49-F238E27FC236}">
                <a16:creationId xmlns:a16="http://schemas.microsoft.com/office/drawing/2014/main" id="{EDF3A1B6-9258-4997-21D6-34B70E1BEFBE}"/>
              </a:ext>
            </a:extLst>
          </p:cNvPr>
          <p:cNvSpPr>
            <a:spLocks noGrp="1"/>
          </p:cNvSpPr>
          <p:nvPr>
            <p:ph type="title"/>
          </p:nvPr>
        </p:nvSpPr>
        <p:spPr/>
        <p:txBody>
          <a:bodyPr/>
          <a:lstStyle/>
          <a:p>
            <a:r>
              <a:rPr lang="en-GB" dirty="0"/>
              <a:t>Reviving rural economies </a:t>
            </a:r>
          </a:p>
        </p:txBody>
      </p:sp>
      <p:pic>
        <p:nvPicPr>
          <p:cNvPr id="9" name="Picture Placeholder 8">
            <a:extLst>
              <a:ext uri="{FF2B5EF4-FFF2-40B4-BE49-F238E27FC236}">
                <a16:creationId xmlns:a16="http://schemas.microsoft.com/office/drawing/2014/main" id="{FC2C4DDE-E3BB-7F8A-2C33-D0FF15DE33E5}"/>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154" r="19154"/>
          <a:stretch>
            <a:fillRect/>
          </a:stretch>
        </p:blipFill>
        <p:spPr>
          <a:xfrm>
            <a:off x="-2593910" y="2397820"/>
            <a:ext cx="9372095" cy="9843943"/>
          </a:xfrm>
          <a:prstGeom prst="flowChartConnector">
            <a:avLst/>
          </a:prstGeom>
        </p:spPr>
      </p:pic>
      <p:sp>
        <p:nvSpPr>
          <p:cNvPr id="10" name="TextBox 9">
            <a:extLst>
              <a:ext uri="{FF2B5EF4-FFF2-40B4-BE49-F238E27FC236}">
                <a16:creationId xmlns:a16="http://schemas.microsoft.com/office/drawing/2014/main" id="{F8AC20FA-3219-7B25-521F-42C2A545A943}"/>
              </a:ext>
            </a:extLst>
          </p:cNvPr>
          <p:cNvSpPr txBox="1"/>
          <p:nvPr/>
        </p:nvSpPr>
        <p:spPr>
          <a:xfrm>
            <a:off x="6242368" y="3192097"/>
            <a:ext cx="10049068" cy="54572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New income streams for farmers, foresters &amp; fishers</a:t>
            </a:r>
          </a:p>
        </p:txBody>
      </p:sp>
      <p:sp>
        <p:nvSpPr>
          <p:cNvPr id="11" name="TextBox 10">
            <a:extLst>
              <a:ext uri="{FF2B5EF4-FFF2-40B4-BE49-F238E27FC236}">
                <a16:creationId xmlns:a16="http://schemas.microsoft.com/office/drawing/2014/main" id="{A2F758D7-ED7A-9107-89CE-BFD4342B0A8B}"/>
              </a:ext>
            </a:extLst>
          </p:cNvPr>
          <p:cNvSpPr txBox="1"/>
          <p:nvPr/>
        </p:nvSpPr>
        <p:spPr>
          <a:xfrm>
            <a:off x="6890152" y="4059330"/>
            <a:ext cx="10049068" cy="54572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New skilled jobs in rural, coastal and de-industrialised regions</a:t>
            </a:r>
          </a:p>
        </p:txBody>
      </p:sp>
      <p:sp>
        <p:nvSpPr>
          <p:cNvPr id="12" name="TextBox 11">
            <a:extLst>
              <a:ext uri="{FF2B5EF4-FFF2-40B4-BE49-F238E27FC236}">
                <a16:creationId xmlns:a16="http://schemas.microsoft.com/office/drawing/2014/main" id="{C8D08D29-16AF-326C-64CA-68A38C70F4AC}"/>
              </a:ext>
            </a:extLst>
          </p:cNvPr>
          <p:cNvSpPr txBox="1"/>
          <p:nvPr/>
        </p:nvSpPr>
        <p:spPr>
          <a:xfrm>
            <a:off x="7370023" y="4982914"/>
            <a:ext cx="10049068" cy="54572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Strong local value chains &amp; generational renewal</a:t>
            </a:r>
          </a:p>
        </p:txBody>
      </p:sp>
      <p:pic>
        <p:nvPicPr>
          <p:cNvPr id="15" name="Imagem 20">
            <a:extLst>
              <a:ext uri="{FF2B5EF4-FFF2-40B4-BE49-F238E27FC236}">
                <a16:creationId xmlns:a16="http://schemas.microsoft.com/office/drawing/2014/main" id="{5B161E90-4AE9-3D92-2302-3EB180E9B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591" y="3116424"/>
            <a:ext cx="876777" cy="843376"/>
          </a:xfrm>
          <a:prstGeom prst="rect">
            <a:avLst/>
          </a:prstGeom>
        </p:spPr>
      </p:pic>
      <p:pic>
        <p:nvPicPr>
          <p:cNvPr id="18" name="Imagem 20">
            <a:extLst>
              <a:ext uri="{FF2B5EF4-FFF2-40B4-BE49-F238E27FC236}">
                <a16:creationId xmlns:a16="http://schemas.microsoft.com/office/drawing/2014/main" id="{5E3FE89E-0A56-EF0C-7934-C2BC84591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375" y="3980597"/>
            <a:ext cx="876777" cy="843376"/>
          </a:xfrm>
          <a:prstGeom prst="rect">
            <a:avLst/>
          </a:prstGeom>
        </p:spPr>
      </p:pic>
      <p:pic>
        <p:nvPicPr>
          <p:cNvPr id="19" name="Imagem 20">
            <a:extLst>
              <a:ext uri="{FF2B5EF4-FFF2-40B4-BE49-F238E27FC236}">
                <a16:creationId xmlns:a16="http://schemas.microsoft.com/office/drawing/2014/main" id="{A28BF9F7-F8C3-2B57-D4D7-517A02EDA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246" y="4949819"/>
            <a:ext cx="876777" cy="843376"/>
          </a:xfrm>
          <a:prstGeom prst="rect">
            <a:avLst/>
          </a:prstGeom>
        </p:spPr>
      </p:pic>
      <p:pic>
        <p:nvPicPr>
          <p:cNvPr id="21" name="Picture 20">
            <a:extLst>
              <a:ext uri="{FF2B5EF4-FFF2-40B4-BE49-F238E27FC236}">
                <a16:creationId xmlns:a16="http://schemas.microsoft.com/office/drawing/2014/main" id="{AD4819ED-E5A8-4F34-D97B-791435DA236B}"/>
              </a:ext>
            </a:extLst>
          </p:cNvPr>
          <p:cNvPicPr>
            <a:picLocks noChangeAspect="1"/>
          </p:cNvPicPr>
          <p:nvPr/>
        </p:nvPicPr>
        <p:blipFill>
          <a:blip r:embed="rId5">
            <a:extLst>
              <a:ext uri="{28A0092B-C50C-407E-A947-70E740481C1C}">
                <a14:useLocalDpi xmlns:a14="http://schemas.microsoft.com/office/drawing/2010/main" val="0"/>
              </a:ext>
            </a:extLst>
          </a:blip>
          <a:srcRect t="26892" b="29854"/>
          <a:stretch>
            <a:fillRect/>
          </a:stretch>
        </p:blipFill>
        <p:spPr>
          <a:xfrm>
            <a:off x="13782607" y="6066524"/>
            <a:ext cx="3494590" cy="1511559"/>
          </a:xfrm>
          <a:prstGeom prst="rect">
            <a:avLst/>
          </a:prstGeom>
        </p:spPr>
      </p:pic>
      <p:pic>
        <p:nvPicPr>
          <p:cNvPr id="25" name="Picture 24">
            <a:extLst>
              <a:ext uri="{FF2B5EF4-FFF2-40B4-BE49-F238E27FC236}">
                <a16:creationId xmlns:a16="http://schemas.microsoft.com/office/drawing/2014/main" id="{28D45AA8-0278-FAAF-6054-1B1564C80B3E}"/>
              </a:ext>
            </a:extLst>
          </p:cNvPr>
          <p:cNvPicPr>
            <a:picLocks noChangeAspect="1"/>
          </p:cNvPicPr>
          <p:nvPr/>
        </p:nvPicPr>
        <p:blipFill>
          <a:blip r:embed="rId6">
            <a:extLst>
              <a:ext uri="{28A0092B-C50C-407E-A947-70E740481C1C}">
                <a14:useLocalDpi xmlns:a14="http://schemas.microsoft.com/office/drawing/2010/main" val="0"/>
              </a:ext>
            </a:extLst>
          </a:blip>
          <a:srcRect t="31694" b="29433"/>
          <a:stretch>
            <a:fillRect/>
          </a:stretch>
        </p:blipFill>
        <p:spPr>
          <a:xfrm>
            <a:off x="7388684" y="6179827"/>
            <a:ext cx="3004718" cy="1511559"/>
          </a:xfrm>
          <a:prstGeom prst="rect">
            <a:avLst/>
          </a:prstGeom>
        </p:spPr>
      </p:pic>
      <p:sp>
        <p:nvSpPr>
          <p:cNvPr id="27" name="TextBox 26">
            <a:extLst>
              <a:ext uri="{FF2B5EF4-FFF2-40B4-BE49-F238E27FC236}">
                <a16:creationId xmlns:a16="http://schemas.microsoft.com/office/drawing/2014/main" id="{5AC9081E-D554-7812-7416-8AC03CAE93E5}"/>
              </a:ext>
            </a:extLst>
          </p:cNvPr>
          <p:cNvSpPr txBox="1"/>
          <p:nvPr/>
        </p:nvSpPr>
        <p:spPr>
          <a:xfrm>
            <a:off x="7043069" y="7691386"/>
            <a:ext cx="6335064" cy="2391104"/>
          </a:xfrm>
          <a:prstGeom prst="rect">
            <a:avLst/>
          </a:prstGeom>
          <a:noFill/>
        </p:spPr>
        <p:txBody>
          <a:bodyPr wrap="square">
            <a:spAutoFit/>
          </a:bodyPr>
          <a:lstStyle/>
          <a:p>
            <a:pPr marL="342900" indent="-342900" algn="just">
              <a:lnSpc>
                <a:spcPct val="115000"/>
              </a:lnSpc>
              <a:spcAft>
                <a:spcPts val="800"/>
              </a:spcAft>
              <a:buFont typeface="Arial" panose="020B0604020202020204" pitchFamily="34" charset="0"/>
              <a:buChar char="•"/>
            </a:pPr>
            <a:r>
              <a:rPr lang="en-GB" sz="2000" kern="100" dirty="0">
                <a:solidFill>
                  <a:srgbClr val="273285"/>
                </a:solidFill>
                <a:effectLst/>
                <a:latin typeface="+mn-lt"/>
                <a:ea typeface="Aptos" panose="020B0004020202020204" pitchFamily="34" charset="0"/>
              </a:rPr>
              <a:t>Works with </a:t>
            </a:r>
            <a:r>
              <a:rPr lang="en-GB" sz="2000" b="1" kern="100" dirty="0">
                <a:solidFill>
                  <a:srgbClr val="273285"/>
                </a:solidFill>
                <a:effectLst/>
                <a:latin typeface="+mn-lt"/>
                <a:ea typeface="Aptos" panose="020B0004020202020204" pitchFamily="34" charset="0"/>
              </a:rPr>
              <a:t>sugar beet farmers </a:t>
            </a:r>
            <a:r>
              <a:rPr lang="en-GB" sz="2000" kern="100" dirty="0">
                <a:solidFill>
                  <a:srgbClr val="273285"/>
                </a:solidFill>
                <a:effectLst/>
                <a:latin typeface="+mn-lt"/>
                <a:ea typeface="Aptos" panose="020B0004020202020204" pitchFamily="34" charset="0"/>
              </a:rPr>
              <a:t>in northern France to convert sugar beet residues into </a:t>
            </a:r>
            <a:r>
              <a:rPr lang="en-GB" sz="2000" b="1" kern="100" dirty="0">
                <a:solidFill>
                  <a:srgbClr val="273285"/>
                </a:solidFill>
                <a:effectLst/>
                <a:latin typeface="+mn-lt"/>
                <a:ea typeface="Aptos" panose="020B0004020202020204" pitchFamily="34" charset="0"/>
              </a:rPr>
              <a:t>7 bio-based organic acids </a:t>
            </a:r>
            <a:r>
              <a:rPr lang="en-GB" sz="2000" kern="100" dirty="0">
                <a:solidFill>
                  <a:srgbClr val="273285"/>
                </a:solidFill>
                <a:effectLst/>
                <a:latin typeface="+mn-lt"/>
                <a:ea typeface="Aptos" panose="020B0004020202020204" pitchFamily="34" charset="0"/>
              </a:rPr>
              <a:t>for food, fragrances, hygiene products and polymers</a:t>
            </a:r>
          </a:p>
          <a:p>
            <a:pPr marL="342900" indent="-342900" algn="just">
              <a:lnSpc>
                <a:spcPct val="115000"/>
              </a:lnSpc>
              <a:spcAft>
                <a:spcPts val="800"/>
              </a:spcAft>
              <a:buFont typeface="Arial" panose="020B0604020202020204" pitchFamily="34" charset="0"/>
              <a:buChar char="•"/>
            </a:pPr>
            <a:r>
              <a:rPr lang="en-GB" sz="2000" b="1" kern="100" dirty="0">
                <a:solidFill>
                  <a:srgbClr val="273285"/>
                </a:solidFill>
                <a:effectLst/>
                <a:latin typeface="+mn-lt"/>
                <a:ea typeface="Aptos" panose="020B0004020202020204" pitchFamily="34" charset="0"/>
              </a:rPr>
              <a:t>80</a:t>
            </a:r>
            <a:r>
              <a:rPr lang="en-GB" sz="2000" kern="100" dirty="0">
                <a:solidFill>
                  <a:srgbClr val="273285"/>
                </a:solidFill>
                <a:effectLst/>
                <a:latin typeface="+mn-lt"/>
                <a:ea typeface="Aptos" panose="020B0004020202020204" pitchFamily="34" charset="0"/>
              </a:rPr>
              <a:t> direct &amp; </a:t>
            </a:r>
            <a:r>
              <a:rPr lang="en-GB" sz="2000" b="1" kern="100" dirty="0">
                <a:solidFill>
                  <a:srgbClr val="273285"/>
                </a:solidFill>
                <a:effectLst/>
                <a:latin typeface="+mn-lt"/>
                <a:ea typeface="Aptos" panose="020B0004020202020204" pitchFamily="34" charset="0"/>
              </a:rPr>
              <a:t>200</a:t>
            </a:r>
            <a:r>
              <a:rPr lang="en-GB" sz="2000" kern="100" dirty="0">
                <a:solidFill>
                  <a:srgbClr val="273285"/>
                </a:solidFill>
                <a:effectLst/>
                <a:latin typeface="+mn-lt"/>
                <a:ea typeface="Aptos" panose="020B0004020202020204" pitchFamily="34" charset="0"/>
              </a:rPr>
              <a:t> indirect local </a:t>
            </a:r>
            <a:r>
              <a:rPr lang="en-GB" sz="2000" b="1" kern="100" dirty="0">
                <a:solidFill>
                  <a:srgbClr val="273285"/>
                </a:solidFill>
                <a:effectLst/>
                <a:latin typeface="+mn-lt"/>
                <a:ea typeface="Aptos" panose="020B0004020202020204" pitchFamily="34" charset="0"/>
              </a:rPr>
              <a:t>jobs</a:t>
            </a:r>
            <a:r>
              <a:rPr lang="en-GB" sz="2000" kern="100" dirty="0">
                <a:solidFill>
                  <a:srgbClr val="273285"/>
                </a:solidFill>
                <a:effectLst/>
                <a:latin typeface="+mn-lt"/>
                <a:ea typeface="Aptos" panose="020B0004020202020204" pitchFamily="34" charset="0"/>
              </a:rPr>
              <a:t> </a:t>
            </a:r>
          </a:p>
          <a:p>
            <a:pPr marL="342900" indent="-342900" algn="just">
              <a:lnSpc>
                <a:spcPct val="115000"/>
              </a:lnSpc>
              <a:spcAft>
                <a:spcPts val="800"/>
              </a:spcAft>
              <a:buFont typeface="Arial" panose="020B0604020202020204" pitchFamily="34" charset="0"/>
              <a:buChar char="•"/>
            </a:pPr>
            <a:r>
              <a:rPr lang="en-GB" sz="2000" kern="100" dirty="0">
                <a:solidFill>
                  <a:srgbClr val="273285"/>
                </a:solidFill>
                <a:effectLst/>
                <a:latin typeface="+mn-lt"/>
                <a:ea typeface="Aptos" panose="020B0004020202020204" pitchFamily="34" charset="0"/>
              </a:rPr>
              <a:t>Estimated annual </a:t>
            </a:r>
            <a:r>
              <a:rPr lang="en-GB" sz="2000" b="1" kern="100" dirty="0">
                <a:solidFill>
                  <a:srgbClr val="273285"/>
                </a:solidFill>
                <a:effectLst/>
                <a:latin typeface="+mn-lt"/>
                <a:ea typeface="Aptos" panose="020B0004020202020204" pitchFamily="34" charset="0"/>
              </a:rPr>
              <a:t>CO</a:t>
            </a:r>
            <a:r>
              <a:rPr lang="en-GB" sz="2000" b="1" kern="100" dirty="0">
                <a:solidFill>
                  <a:srgbClr val="273285"/>
                </a:solidFill>
                <a:effectLst/>
                <a:latin typeface="+mn-lt"/>
                <a:ea typeface="Aptos" panose="020B0004020202020204" pitchFamily="34" charset="0"/>
                <a:cs typeface="Cambria Math" panose="02040503050406030204" pitchFamily="18" charset="0"/>
              </a:rPr>
              <a:t>₂</a:t>
            </a:r>
            <a:r>
              <a:rPr lang="en-GB" sz="2000" b="1" kern="100" dirty="0">
                <a:solidFill>
                  <a:srgbClr val="273285"/>
                </a:solidFill>
                <a:effectLst/>
                <a:latin typeface="+mn-lt"/>
                <a:ea typeface="Aptos" panose="020B0004020202020204" pitchFamily="34" charset="0"/>
              </a:rPr>
              <a:t> reduction: 30,000 tonnes</a:t>
            </a:r>
          </a:p>
        </p:txBody>
      </p:sp>
      <p:sp>
        <p:nvSpPr>
          <p:cNvPr id="28" name="TextBox 27">
            <a:extLst>
              <a:ext uri="{FF2B5EF4-FFF2-40B4-BE49-F238E27FC236}">
                <a16:creationId xmlns:a16="http://schemas.microsoft.com/office/drawing/2014/main" id="{8C1F08ED-CA1E-3540-5421-E6CBC6BE36DA}"/>
              </a:ext>
            </a:extLst>
          </p:cNvPr>
          <p:cNvSpPr txBox="1"/>
          <p:nvPr/>
        </p:nvSpPr>
        <p:spPr>
          <a:xfrm>
            <a:off x="13618293" y="7708849"/>
            <a:ext cx="5272958" cy="2288512"/>
          </a:xfrm>
          <a:prstGeom prst="rect">
            <a:avLst/>
          </a:prstGeom>
          <a:noFill/>
        </p:spPr>
        <p:txBody>
          <a:bodyPr wrap="square">
            <a:spAutoFit/>
          </a:bodyPr>
          <a:lstStyle/>
          <a:p>
            <a:pPr marL="342900" indent="-342900" algn="just">
              <a:lnSpc>
                <a:spcPct val="115000"/>
              </a:lnSpc>
              <a:spcAft>
                <a:spcPts val="800"/>
              </a:spcAft>
              <a:buFont typeface="Arial" panose="020B0604020202020204" pitchFamily="34" charset="0"/>
              <a:buChar char="•"/>
            </a:pPr>
            <a:r>
              <a:rPr lang="en-GB" sz="2000" kern="100" dirty="0">
                <a:solidFill>
                  <a:srgbClr val="273285"/>
                </a:solidFill>
                <a:effectLst/>
                <a:latin typeface="+mn-lt"/>
                <a:ea typeface="Aptos" panose="020B0004020202020204" pitchFamily="34" charset="0"/>
              </a:rPr>
              <a:t>Supports </a:t>
            </a:r>
            <a:r>
              <a:rPr lang="en-GB" sz="2000" b="1" kern="100" dirty="0">
                <a:solidFill>
                  <a:srgbClr val="273285"/>
                </a:solidFill>
                <a:effectLst/>
                <a:latin typeface="+mn-lt"/>
                <a:ea typeface="Aptos" panose="020B0004020202020204" pitchFamily="34" charset="0"/>
              </a:rPr>
              <a:t>European grassland farmers</a:t>
            </a:r>
            <a:r>
              <a:rPr lang="en-GB" sz="2000" kern="100" dirty="0">
                <a:solidFill>
                  <a:srgbClr val="273285"/>
                </a:solidFill>
                <a:effectLst/>
                <a:latin typeface="+mn-lt"/>
                <a:ea typeface="Aptos" panose="020B0004020202020204" pitchFamily="34" charset="0"/>
              </a:rPr>
              <a:t> by helping them establish small-scale, decentralised green biorefineries </a:t>
            </a:r>
          </a:p>
          <a:p>
            <a:pPr marL="342900" indent="-342900" algn="just">
              <a:lnSpc>
                <a:spcPct val="115000"/>
              </a:lnSpc>
              <a:spcAft>
                <a:spcPts val="800"/>
              </a:spcAft>
              <a:buFont typeface="Arial" panose="020B0604020202020204" pitchFamily="34" charset="0"/>
              <a:buChar char="•"/>
            </a:pPr>
            <a:r>
              <a:rPr lang="en-GB" sz="2000" b="1" kern="100" dirty="0">
                <a:solidFill>
                  <a:srgbClr val="273285"/>
                </a:solidFill>
                <a:effectLst/>
                <a:latin typeface="+mn-lt"/>
                <a:ea typeface="Aptos" panose="020B0004020202020204" pitchFamily="34" charset="0"/>
              </a:rPr>
              <a:t>Extract proteins </a:t>
            </a:r>
            <a:r>
              <a:rPr lang="en-GB" sz="2000" kern="100" dirty="0">
                <a:solidFill>
                  <a:srgbClr val="273285"/>
                </a:solidFill>
                <a:effectLst/>
                <a:latin typeface="+mn-lt"/>
                <a:ea typeface="Aptos" panose="020B0004020202020204" pitchFamily="34" charset="0"/>
              </a:rPr>
              <a:t>and other high-value compounds from grass and other non-food crops</a:t>
            </a:r>
          </a:p>
        </p:txBody>
      </p:sp>
      <p:cxnSp>
        <p:nvCxnSpPr>
          <p:cNvPr id="6" name="Straight Connector 5">
            <a:extLst>
              <a:ext uri="{FF2B5EF4-FFF2-40B4-BE49-F238E27FC236}">
                <a16:creationId xmlns:a16="http://schemas.microsoft.com/office/drawing/2014/main" id="{54979C0B-6649-833F-975E-DDA267916A7E}"/>
              </a:ext>
            </a:extLst>
          </p:cNvPr>
          <p:cNvCxnSpPr>
            <a:cxnSpLocks/>
          </p:cNvCxnSpPr>
          <p:nvPr/>
        </p:nvCxnSpPr>
        <p:spPr>
          <a:xfrm>
            <a:off x="7388684" y="6066524"/>
            <a:ext cx="11248707" cy="0"/>
          </a:xfrm>
          <a:prstGeom prst="line">
            <a:avLst/>
          </a:prstGeom>
          <a:ln>
            <a:solidFill>
              <a:srgbClr val="B2D0EC"/>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B4DA4D-A3F3-69E3-C21E-3D67533EA4FC}"/>
              </a:ext>
            </a:extLst>
          </p:cNvPr>
          <p:cNvSpPr txBox="1"/>
          <p:nvPr/>
        </p:nvSpPr>
        <p:spPr>
          <a:xfrm>
            <a:off x="534407" y="10627783"/>
            <a:ext cx="3510384" cy="369332"/>
          </a:xfrm>
          <a:prstGeom prst="rect">
            <a:avLst/>
          </a:prstGeom>
          <a:noFill/>
        </p:spPr>
        <p:txBody>
          <a:bodyPr wrap="square" rtlCol="0">
            <a:spAutoFit/>
          </a:bodyPr>
          <a:lstStyle/>
          <a:p>
            <a:r>
              <a:rPr lang="en-GB" dirty="0">
                <a:solidFill>
                  <a:schemeClr val="bg1"/>
                </a:solidFill>
              </a:rPr>
              <a:t>© </a:t>
            </a:r>
            <a:r>
              <a:rPr lang="en-GB" dirty="0" err="1">
                <a:solidFill>
                  <a:schemeClr val="bg1"/>
                </a:solidFill>
              </a:rPr>
              <a:t>AdobeStock</a:t>
            </a:r>
            <a:endParaRPr lang="en-GB" dirty="0">
              <a:solidFill>
                <a:schemeClr val="bg1"/>
              </a:solidFill>
            </a:endParaRPr>
          </a:p>
        </p:txBody>
      </p:sp>
    </p:spTree>
    <p:extLst>
      <p:ext uri="{BB962C8B-B14F-4D97-AF65-F5344CB8AC3E}">
        <p14:creationId xmlns:p14="http://schemas.microsoft.com/office/powerpoint/2010/main" val="264716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áfico 25">
            <a:extLst>
              <a:ext uri="{FF2B5EF4-FFF2-40B4-BE49-F238E27FC236}">
                <a16:creationId xmlns:a16="http://schemas.microsoft.com/office/drawing/2014/main" id="{82C87E3E-2549-A6E1-817E-E5C172583A65}"/>
              </a:ext>
            </a:extLst>
          </p:cNvPr>
          <p:cNvGraphicFramePr/>
          <p:nvPr/>
        </p:nvGraphicFramePr>
        <p:xfrm>
          <a:off x="13770466" y="3761774"/>
          <a:ext cx="7939690" cy="5293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30749292-13E1-8270-0071-9EE01F640B5B}"/>
              </a:ext>
            </a:extLst>
          </p:cNvPr>
          <p:cNvGraphicFramePr/>
          <p:nvPr/>
        </p:nvGraphicFramePr>
        <p:xfrm>
          <a:off x="6490558" y="3650798"/>
          <a:ext cx="7939690" cy="52931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Gráfico 28">
            <a:extLst>
              <a:ext uri="{FF2B5EF4-FFF2-40B4-BE49-F238E27FC236}">
                <a16:creationId xmlns:a16="http://schemas.microsoft.com/office/drawing/2014/main" id="{893675E3-67C7-0EB4-62FF-1BC358A9985B}"/>
              </a:ext>
            </a:extLst>
          </p:cNvPr>
          <p:cNvGraphicFramePr/>
          <p:nvPr>
            <p:extLst>
              <p:ext uri="{D42A27DB-BD31-4B8C-83A1-F6EECF244321}">
                <p14:modId xmlns:p14="http://schemas.microsoft.com/office/powerpoint/2010/main" val="4232973154"/>
              </p:ext>
            </p:extLst>
          </p:nvPr>
        </p:nvGraphicFramePr>
        <p:xfrm>
          <a:off x="7766050" y="3717122"/>
          <a:ext cx="7939690" cy="5293127"/>
        </p:xfrm>
        <a:graphic>
          <a:graphicData uri="http://schemas.openxmlformats.org/drawingml/2006/chart">
            <c:chart xmlns:c="http://schemas.openxmlformats.org/drawingml/2006/chart" xmlns:r="http://schemas.openxmlformats.org/officeDocument/2006/relationships" r:id="rId5"/>
          </a:graphicData>
        </a:graphic>
      </p:graphicFrame>
      <p:grpSp>
        <p:nvGrpSpPr>
          <p:cNvPr id="38" name="Agrupar 37">
            <a:extLst>
              <a:ext uri="{FF2B5EF4-FFF2-40B4-BE49-F238E27FC236}">
                <a16:creationId xmlns:a16="http://schemas.microsoft.com/office/drawing/2014/main" id="{DD294D83-3773-DF12-E886-A258F2B6D9E2}"/>
              </a:ext>
            </a:extLst>
          </p:cNvPr>
          <p:cNvGrpSpPr/>
          <p:nvPr/>
        </p:nvGrpSpPr>
        <p:grpSpPr>
          <a:xfrm>
            <a:off x="1212849" y="1768475"/>
            <a:ext cx="11229898" cy="304800"/>
            <a:chOff x="908050" y="2073275"/>
            <a:chExt cx="11229898" cy="304800"/>
          </a:xfrm>
        </p:grpSpPr>
        <p:sp>
          <p:nvSpPr>
            <p:cNvPr id="39" name="Oval 38">
              <a:extLst>
                <a:ext uri="{FF2B5EF4-FFF2-40B4-BE49-F238E27FC236}">
                  <a16:creationId xmlns:a16="http://schemas.microsoft.com/office/drawing/2014/main" id="{163675F1-019E-8F6B-BAE7-5BE9CAC97EE3}"/>
                </a:ext>
              </a:extLst>
            </p:cNvPr>
            <p:cNvSpPr/>
            <p:nvPr/>
          </p:nvSpPr>
          <p:spPr>
            <a:xfrm>
              <a:off x="908050"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4740791C-3E20-859E-3CA6-5EEA66F6C7F5}"/>
                </a:ext>
              </a:extLst>
            </p:cNvPr>
            <p:cNvSpPr/>
            <p:nvPr/>
          </p:nvSpPr>
          <p:spPr>
            <a:xfrm>
              <a:off x="11833148" y="2073275"/>
              <a:ext cx="304800" cy="304800"/>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tângulo 40">
              <a:extLst>
                <a:ext uri="{FF2B5EF4-FFF2-40B4-BE49-F238E27FC236}">
                  <a16:creationId xmlns:a16="http://schemas.microsoft.com/office/drawing/2014/main" id="{56C2984A-4707-F551-C6B5-FA8B331BB82B}"/>
                </a:ext>
              </a:extLst>
            </p:cNvPr>
            <p:cNvSpPr/>
            <p:nvPr/>
          </p:nvSpPr>
          <p:spPr>
            <a:xfrm>
              <a:off x="1060449" y="2073275"/>
              <a:ext cx="10896602" cy="304800"/>
            </a:xfrm>
            <a:prstGeom prst="rect">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ítulo 1">
            <a:extLst>
              <a:ext uri="{FF2B5EF4-FFF2-40B4-BE49-F238E27FC236}">
                <a16:creationId xmlns:a16="http://schemas.microsoft.com/office/drawing/2014/main" id="{2209FEDB-00CD-F4FA-3996-50A72100CD5C}"/>
              </a:ext>
            </a:extLst>
          </p:cNvPr>
          <p:cNvSpPr>
            <a:spLocks noGrp="1"/>
          </p:cNvSpPr>
          <p:nvPr>
            <p:ph type="title"/>
          </p:nvPr>
        </p:nvSpPr>
        <p:spPr>
          <a:xfrm>
            <a:off x="1212849" y="1235075"/>
            <a:ext cx="14929110" cy="762000"/>
          </a:xfrm>
          <a:prstGeom prst="rect">
            <a:avLst/>
          </a:prstGeom>
        </p:spPr>
        <p:txBody>
          <a:bodyPr/>
          <a:lstStyle/>
          <a:p>
            <a:r>
              <a:rPr lang="en-GB" dirty="0"/>
              <a:t>Empowering small businesses across Europe</a:t>
            </a:r>
          </a:p>
        </p:txBody>
      </p:sp>
      <p:sp>
        <p:nvSpPr>
          <p:cNvPr id="4" name="Marcador de Posição do Texto 3">
            <a:extLst>
              <a:ext uri="{FF2B5EF4-FFF2-40B4-BE49-F238E27FC236}">
                <a16:creationId xmlns:a16="http://schemas.microsoft.com/office/drawing/2014/main" id="{CE96FF65-42AD-5256-06A9-F9C63F351846}"/>
              </a:ext>
            </a:extLst>
          </p:cNvPr>
          <p:cNvSpPr>
            <a:spLocks noGrp="1"/>
          </p:cNvSpPr>
          <p:nvPr>
            <p:ph type="body" sz="quarter" idx="11"/>
          </p:nvPr>
        </p:nvSpPr>
        <p:spPr>
          <a:xfrm>
            <a:off x="2363788" y="5296885"/>
            <a:ext cx="3573461" cy="1066800"/>
          </a:xfrm>
        </p:spPr>
        <p:txBody>
          <a:bodyPr lIns="91440" tIns="45720" rIns="91440" bIns="45720" anchor="t"/>
          <a:lstStyle/>
          <a:p>
            <a:r>
              <a:rPr lang="en-GB" b="1">
                <a:latin typeface="Arial"/>
                <a:cs typeface="Arial"/>
              </a:rPr>
              <a:t>1,860</a:t>
            </a:r>
            <a:endParaRPr lang="en-GB" b="1"/>
          </a:p>
          <a:p>
            <a:r>
              <a:rPr lang="en-GB"/>
              <a:t>participants</a:t>
            </a:r>
          </a:p>
        </p:txBody>
      </p:sp>
      <p:sp>
        <p:nvSpPr>
          <p:cNvPr id="5" name="Marcador de Posição do Texto 4">
            <a:extLst>
              <a:ext uri="{FF2B5EF4-FFF2-40B4-BE49-F238E27FC236}">
                <a16:creationId xmlns:a16="http://schemas.microsoft.com/office/drawing/2014/main" id="{74B9F43D-E1FB-F9C9-9B5E-ACE8BA37EEDB}"/>
              </a:ext>
            </a:extLst>
          </p:cNvPr>
          <p:cNvSpPr>
            <a:spLocks noGrp="1"/>
          </p:cNvSpPr>
          <p:nvPr>
            <p:ph type="body" sz="quarter" idx="12"/>
          </p:nvPr>
        </p:nvSpPr>
        <p:spPr>
          <a:xfrm>
            <a:off x="2355850" y="7145943"/>
            <a:ext cx="3573461" cy="1066800"/>
          </a:xfrm>
        </p:spPr>
        <p:txBody>
          <a:bodyPr lIns="91440" tIns="45720" rIns="91440" bIns="45720" anchor="t"/>
          <a:lstStyle/>
          <a:p>
            <a:endParaRPr lang="en-GB" dirty="0"/>
          </a:p>
        </p:txBody>
      </p:sp>
      <p:sp>
        <p:nvSpPr>
          <p:cNvPr id="6" name="Marcador de Posição do Texto 5">
            <a:extLst>
              <a:ext uri="{FF2B5EF4-FFF2-40B4-BE49-F238E27FC236}">
                <a16:creationId xmlns:a16="http://schemas.microsoft.com/office/drawing/2014/main" id="{D0316523-73C0-1AAC-0C09-C329FCBCC453}"/>
              </a:ext>
            </a:extLst>
          </p:cNvPr>
          <p:cNvSpPr>
            <a:spLocks noGrp="1"/>
          </p:cNvSpPr>
          <p:nvPr>
            <p:ph type="body" sz="quarter" idx="13"/>
          </p:nvPr>
        </p:nvSpPr>
        <p:spPr>
          <a:xfrm>
            <a:off x="2330450" y="8974743"/>
            <a:ext cx="3573461" cy="1066800"/>
          </a:xfrm>
        </p:spPr>
        <p:txBody>
          <a:bodyPr lIns="91440" tIns="45720" rIns="91440" bIns="45720" anchor="t"/>
          <a:lstStyle/>
          <a:p>
            <a:r>
              <a:rPr lang="en-GB" b="1">
                <a:latin typeface="Arial"/>
                <a:cs typeface="Arial"/>
              </a:rPr>
              <a:t>46</a:t>
            </a:r>
            <a:endParaRPr lang="en-GB" b="1"/>
          </a:p>
          <a:p>
            <a:r>
              <a:rPr lang="en-GB"/>
              <a:t>countries</a:t>
            </a:r>
          </a:p>
        </p:txBody>
      </p:sp>
      <p:sp>
        <p:nvSpPr>
          <p:cNvPr id="10" name="object 10">
            <a:extLst>
              <a:ext uri="{FF2B5EF4-FFF2-40B4-BE49-F238E27FC236}">
                <a16:creationId xmlns:a16="http://schemas.microsoft.com/office/drawing/2014/main" id="{583D8F50-33CD-2E7C-F089-5ABB57AE2130}"/>
              </a:ext>
            </a:extLst>
          </p:cNvPr>
          <p:cNvSpPr txBox="1"/>
          <p:nvPr/>
        </p:nvSpPr>
        <p:spPr>
          <a:xfrm>
            <a:off x="8201362" y="9053214"/>
            <a:ext cx="3375661" cy="291106"/>
          </a:xfrm>
          <a:prstGeom prst="rect">
            <a:avLst/>
          </a:prstGeom>
        </p:spPr>
        <p:txBody>
          <a:bodyPr vert="horz" wrap="square" lIns="0" tIns="13971" rIns="0" bIns="0" rtlCol="0">
            <a:spAutoFit/>
          </a:bodyPr>
          <a:lstStyle/>
          <a:p>
            <a:pPr marL="20321">
              <a:spcBef>
                <a:spcPts val="111"/>
              </a:spcBef>
            </a:pPr>
            <a:r>
              <a:rPr lang="en-GB">
                <a:solidFill>
                  <a:srgbClr val="2C3583"/>
                </a:solidFill>
                <a:latin typeface="Arial"/>
                <a:cs typeface="Arial"/>
              </a:rPr>
              <a:t>Higher</a:t>
            </a:r>
            <a:r>
              <a:rPr lang="en-GB" spc="-20">
                <a:solidFill>
                  <a:srgbClr val="2C3583"/>
                </a:solidFill>
                <a:latin typeface="Arial"/>
                <a:cs typeface="Arial"/>
              </a:rPr>
              <a:t> </a:t>
            </a:r>
            <a:r>
              <a:rPr lang="en-GB">
                <a:solidFill>
                  <a:srgbClr val="2C3583"/>
                </a:solidFill>
                <a:latin typeface="Arial"/>
                <a:cs typeface="Arial"/>
              </a:rPr>
              <a:t>education</a:t>
            </a:r>
            <a:r>
              <a:rPr lang="en-GB" spc="-20">
                <a:solidFill>
                  <a:srgbClr val="2C3583"/>
                </a:solidFill>
                <a:latin typeface="Arial"/>
                <a:cs typeface="Arial"/>
              </a:rPr>
              <a:t> </a:t>
            </a:r>
            <a:r>
              <a:rPr lang="en-GB" spc="-11">
                <a:solidFill>
                  <a:srgbClr val="2C3583"/>
                </a:solidFill>
                <a:latin typeface="Arial"/>
                <a:cs typeface="Arial"/>
              </a:rPr>
              <a:t>establishments</a:t>
            </a:r>
            <a:endParaRPr lang="en-GB">
              <a:latin typeface="Arial"/>
              <a:cs typeface="Arial"/>
            </a:endParaRPr>
          </a:p>
        </p:txBody>
      </p:sp>
      <p:sp>
        <p:nvSpPr>
          <p:cNvPr id="12" name="object 32">
            <a:extLst>
              <a:ext uri="{FF2B5EF4-FFF2-40B4-BE49-F238E27FC236}">
                <a16:creationId xmlns:a16="http://schemas.microsoft.com/office/drawing/2014/main" id="{46252D12-9745-B0C5-9334-6BA59F43CD9E}"/>
              </a:ext>
            </a:extLst>
          </p:cNvPr>
          <p:cNvSpPr txBox="1"/>
          <p:nvPr/>
        </p:nvSpPr>
        <p:spPr>
          <a:xfrm>
            <a:off x="7918450" y="10011778"/>
            <a:ext cx="3106644" cy="291106"/>
          </a:xfrm>
          <a:prstGeom prst="rect">
            <a:avLst/>
          </a:prstGeom>
        </p:spPr>
        <p:txBody>
          <a:bodyPr vert="horz" wrap="square" lIns="0" tIns="13971" rIns="0" bIns="0" rtlCol="0" anchor="t">
            <a:spAutoFit/>
          </a:bodyPr>
          <a:lstStyle/>
          <a:p>
            <a:pPr marL="12700">
              <a:spcBef>
                <a:spcPts val="111"/>
              </a:spcBef>
            </a:pPr>
            <a:r>
              <a:rPr lang="en-GB">
                <a:solidFill>
                  <a:srgbClr val="2C3583"/>
                </a:solidFill>
                <a:latin typeface="Arial"/>
                <a:cs typeface="Arial"/>
              </a:rPr>
              <a:t>Data:</a:t>
            </a:r>
            <a:r>
              <a:rPr lang="en-GB" spc="-15">
                <a:solidFill>
                  <a:srgbClr val="2C3583"/>
                </a:solidFill>
                <a:latin typeface="Arial"/>
                <a:cs typeface="Arial"/>
              </a:rPr>
              <a:t> </a:t>
            </a:r>
            <a:r>
              <a:rPr lang="en-GB">
                <a:solidFill>
                  <a:srgbClr val="2C3583"/>
                </a:solidFill>
                <a:latin typeface="Arial"/>
                <a:cs typeface="Arial"/>
              </a:rPr>
              <a:t>CORDA,</a:t>
            </a:r>
            <a:r>
              <a:rPr lang="en-GB" spc="-5">
                <a:solidFill>
                  <a:srgbClr val="2C3583"/>
                </a:solidFill>
                <a:latin typeface="Arial"/>
                <a:cs typeface="Arial"/>
              </a:rPr>
              <a:t> May </a:t>
            </a:r>
            <a:r>
              <a:rPr lang="en-GB" spc="-20">
                <a:solidFill>
                  <a:srgbClr val="2C3583"/>
                </a:solidFill>
                <a:latin typeface="Arial"/>
                <a:cs typeface="Arial"/>
              </a:rPr>
              <a:t>2026</a:t>
            </a:r>
            <a:endParaRPr lang="en-GB">
              <a:latin typeface="Arial"/>
              <a:cs typeface="Arial"/>
            </a:endParaRPr>
          </a:p>
        </p:txBody>
      </p:sp>
      <p:sp>
        <p:nvSpPr>
          <p:cNvPr id="15" name="object 10">
            <a:extLst>
              <a:ext uri="{FF2B5EF4-FFF2-40B4-BE49-F238E27FC236}">
                <a16:creationId xmlns:a16="http://schemas.microsoft.com/office/drawing/2014/main" id="{AC326D20-0842-08FC-B8AB-C875E81D1141}"/>
              </a:ext>
            </a:extLst>
          </p:cNvPr>
          <p:cNvSpPr txBox="1"/>
          <p:nvPr/>
        </p:nvSpPr>
        <p:spPr>
          <a:xfrm>
            <a:off x="8204390" y="9427828"/>
            <a:ext cx="3375661" cy="291106"/>
          </a:xfrm>
          <a:prstGeom prst="rect">
            <a:avLst/>
          </a:prstGeom>
        </p:spPr>
        <p:txBody>
          <a:bodyPr vert="horz" wrap="square" lIns="0" tIns="13971" rIns="0" bIns="0" rtlCol="0">
            <a:spAutoFit/>
          </a:bodyPr>
          <a:lstStyle/>
          <a:p>
            <a:pPr marL="12700" lvl="2">
              <a:spcBef>
                <a:spcPts val="1425"/>
              </a:spcBef>
            </a:pPr>
            <a:r>
              <a:rPr lang="en-GB">
                <a:solidFill>
                  <a:srgbClr val="2C3583"/>
                </a:solidFill>
                <a:latin typeface="Arial"/>
                <a:cs typeface="Arial"/>
              </a:rPr>
              <a:t>Research</a:t>
            </a:r>
            <a:r>
              <a:rPr lang="en-GB" spc="-35">
                <a:solidFill>
                  <a:srgbClr val="2C3583"/>
                </a:solidFill>
                <a:latin typeface="Arial"/>
                <a:cs typeface="Arial"/>
              </a:rPr>
              <a:t> </a:t>
            </a:r>
            <a:r>
              <a:rPr lang="en-GB" spc="-11">
                <a:solidFill>
                  <a:srgbClr val="2C3583"/>
                </a:solidFill>
                <a:latin typeface="Arial"/>
                <a:cs typeface="Arial"/>
              </a:rPr>
              <a:t>centres</a:t>
            </a:r>
            <a:endParaRPr lang="en-GB">
              <a:latin typeface="Arial"/>
              <a:cs typeface="Arial"/>
            </a:endParaRPr>
          </a:p>
        </p:txBody>
      </p:sp>
      <p:sp>
        <p:nvSpPr>
          <p:cNvPr id="16" name="object 10">
            <a:extLst>
              <a:ext uri="{FF2B5EF4-FFF2-40B4-BE49-F238E27FC236}">
                <a16:creationId xmlns:a16="http://schemas.microsoft.com/office/drawing/2014/main" id="{C6FFAC58-1A54-95AB-0A2E-EA303359DD16}"/>
              </a:ext>
            </a:extLst>
          </p:cNvPr>
          <p:cNvSpPr txBox="1"/>
          <p:nvPr/>
        </p:nvSpPr>
        <p:spPr>
          <a:xfrm>
            <a:off x="12137947" y="9047458"/>
            <a:ext cx="2330937" cy="291106"/>
          </a:xfrm>
          <a:prstGeom prst="rect">
            <a:avLst/>
          </a:prstGeom>
        </p:spPr>
        <p:txBody>
          <a:bodyPr vert="horz" wrap="square" lIns="0" tIns="13971" rIns="0" bIns="0" rtlCol="0">
            <a:spAutoFit/>
          </a:bodyPr>
          <a:lstStyle/>
          <a:p>
            <a:pPr marL="20321">
              <a:spcBef>
                <a:spcPts val="111"/>
              </a:spcBef>
            </a:pPr>
            <a:r>
              <a:rPr lang="en-GB">
                <a:solidFill>
                  <a:srgbClr val="2C3583"/>
                </a:solidFill>
                <a:latin typeface="Arial"/>
                <a:cs typeface="Arial"/>
              </a:rPr>
              <a:t>Private</a:t>
            </a:r>
            <a:r>
              <a:rPr lang="en-GB" spc="-31">
                <a:solidFill>
                  <a:srgbClr val="2C3583"/>
                </a:solidFill>
                <a:latin typeface="Arial"/>
                <a:cs typeface="Arial"/>
              </a:rPr>
              <a:t> </a:t>
            </a:r>
            <a:r>
              <a:rPr lang="en-GB" spc="-11">
                <a:solidFill>
                  <a:srgbClr val="2C3583"/>
                </a:solidFill>
                <a:latin typeface="Arial"/>
                <a:cs typeface="Arial"/>
              </a:rPr>
              <a:t>companies</a:t>
            </a:r>
            <a:endParaRPr lang="en-GB">
              <a:latin typeface="Arial"/>
              <a:cs typeface="Arial"/>
            </a:endParaRPr>
          </a:p>
        </p:txBody>
      </p:sp>
      <p:sp>
        <p:nvSpPr>
          <p:cNvPr id="17" name="object 10">
            <a:extLst>
              <a:ext uri="{FF2B5EF4-FFF2-40B4-BE49-F238E27FC236}">
                <a16:creationId xmlns:a16="http://schemas.microsoft.com/office/drawing/2014/main" id="{41B08EFD-B2A5-EDAD-58D9-4E034C40B3B8}"/>
              </a:ext>
            </a:extLst>
          </p:cNvPr>
          <p:cNvSpPr txBox="1"/>
          <p:nvPr/>
        </p:nvSpPr>
        <p:spPr>
          <a:xfrm>
            <a:off x="12140975" y="9422072"/>
            <a:ext cx="2330937" cy="291106"/>
          </a:xfrm>
          <a:prstGeom prst="rect">
            <a:avLst/>
          </a:prstGeom>
        </p:spPr>
        <p:txBody>
          <a:bodyPr vert="horz" wrap="square" lIns="0" tIns="13971" rIns="0" bIns="0" rtlCol="0">
            <a:spAutoFit/>
          </a:bodyPr>
          <a:lstStyle/>
          <a:p>
            <a:pPr marL="12700" lvl="2">
              <a:spcBef>
                <a:spcPts val="1425"/>
              </a:spcBef>
            </a:pPr>
            <a:r>
              <a:rPr lang="en-GB" spc="-11">
                <a:solidFill>
                  <a:srgbClr val="2C3583"/>
                </a:solidFill>
                <a:latin typeface="Arial"/>
                <a:cs typeface="Arial"/>
              </a:rPr>
              <a:t>Other</a:t>
            </a:r>
            <a:endParaRPr lang="en-GB">
              <a:latin typeface="Arial"/>
              <a:cs typeface="Arial"/>
            </a:endParaRPr>
          </a:p>
        </p:txBody>
      </p:sp>
      <p:sp>
        <p:nvSpPr>
          <p:cNvPr id="18" name="object 10">
            <a:extLst>
              <a:ext uri="{FF2B5EF4-FFF2-40B4-BE49-F238E27FC236}">
                <a16:creationId xmlns:a16="http://schemas.microsoft.com/office/drawing/2014/main" id="{5D0B2DED-BB20-317C-B871-EE54C5821A82}"/>
              </a:ext>
            </a:extLst>
          </p:cNvPr>
          <p:cNvSpPr txBox="1"/>
          <p:nvPr/>
        </p:nvSpPr>
        <p:spPr>
          <a:xfrm>
            <a:off x="15504761" y="9007475"/>
            <a:ext cx="3750945" cy="291106"/>
          </a:xfrm>
          <a:prstGeom prst="rect">
            <a:avLst/>
          </a:prstGeom>
        </p:spPr>
        <p:txBody>
          <a:bodyPr vert="horz" wrap="square" lIns="0" tIns="13971" rIns="0" bIns="0" rtlCol="0">
            <a:spAutoFit/>
          </a:bodyPr>
          <a:lstStyle/>
          <a:p>
            <a:pPr marL="20321">
              <a:spcBef>
                <a:spcPts val="111"/>
              </a:spcBef>
            </a:pPr>
            <a:r>
              <a:rPr lang="en-GB">
                <a:solidFill>
                  <a:srgbClr val="2C3583"/>
                </a:solidFill>
                <a:latin typeface="Arial"/>
                <a:cs typeface="Arial"/>
              </a:rPr>
              <a:t>Small</a:t>
            </a:r>
            <a:r>
              <a:rPr lang="en-GB" spc="-5">
                <a:solidFill>
                  <a:srgbClr val="2C3583"/>
                </a:solidFill>
                <a:latin typeface="Arial"/>
                <a:cs typeface="Arial"/>
              </a:rPr>
              <a:t> </a:t>
            </a:r>
            <a:r>
              <a:rPr lang="en-GB">
                <a:solidFill>
                  <a:srgbClr val="2C3583"/>
                </a:solidFill>
                <a:latin typeface="Arial"/>
                <a:cs typeface="Arial"/>
              </a:rPr>
              <a:t>and</a:t>
            </a:r>
            <a:r>
              <a:rPr lang="en-GB" spc="-5">
                <a:solidFill>
                  <a:srgbClr val="2C3583"/>
                </a:solidFill>
                <a:latin typeface="Arial"/>
                <a:cs typeface="Arial"/>
              </a:rPr>
              <a:t> </a:t>
            </a:r>
            <a:r>
              <a:rPr lang="en-GB" spc="-11">
                <a:solidFill>
                  <a:srgbClr val="2C3583"/>
                </a:solidFill>
                <a:latin typeface="Arial"/>
                <a:cs typeface="Arial"/>
              </a:rPr>
              <a:t>medium-</a:t>
            </a:r>
            <a:r>
              <a:rPr lang="en-GB">
                <a:solidFill>
                  <a:srgbClr val="2C3583"/>
                </a:solidFill>
                <a:latin typeface="Arial"/>
                <a:cs typeface="Arial"/>
              </a:rPr>
              <a:t>sized</a:t>
            </a:r>
            <a:r>
              <a:rPr lang="en-GB" spc="-5">
                <a:solidFill>
                  <a:srgbClr val="2C3583"/>
                </a:solidFill>
                <a:latin typeface="Arial"/>
                <a:cs typeface="Arial"/>
              </a:rPr>
              <a:t> </a:t>
            </a:r>
            <a:r>
              <a:rPr lang="en-GB" spc="-11">
                <a:solidFill>
                  <a:srgbClr val="2C3583"/>
                </a:solidFill>
                <a:latin typeface="Arial"/>
                <a:cs typeface="Arial"/>
              </a:rPr>
              <a:t>enterprises</a:t>
            </a:r>
            <a:endParaRPr lang="en-GB">
              <a:latin typeface="Arial"/>
              <a:cs typeface="Arial"/>
            </a:endParaRPr>
          </a:p>
        </p:txBody>
      </p:sp>
      <p:sp>
        <p:nvSpPr>
          <p:cNvPr id="19" name="object 10">
            <a:extLst>
              <a:ext uri="{FF2B5EF4-FFF2-40B4-BE49-F238E27FC236}">
                <a16:creationId xmlns:a16="http://schemas.microsoft.com/office/drawing/2014/main" id="{C1A1D481-25C8-CC84-5383-E86E34FB5111}"/>
              </a:ext>
            </a:extLst>
          </p:cNvPr>
          <p:cNvSpPr txBox="1"/>
          <p:nvPr/>
        </p:nvSpPr>
        <p:spPr>
          <a:xfrm>
            <a:off x="15507789" y="9402169"/>
            <a:ext cx="3375661" cy="291106"/>
          </a:xfrm>
          <a:prstGeom prst="rect">
            <a:avLst/>
          </a:prstGeom>
        </p:spPr>
        <p:txBody>
          <a:bodyPr vert="horz" wrap="square" lIns="0" tIns="13971" rIns="0" bIns="0" rtlCol="0">
            <a:spAutoFit/>
          </a:bodyPr>
          <a:lstStyle/>
          <a:p>
            <a:pPr marL="12700" lvl="2">
              <a:spcBef>
                <a:spcPts val="1425"/>
              </a:spcBef>
            </a:pPr>
            <a:r>
              <a:rPr lang="en-GB">
                <a:solidFill>
                  <a:srgbClr val="2C3583"/>
                </a:solidFill>
                <a:latin typeface="Arial"/>
                <a:cs typeface="Arial"/>
              </a:rPr>
              <a:t>Universities</a:t>
            </a:r>
            <a:r>
              <a:rPr lang="en-GB" spc="-15">
                <a:solidFill>
                  <a:srgbClr val="2C3583"/>
                </a:solidFill>
                <a:latin typeface="Arial"/>
                <a:cs typeface="Arial"/>
              </a:rPr>
              <a:t> </a:t>
            </a:r>
            <a:r>
              <a:rPr lang="en-GB">
                <a:solidFill>
                  <a:srgbClr val="2C3583"/>
                </a:solidFill>
                <a:latin typeface="Arial"/>
                <a:cs typeface="Arial"/>
              </a:rPr>
              <a:t>&amp;</a:t>
            </a:r>
            <a:r>
              <a:rPr lang="en-GB" spc="-11">
                <a:solidFill>
                  <a:srgbClr val="2C3583"/>
                </a:solidFill>
                <a:latin typeface="Arial"/>
                <a:cs typeface="Arial"/>
              </a:rPr>
              <a:t> </a:t>
            </a:r>
            <a:r>
              <a:rPr lang="en-GB">
                <a:solidFill>
                  <a:srgbClr val="2C3583"/>
                </a:solidFill>
                <a:latin typeface="Arial"/>
                <a:cs typeface="Arial"/>
              </a:rPr>
              <a:t>research</a:t>
            </a:r>
            <a:r>
              <a:rPr lang="en-GB" spc="-11">
                <a:solidFill>
                  <a:srgbClr val="2C3583"/>
                </a:solidFill>
                <a:latin typeface="Arial"/>
                <a:cs typeface="Arial"/>
              </a:rPr>
              <a:t> centres</a:t>
            </a:r>
            <a:endParaRPr lang="en-GB">
              <a:latin typeface="Arial"/>
              <a:cs typeface="Arial"/>
            </a:endParaRPr>
          </a:p>
        </p:txBody>
      </p:sp>
      <p:graphicFrame>
        <p:nvGraphicFramePr>
          <p:cNvPr id="30" name="Gráfico 29">
            <a:extLst>
              <a:ext uri="{FF2B5EF4-FFF2-40B4-BE49-F238E27FC236}">
                <a16:creationId xmlns:a16="http://schemas.microsoft.com/office/drawing/2014/main" id="{6FCDF4F5-D8E9-8A06-48F8-07E076B0F00D}"/>
              </a:ext>
            </a:extLst>
          </p:cNvPr>
          <p:cNvGraphicFramePr/>
          <p:nvPr/>
        </p:nvGraphicFramePr>
        <p:xfrm>
          <a:off x="12475560" y="3681616"/>
          <a:ext cx="7939690" cy="5293127"/>
        </p:xfrm>
        <a:graphic>
          <a:graphicData uri="http://schemas.openxmlformats.org/drawingml/2006/chart">
            <c:chart xmlns:c="http://schemas.openxmlformats.org/drawingml/2006/chart" xmlns:r="http://schemas.openxmlformats.org/officeDocument/2006/relationships" r:id="rId6"/>
          </a:graphicData>
        </a:graphic>
      </p:graphicFrame>
      <p:sp>
        <p:nvSpPr>
          <p:cNvPr id="31" name="object 13">
            <a:extLst>
              <a:ext uri="{FF2B5EF4-FFF2-40B4-BE49-F238E27FC236}">
                <a16:creationId xmlns:a16="http://schemas.microsoft.com/office/drawing/2014/main" id="{D842CD80-FF6C-7E69-F461-E938C5D81975}"/>
              </a:ext>
            </a:extLst>
          </p:cNvPr>
          <p:cNvSpPr txBox="1"/>
          <p:nvPr/>
        </p:nvSpPr>
        <p:spPr>
          <a:xfrm>
            <a:off x="7503796" y="5261682"/>
            <a:ext cx="591184" cy="323808"/>
          </a:xfrm>
          <a:prstGeom prst="rect">
            <a:avLst/>
          </a:prstGeom>
        </p:spPr>
        <p:txBody>
          <a:bodyPr vert="horz" wrap="square" lIns="0" tIns="15876" rIns="0" bIns="0" rtlCol="0">
            <a:spAutoFit/>
          </a:bodyPr>
          <a:lstStyle/>
          <a:p>
            <a:pPr marL="12700">
              <a:spcBef>
                <a:spcPts val="125"/>
              </a:spcBef>
            </a:pPr>
            <a:r>
              <a:rPr lang="en-GB" sz="2000" b="1" spc="-25" dirty="0">
                <a:solidFill>
                  <a:srgbClr val="EE5940"/>
                </a:solidFill>
                <a:latin typeface="Arial"/>
                <a:cs typeface="Arial"/>
              </a:rPr>
              <a:t>38%</a:t>
            </a:r>
            <a:endParaRPr lang="en-GB" sz="2000" b="1" dirty="0">
              <a:solidFill>
                <a:srgbClr val="EE5940"/>
              </a:solidFill>
              <a:latin typeface="Arial"/>
              <a:cs typeface="Arial"/>
            </a:endParaRPr>
          </a:p>
        </p:txBody>
      </p:sp>
      <p:sp>
        <p:nvSpPr>
          <p:cNvPr id="32" name="object 14">
            <a:extLst>
              <a:ext uri="{FF2B5EF4-FFF2-40B4-BE49-F238E27FC236}">
                <a16:creationId xmlns:a16="http://schemas.microsoft.com/office/drawing/2014/main" id="{1682E5BF-5967-2033-B6F1-3E5844B4C068}"/>
              </a:ext>
            </a:extLst>
          </p:cNvPr>
          <p:cNvSpPr txBox="1"/>
          <p:nvPr/>
        </p:nvSpPr>
        <p:spPr>
          <a:xfrm>
            <a:off x="12653403" y="7435829"/>
            <a:ext cx="591184" cy="323808"/>
          </a:xfrm>
          <a:prstGeom prst="rect">
            <a:avLst/>
          </a:prstGeom>
        </p:spPr>
        <p:txBody>
          <a:bodyPr vert="horz" wrap="square" lIns="0" tIns="15876" rIns="0" bIns="0" rtlCol="0">
            <a:spAutoFit/>
          </a:bodyPr>
          <a:lstStyle/>
          <a:p>
            <a:pPr marL="12700">
              <a:spcBef>
                <a:spcPts val="125"/>
              </a:spcBef>
            </a:pPr>
            <a:r>
              <a:rPr lang="en-GB" sz="2000" spc="-25">
                <a:solidFill>
                  <a:srgbClr val="F8B99F"/>
                </a:solidFill>
                <a:latin typeface="Arial"/>
                <a:cs typeface="Arial"/>
              </a:rPr>
              <a:t>24%</a:t>
            </a:r>
            <a:endParaRPr lang="en-GB" sz="2000">
              <a:latin typeface="Arial"/>
              <a:cs typeface="Arial"/>
            </a:endParaRPr>
          </a:p>
        </p:txBody>
      </p:sp>
      <p:sp>
        <p:nvSpPr>
          <p:cNvPr id="33" name="object 15">
            <a:extLst>
              <a:ext uri="{FF2B5EF4-FFF2-40B4-BE49-F238E27FC236}">
                <a16:creationId xmlns:a16="http://schemas.microsoft.com/office/drawing/2014/main" id="{247E966D-3513-6835-FF11-01BDE1DAFB68}"/>
              </a:ext>
            </a:extLst>
          </p:cNvPr>
          <p:cNvSpPr txBox="1"/>
          <p:nvPr/>
        </p:nvSpPr>
        <p:spPr>
          <a:xfrm>
            <a:off x="18707003" y="7435829"/>
            <a:ext cx="591184" cy="323808"/>
          </a:xfrm>
          <a:prstGeom prst="rect">
            <a:avLst/>
          </a:prstGeom>
        </p:spPr>
        <p:txBody>
          <a:bodyPr vert="horz" wrap="square" lIns="0" tIns="15876" rIns="0" bIns="0" rtlCol="0">
            <a:spAutoFit/>
          </a:bodyPr>
          <a:lstStyle/>
          <a:p>
            <a:pPr marL="12700">
              <a:spcBef>
                <a:spcPts val="125"/>
              </a:spcBef>
            </a:pPr>
            <a:r>
              <a:rPr lang="en-GB" sz="2000" spc="-25">
                <a:solidFill>
                  <a:srgbClr val="F8B99F"/>
                </a:solidFill>
                <a:latin typeface="Arial"/>
                <a:cs typeface="Arial"/>
              </a:rPr>
              <a:t>36%</a:t>
            </a:r>
            <a:endParaRPr lang="en-GB" sz="2000">
              <a:latin typeface="Arial"/>
              <a:cs typeface="Arial"/>
            </a:endParaRPr>
          </a:p>
        </p:txBody>
      </p:sp>
      <p:sp>
        <p:nvSpPr>
          <p:cNvPr id="34" name="object 16">
            <a:extLst>
              <a:ext uri="{FF2B5EF4-FFF2-40B4-BE49-F238E27FC236}">
                <a16:creationId xmlns:a16="http://schemas.microsoft.com/office/drawing/2014/main" id="{3DFB39D0-5A21-52A4-308A-4229636336C1}"/>
              </a:ext>
            </a:extLst>
          </p:cNvPr>
          <p:cNvSpPr txBox="1"/>
          <p:nvPr/>
        </p:nvSpPr>
        <p:spPr>
          <a:xfrm>
            <a:off x="13582208" y="5092648"/>
            <a:ext cx="591184" cy="323808"/>
          </a:xfrm>
          <a:prstGeom prst="rect">
            <a:avLst/>
          </a:prstGeom>
        </p:spPr>
        <p:txBody>
          <a:bodyPr vert="horz" wrap="square" lIns="0" tIns="15876" rIns="0" bIns="0" rtlCol="0">
            <a:spAutoFit/>
          </a:bodyPr>
          <a:lstStyle/>
          <a:p>
            <a:pPr marL="12700">
              <a:spcBef>
                <a:spcPts val="125"/>
              </a:spcBef>
            </a:pPr>
            <a:r>
              <a:rPr lang="en-GB" sz="2000" b="1" spc="-25">
                <a:solidFill>
                  <a:srgbClr val="EE5940"/>
                </a:solidFill>
                <a:latin typeface="Arial"/>
                <a:cs typeface="Arial"/>
              </a:rPr>
              <a:t>35%</a:t>
            </a:r>
            <a:endParaRPr lang="en-GB" sz="2000" b="1">
              <a:solidFill>
                <a:srgbClr val="EE5940"/>
              </a:solidFill>
              <a:latin typeface="Arial"/>
              <a:cs typeface="Arial"/>
            </a:endParaRPr>
          </a:p>
        </p:txBody>
      </p:sp>
      <p:sp>
        <p:nvSpPr>
          <p:cNvPr id="35" name="object 20">
            <a:extLst>
              <a:ext uri="{FF2B5EF4-FFF2-40B4-BE49-F238E27FC236}">
                <a16:creationId xmlns:a16="http://schemas.microsoft.com/office/drawing/2014/main" id="{3360CEED-5A36-6E79-8475-6D55581ADEAF}"/>
              </a:ext>
            </a:extLst>
          </p:cNvPr>
          <p:cNvSpPr txBox="1"/>
          <p:nvPr/>
        </p:nvSpPr>
        <p:spPr>
          <a:xfrm>
            <a:off x="9214582" y="3057062"/>
            <a:ext cx="2418080" cy="520014"/>
          </a:xfrm>
          <a:prstGeom prst="rect">
            <a:avLst/>
          </a:prstGeom>
        </p:spPr>
        <p:txBody>
          <a:bodyPr vert="horz" wrap="square" lIns="0" tIns="12065" rIns="0" bIns="0" rtlCol="0">
            <a:spAutoFit/>
          </a:bodyPr>
          <a:lstStyle/>
          <a:p>
            <a:pPr marL="12700">
              <a:spcBef>
                <a:spcPts val="95"/>
              </a:spcBef>
            </a:pPr>
            <a:r>
              <a:rPr lang="en-GB" sz="3300" b="1" spc="-11">
                <a:solidFill>
                  <a:srgbClr val="667DB7"/>
                </a:solidFill>
                <a:latin typeface="Arial"/>
                <a:cs typeface="Arial"/>
              </a:rPr>
              <a:t>Participants</a:t>
            </a:r>
            <a:endParaRPr lang="en-GB" sz="3300">
              <a:solidFill>
                <a:srgbClr val="667DB7"/>
              </a:solidFill>
              <a:latin typeface="Arial"/>
              <a:cs typeface="Arial"/>
            </a:endParaRPr>
          </a:p>
        </p:txBody>
      </p:sp>
      <p:sp>
        <p:nvSpPr>
          <p:cNvPr id="36" name="object 21">
            <a:extLst>
              <a:ext uri="{FF2B5EF4-FFF2-40B4-BE49-F238E27FC236}">
                <a16:creationId xmlns:a16="http://schemas.microsoft.com/office/drawing/2014/main" id="{FC0235C9-96F9-87CE-D44F-FCA8E59D42E3}"/>
              </a:ext>
            </a:extLst>
          </p:cNvPr>
          <p:cNvSpPr txBox="1"/>
          <p:nvPr/>
        </p:nvSpPr>
        <p:spPr>
          <a:xfrm>
            <a:off x="15705740" y="3057062"/>
            <a:ext cx="1674494" cy="520014"/>
          </a:xfrm>
          <a:prstGeom prst="rect">
            <a:avLst/>
          </a:prstGeom>
        </p:spPr>
        <p:txBody>
          <a:bodyPr vert="horz" wrap="square" lIns="0" tIns="12065" rIns="0" bIns="0" rtlCol="0">
            <a:spAutoFit/>
          </a:bodyPr>
          <a:lstStyle/>
          <a:p>
            <a:pPr marL="12700">
              <a:spcBef>
                <a:spcPts val="95"/>
              </a:spcBef>
            </a:pPr>
            <a:r>
              <a:rPr lang="en-GB" sz="3300" b="1" spc="-11">
                <a:solidFill>
                  <a:srgbClr val="667DB7"/>
                </a:solidFill>
                <a:latin typeface="Arial"/>
                <a:cs typeface="Arial"/>
              </a:rPr>
              <a:t>Funding</a:t>
            </a:r>
            <a:endParaRPr lang="en-GB" sz="3300">
              <a:solidFill>
                <a:srgbClr val="667DB7"/>
              </a:solidFill>
              <a:latin typeface="Arial"/>
              <a:cs typeface="Arial"/>
            </a:endParaRPr>
          </a:p>
        </p:txBody>
      </p:sp>
      <p:sp>
        <p:nvSpPr>
          <p:cNvPr id="37" name="object 4">
            <a:extLst>
              <a:ext uri="{FF2B5EF4-FFF2-40B4-BE49-F238E27FC236}">
                <a16:creationId xmlns:a16="http://schemas.microsoft.com/office/drawing/2014/main" id="{C524B137-79A8-498D-5442-0898592A269D}"/>
              </a:ext>
            </a:extLst>
          </p:cNvPr>
          <p:cNvSpPr txBox="1"/>
          <p:nvPr/>
        </p:nvSpPr>
        <p:spPr>
          <a:xfrm>
            <a:off x="12313533" y="3053301"/>
            <a:ext cx="2628901" cy="521297"/>
          </a:xfrm>
          <a:prstGeom prst="rect">
            <a:avLst/>
          </a:prstGeom>
          <a:solidFill>
            <a:srgbClr val="B2D0EC"/>
          </a:solidFill>
          <a:ln>
            <a:noFill/>
          </a:ln>
        </p:spPr>
        <p:txBody>
          <a:bodyPr vert="horz" wrap="square" lIns="0" tIns="13335" rIns="0" bIns="0" rtlCol="0" anchor="t">
            <a:spAutoFit/>
          </a:bodyPr>
          <a:lstStyle/>
          <a:p>
            <a:pPr marL="12700" algn="ctr">
              <a:spcBef>
                <a:spcPts val="105"/>
              </a:spcBef>
            </a:pPr>
            <a:r>
              <a:rPr lang="en-GB" sz="3300" b="1" spc="95" dirty="0">
                <a:solidFill>
                  <a:srgbClr val="2C3583"/>
                </a:solidFill>
                <a:latin typeface="Arial"/>
                <a:cs typeface="Arial"/>
              </a:rPr>
              <a:t>2014-</a:t>
            </a:r>
            <a:r>
              <a:rPr lang="en-GB" sz="3300" b="1" spc="85" dirty="0">
                <a:solidFill>
                  <a:srgbClr val="2C3583"/>
                </a:solidFill>
                <a:latin typeface="Arial"/>
                <a:cs typeface="Arial"/>
              </a:rPr>
              <a:t>2025</a:t>
            </a:r>
            <a:endParaRPr lang="en-GB" sz="3300" dirty="0">
              <a:latin typeface="Arial"/>
              <a:cs typeface="Arial"/>
            </a:endParaRPr>
          </a:p>
        </p:txBody>
      </p:sp>
      <p:sp>
        <p:nvSpPr>
          <p:cNvPr id="43" name="Marcador de Posição do Número do Diapositivo 42">
            <a:extLst>
              <a:ext uri="{FF2B5EF4-FFF2-40B4-BE49-F238E27FC236}">
                <a16:creationId xmlns:a16="http://schemas.microsoft.com/office/drawing/2014/main" id="{734F978D-3C9C-9D12-349E-754D94719DD1}"/>
              </a:ext>
            </a:extLst>
          </p:cNvPr>
          <p:cNvSpPr>
            <a:spLocks noGrp="1"/>
          </p:cNvSpPr>
          <p:nvPr>
            <p:ph type="sldNum" sz="quarter" idx="7"/>
          </p:nvPr>
        </p:nvSpPr>
        <p:spPr>
          <a:xfrm>
            <a:off x="18891251" y="10302875"/>
            <a:ext cx="903328" cy="381000"/>
          </a:xfrm>
        </p:spPr>
        <p:txBody>
          <a:bodyPr/>
          <a:lstStyle/>
          <a:p>
            <a:pPr marL="38102">
              <a:lnSpc>
                <a:spcPts val="2985"/>
              </a:lnSpc>
            </a:pPr>
            <a:fld id="{81D60167-4931-47E6-BA6A-407CBD079E47}" type="slidenum">
              <a:rPr lang="en-GB" spc="-25" smtClean="0"/>
              <a:pPr marL="38102">
                <a:lnSpc>
                  <a:spcPts val="2985"/>
                </a:lnSpc>
              </a:pPr>
              <a:t>7</a:t>
            </a:fld>
            <a:endParaRPr lang="en-GB" spc="-25"/>
          </a:p>
        </p:txBody>
      </p:sp>
      <p:cxnSp>
        <p:nvCxnSpPr>
          <p:cNvPr id="8" name="Conexão Reta 31">
            <a:extLst>
              <a:ext uri="{FF2B5EF4-FFF2-40B4-BE49-F238E27FC236}">
                <a16:creationId xmlns:a16="http://schemas.microsoft.com/office/drawing/2014/main" id="{5723D69E-2908-C968-926F-6ABD1FCFF5A5}"/>
              </a:ext>
            </a:extLst>
          </p:cNvPr>
          <p:cNvCxnSpPr>
            <a:cxnSpLocks/>
          </p:cNvCxnSpPr>
          <p:nvPr/>
        </p:nvCxnSpPr>
        <p:spPr>
          <a:xfrm>
            <a:off x="15090844" y="9183713"/>
            <a:ext cx="336773" cy="0"/>
          </a:xfrm>
          <a:prstGeom prst="line">
            <a:avLst/>
          </a:prstGeom>
          <a:ln w="127000" cap="rnd">
            <a:solidFill>
              <a:srgbClr val="EE5940"/>
            </a:solidFill>
            <a:tailEnd type="none" w="sm" len="sm"/>
          </a:ln>
        </p:spPr>
        <p:style>
          <a:lnRef idx="1">
            <a:schemeClr val="accent1"/>
          </a:lnRef>
          <a:fillRef idx="0">
            <a:schemeClr val="accent1"/>
          </a:fillRef>
          <a:effectRef idx="0">
            <a:schemeClr val="accent1"/>
          </a:effectRef>
          <a:fontRef idx="minor">
            <a:schemeClr val="tx1"/>
          </a:fontRef>
        </p:style>
      </p:cxnSp>
      <p:cxnSp>
        <p:nvCxnSpPr>
          <p:cNvPr id="13" name="Conexão Reta 31">
            <a:extLst>
              <a:ext uri="{FF2B5EF4-FFF2-40B4-BE49-F238E27FC236}">
                <a16:creationId xmlns:a16="http://schemas.microsoft.com/office/drawing/2014/main" id="{611B1A46-1E98-5DB8-DE7C-B8F738E290A4}"/>
              </a:ext>
            </a:extLst>
          </p:cNvPr>
          <p:cNvCxnSpPr>
            <a:cxnSpLocks/>
          </p:cNvCxnSpPr>
          <p:nvPr/>
        </p:nvCxnSpPr>
        <p:spPr>
          <a:xfrm>
            <a:off x="15080519" y="9584671"/>
            <a:ext cx="336773" cy="0"/>
          </a:xfrm>
          <a:prstGeom prst="line">
            <a:avLst/>
          </a:prstGeom>
          <a:ln w="127000" cap="rnd">
            <a:solidFill>
              <a:srgbClr val="F9BA9F"/>
            </a:solidFill>
            <a:tailEnd type="none" w="sm" len="sm"/>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A7708E96-CB68-4F05-0F9B-AE74E571DE4D}"/>
              </a:ext>
            </a:extLst>
          </p:cNvPr>
          <p:cNvSpPr/>
          <p:nvPr/>
        </p:nvSpPr>
        <p:spPr>
          <a:xfrm>
            <a:off x="570588" y="2365425"/>
            <a:ext cx="6407329" cy="8460987"/>
          </a:xfrm>
          <a:prstGeom prst="round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DF96BCF-DF8B-7DF5-3E4A-955141D1A8F7}"/>
              </a:ext>
            </a:extLst>
          </p:cNvPr>
          <p:cNvPicPr>
            <a:picLocks noChangeAspect="1"/>
          </p:cNvPicPr>
          <p:nvPr/>
        </p:nvPicPr>
        <p:blipFill>
          <a:blip r:embed="rId7">
            <a:extLst>
              <a:ext uri="{28A0092B-C50C-407E-A947-70E740481C1C}">
                <a14:useLocalDpi xmlns:a14="http://schemas.microsoft.com/office/drawing/2010/main" val="0"/>
              </a:ext>
            </a:extLst>
          </a:blip>
          <a:srcRect t="25790" b="23913"/>
          <a:stretch>
            <a:fillRect/>
          </a:stretch>
        </p:blipFill>
        <p:spPr>
          <a:xfrm>
            <a:off x="1010381" y="2619083"/>
            <a:ext cx="1996831" cy="1004359"/>
          </a:xfrm>
          <a:prstGeom prst="rect">
            <a:avLst/>
          </a:prstGeom>
        </p:spPr>
      </p:pic>
      <p:pic>
        <p:nvPicPr>
          <p:cNvPr id="21" name="Picture 20">
            <a:extLst>
              <a:ext uri="{FF2B5EF4-FFF2-40B4-BE49-F238E27FC236}">
                <a16:creationId xmlns:a16="http://schemas.microsoft.com/office/drawing/2014/main" id="{2EC653FC-DA64-365A-77F3-7E4B95C16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586" y="6714181"/>
            <a:ext cx="1519740" cy="1095502"/>
          </a:xfrm>
          <a:prstGeom prst="rect">
            <a:avLst/>
          </a:prstGeom>
        </p:spPr>
      </p:pic>
      <p:pic>
        <p:nvPicPr>
          <p:cNvPr id="23" name="Picture 22">
            <a:extLst>
              <a:ext uri="{FF2B5EF4-FFF2-40B4-BE49-F238E27FC236}">
                <a16:creationId xmlns:a16="http://schemas.microsoft.com/office/drawing/2014/main" id="{670B3023-E9D6-5A7D-AA88-2826353301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4125" y="3691336"/>
            <a:ext cx="4780341" cy="2360247"/>
          </a:xfrm>
          <a:prstGeom prst="rect">
            <a:avLst/>
          </a:prstGeom>
        </p:spPr>
      </p:pic>
      <p:sp>
        <p:nvSpPr>
          <p:cNvPr id="24" name="Oval 23">
            <a:extLst>
              <a:ext uri="{FF2B5EF4-FFF2-40B4-BE49-F238E27FC236}">
                <a16:creationId xmlns:a16="http://schemas.microsoft.com/office/drawing/2014/main" id="{C91095BF-9FF7-36BC-D91A-EA23052FAC05}"/>
              </a:ext>
            </a:extLst>
          </p:cNvPr>
          <p:cNvSpPr/>
          <p:nvPr/>
        </p:nvSpPr>
        <p:spPr>
          <a:xfrm>
            <a:off x="4239957" y="4601551"/>
            <a:ext cx="2513177" cy="2360247"/>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A6D74890-1057-1C8E-337D-B650F4FE32BE}"/>
              </a:ext>
            </a:extLst>
          </p:cNvPr>
          <p:cNvPicPr>
            <a:picLocks noChangeAspect="1"/>
          </p:cNvPicPr>
          <p:nvPr/>
        </p:nvPicPr>
        <p:blipFill>
          <a:blip r:embed="rId10">
            <a:extLst>
              <a:ext uri="{28A0092B-C50C-407E-A947-70E740481C1C}">
                <a14:useLocalDpi xmlns:a14="http://schemas.microsoft.com/office/drawing/2010/main" val="0"/>
              </a:ext>
            </a:extLst>
          </a:blip>
          <a:srcRect t="15519" r="3046" b="12677"/>
          <a:stretch>
            <a:fillRect/>
          </a:stretch>
        </p:blipFill>
        <p:spPr>
          <a:xfrm>
            <a:off x="1239950" y="7874777"/>
            <a:ext cx="4780341" cy="2360248"/>
          </a:xfrm>
          <a:prstGeom prst="rect">
            <a:avLst/>
          </a:prstGeom>
        </p:spPr>
      </p:pic>
      <p:sp>
        <p:nvSpPr>
          <p:cNvPr id="46" name="Oval 45">
            <a:extLst>
              <a:ext uri="{FF2B5EF4-FFF2-40B4-BE49-F238E27FC236}">
                <a16:creationId xmlns:a16="http://schemas.microsoft.com/office/drawing/2014/main" id="{969B01F9-562C-9E8F-8801-DE6FB8F74A3B}"/>
              </a:ext>
            </a:extLst>
          </p:cNvPr>
          <p:cNvSpPr/>
          <p:nvPr/>
        </p:nvSpPr>
        <p:spPr>
          <a:xfrm>
            <a:off x="4239957" y="8492635"/>
            <a:ext cx="2513177" cy="2360247"/>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11000990-560D-8123-A7D8-BE6FB35FD6E1}"/>
              </a:ext>
            </a:extLst>
          </p:cNvPr>
          <p:cNvGrpSpPr/>
          <p:nvPr/>
        </p:nvGrpSpPr>
        <p:grpSpPr>
          <a:xfrm>
            <a:off x="4399533" y="8694300"/>
            <a:ext cx="1733150" cy="1627686"/>
            <a:chOff x="4399533" y="8694300"/>
            <a:chExt cx="1733150" cy="1627686"/>
          </a:xfrm>
        </p:grpSpPr>
        <p:sp>
          <p:nvSpPr>
            <p:cNvPr id="50" name="Oval 49">
              <a:extLst>
                <a:ext uri="{FF2B5EF4-FFF2-40B4-BE49-F238E27FC236}">
                  <a16:creationId xmlns:a16="http://schemas.microsoft.com/office/drawing/2014/main" id="{4885DB72-5EDC-62ED-45FB-84D8509C27AC}"/>
                </a:ext>
              </a:extLst>
            </p:cNvPr>
            <p:cNvSpPr/>
            <p:nvPr/>
          </p:nvSpPr>
          <p:spPr>
            <a:xfrm>
              <a:off x="4399533" y="8694300"/>
              <a:ext cx="1733150" cy="16276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DCDDB2F4-8A91-4DB0-56E3-8AC5296EF124}"/>
                </a:ext>
              </a:extLst>
            </p:cNvPr>
            <p:cNvPicPr>
              <a:picLocks noChangeAspect="1"/>
            </p:cNvPicPr>
            <p:nvPr/>
          </p:nvPicPr>
          <p:blipFill>
            <a:blip r:embed="rId11">
              <a:extLst>
                <a:ext uri="{28A0092B-C50C-407E-A947-70E740481C1C}">
                  <a14:useLocalDpi xmlns:a14="http://schemas.microsoft.com/office/drawing/2010/main" val="0"/>
                </a:ext>
              </a:extLst>
            </a:blip>
            <a:srcRect l="11203" r="12705"/>
            <a:stretch>
              <a:fillRect/>
            </a:stretch>
          </p:blipFill>
          <p:spPr>
            <a:xfrm>
              <a:off x="4699952" y="8974743"/>
              <a:ext cx="1217865" cy="1066800"/>
            </a:xfrm>
            <a:prstGeom prst="rect">
              <a:avLst/>
            </a:prstGeom>
          </p:spPr>
        </p:pic>
      </p:grpSp>
      <p:grpSp>
        <p:nvGrpSpPr>
          <p:cNvPr id="55" name="Group 54">
            <a:extLst>
              <a:ext uri="{FF2B5EF4-FFF2-40B4-BE49-F238E27FC236}">
                <a16:creationId xmlns:a16="http://schemas.microsoft.com/office/drawing/2014/main" id="{F33BFADD-5D00-CE98-0E7F-A247FCD560D3}"/>
              </a:ext>
            </a:extLst>
          </p:cNvPr>
          <p:cNvGrpSpPr/>
          <p:nvPr/>
        </p:nvGrpSpPr>
        <p:grpSpPr>
          <a:xfrm>
            <a:off x="4416349" y="4804897"/>
            <a:ext cx="1733150" cy="1627686"/>
            <a:chOff x="4392358" y="4753952"/>
            <a:chExt cx="1733150" cy="1627686"/>
          </a:xfrm>
        </p:grpSpPr>
        <p:sp>
          <p:nvSpPr>
            <p:cNvPr id="49" name="Oval 48">
              <a:extLst>
                <a:ext uri="{FF2B5EF4-FFF2-40B4-BE49-F238E27FC236}">
                  <a16:creationId xmlns:a16="http://schemas.microsoft.com/office/drawing/2014/main" id="{1060F22B-1CE4-B575-F27B-AA762C9E092F}"/>
                </a:ext>
              </a:extLst>
            </p:cNvPr>
            <p:cNvSpPr/>
            <p:nvPr/>
          </p:nvSpPr>
          <p:spPr>
            <a:xfrm>
              <a:off x="4392358" y="4753952"/>
              <a:ext cx="1733150" cy="16276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a:extLst>
                <a:ext uri="{FF2B5EF4-FFF2-40B4-BE49-F238E27FC236}">
                  <a16:creationId xmlns:a16="http://schemas.microsoft.com/office/drawing/2014/main" id="{AAA02F39-0F67-C98C-1D88-41223F3E8553}"/>
                </a:ext>
              </a:extLst>
            </p:cNvPr>
            <p:cNvPicPr>
              <a:picLocks noChangeAspect="1"/>
            </p:cNvPicPr>
            <p:nvPr/>
          </p:nvPicPr>
          <p:blipFill>
            <a:blip r:embed="rId12">
              <a:extLst>
                <a:ext uri="{28A0092B-C50C-407E-A947-70E740481C1C}">
                  <a14:useLocalDpi xmlns:a14="http://schemas.microsoft.com/office/drawing/2010/main" val="0"/>
                </a:ext>
              </a:extLst>
            </a:blip>
            <a:srcRect l="16116" t="24007" r="21245" b="11267"/>
            <a:stretch>
              <a:fillRect/>
            </a:stretch>
          </p:blipFill>
          <p:spPr>
            <a:xfrm>
              <a:off x="4582292" y="5112740"/>
              <a:ext cx="1363105" cy="938843"/>
            </a:xfrm>
            <a:prstGeom prst="rect">
              <a:avLst/>
            </a:prstGeom>
          </p:spPr>
        </p:pic>
      </p:grpSp>
    </p:spTree>
    <p:extLst>
      <p:ext uri="{BB962C8B-B14F-4D97-AF65-F5344CB8AC3E}">
        <p14:creationId xmlns:p14="http://schemas.microsoft.com/office/powerpoint/2010/main" val="11581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242B5-198F-7A2D-17A3-8F3FB6D5D008}"/>
              </a:ext>
            </a:extLst>
          </p:cNvPr>
          <p:cNvSpPr>
            <a:spLocks noGrp="1"/>
          </p:cNvSpPr>
          <p:nvPr>
            <p:ph type="sldNum" sz="quarter" idx="7"/>
          </p:nvPr>
        </p:nvSpPr>
        <p:spPr/>
        <p:txBody>
          <a:bodyPr/>
          <a:lstStyle/>
          <a:p>
            <a:pPr marL="38102">
              <a:lnSpc>
                <a:spcPts val="2985"/>
              </a:lnSpc>
            </a:pPr>
            <a:fld id="{81D60167-4931-47E6-BA6A-407CBD079E47}" type="slidenum">
              <a:rPr lang="pt-PT" spc="-25" smtClean="0"/>
              <a:pPr marL="38102">
                <a:lnSpc>
                  <a:spcPts val="2985"/>
                </a:lnSpc>
              </a:pPr>
              <a:t>8</a:t>
            </a:fld>
            <a:endParaRPr lang="pt-PT" spc="-25" dirty="0"/>
          </a:p>
        </p:txBody>
      </p:sp>
      <p:sp>
        <p:nvSpPr>
          <p:cNvPr id="4" name="Title 3">
            <a:extLst>
              <a:ext uri="{FF2B5EF4-FFF2-40B4-BE49-F238E27FC236}">
                <a16:creationId xmlns:a16="http://schemas.microsoft.com/office/drawing/2014/main" id="{F3917017-F088-3596-FA45-07AA5AA3605D}"/>
              </a:ext>
            </a:extLst>
          </p:cNvPr>
          <p:cNvSpPr>
            <a:spLocks noGrp="1"/>
          </p:cNvSpPr>
          <p:nvPr>
            <p:ph type="title"/>
          </p:nvPr>
        </p:nvSpPr>
        <p:spPr/>
        <p:txBody>
          <a:bodyPr/>
          <a:lstStyle/>
          <a:p>
            <a:r>
              <a:rPr lang="en-GB" dirty="0"/>
              <a:t>Boosting EU's strategic autonomy</a:t>
            </a:r>
          </a:p>
        </p:txBody>
      </p:sp>
      <p:pic>
        <p:nvPicPr>
          <p:cNvPr id="11" name="Picture Placeholder 10">
            <a:extLst>
              <a:ext uri="{FF2B5EF4-FFF2-40B4-BE49-F238E27FC236}">
                <a16:creationId xmlns:a16="http://schemas.microsoft.com/office/drawing/2014/main" id="{A15B3CF9-09E2-88EE-A52F-69EFCE0C689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48" b="848"/>
          <a:stretch/>
        </p:blipFill>
        <p:spPr>
          <a:xfrm>
            <a:off x="11986426" y="3414263"/>
            <a:ext cx="10827076" cy="65417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pic>
      <p:sp>
        <p:nvSpPr>
          <p:cNvPr id="6" name="TextBox 5">
            <a:extLst>
              <a:ext uri="{FF2B5EF4-FFF2-40B4-BE49-F238E27FC236}">
                <a16:creationId xmlns:a16="http://schemas.microsoft.com/office/drawing/2014/main" id="{1A557EFA-DE74-9B47-8099-97815787F1E0}"/>
              </a:ext>
            </a:extLst>
          </p:cNvPr>
          <p:cNvSpPr txBox="1"/>
          <p:nvPr/>
        </p:nvSpPr>
        <p:spPr>
          <a:xfrm>
            <a:off x="2243976" y="2870804"/>
            <a:ext cx="10050234" cy="104124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CBE JU helps building European supply chains for materials and chemicals to reduce strategic vulnerabilities. </a:t>
            </a:r>
          </a:p>
        </p:txBody>
      </p:sp>
      <p:pic>
        <p:nvPicPr>
          <p:cNvPr id="12" name="Imagem 20">
            <a:extLst>
              <a:ext uri="{FF2B5EF4-FFF2-40B4-BE49-F238E27FC236}">
                <a16:creationId xmlns:a16="http://schemas.microsoft.com/office/drawing/2014/main" id="{BDFB721E-A383-013F-96D7-E5B7C0882D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849" y="2969739"/>
            <a:ext cx="876777" cy="843376"/>
          </a:xfrm>
          <a:prstGeom prst="rect">
            <a:avLst/>
          </a:prstGeom>
        </p:spPr>
      </p:pic>
      <p:pic>
        <p:nvPicPr>
          <p:cNvPr id="20" name="Picture Placeholder 10">
            <a:extLst>
              <a:ext uri="{FF2B5EF4-FFF2-40B4-BE49-F238E27FC236}">
                <a16:creationId xmlns:a16="http://schemas.microsoft.com/office/drawing/2014/main" id="{40FC00CE-65A2-03F2-87F7-0B634AA4669E}"/>
              </a:ext>
            </a:extLst>
          </p:cNvPr>
          <p:cNvPicPr>
            <a:picLocks noChangeAspect="1"/>
          </p:cNvPicPr>
          <p:nvPr/>
        </p:nvPicPr>
        <p:blipFill>
          <a:blip r:embed="rId5">
            <a:extLst>
              <a:ext uri="{28A0092B-C50C-407E-A947-70E740481C1C}">
                <a14:useLocalDpi xmlns:a14="http://schemas.microsoft.com/office/drawing/2010/main" val="0"/>
              </a:ext>
            </a:extLst>
          </a:blip>
          <a:srcRect t="16423" b="16423"/>
          <a:stretch/>
        </p:blipFill>
        <p:spPr>
          <a:xfrm flipH="1">
            <a:off x="-4645944" y="4767628"/>
            <a:ext cx="10827076" cy="65417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pic>
      <p:sp>
        <p:nvSpPr>
          <p:cNvPr id="21" name="Oval 20">
            <a:extLst>
              <a:ext uri="{FF2B5EF4-FFF2-40B4-BE49-F238E27FC236}">
                <a16:creationId xmlns:a16="http://schemas.microsoft.com/office/drawing/2014/main" id="{FA3E16B4-A95B-6672-54C5-5797DEF85BC6}"/>
              </a:ext>
            </a:extLst>
          </p:cNvPr>
          <p:cNvSpPr/>
          <p:nvPr/>
        </p:nvSpPr>
        <p:spPr>
          <a:xfrm>
            <a:off x="5556628" y="6411960"/>
            <a:ext cx="3217769" cy="3196935"/>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4D35790B-9B80-280B-AA35-AD7D80AD90FF}"/>
              </a:ext>
            </a:extLst>
          </p:cNvPr>
          <p:cNvSpPr txBox="1"/>
          <p:nvPr/>
        </p:nvSpPr>
        <p:spPr>
          <a:xfrm>
            <a:off x="12638909" y="10039593"/>
            <a:ext cx="6195745" cy="770147"/>
          </a:xfrm>
          <a:prstGeom prst="rect">
            <a:avLst/>
          </a:prstGeom>
          <a:noFill/>
        </p:spPr>
        <p:txBody>
          <a:bodyPr wrap="square">
            <a:spAutoFit/>
          </a:bodyPr>
          <a:lstStyle/>
          <a:p>
            <a:pPr>
              <a:lnSpc>
                <a:spcPct val="115000"/>
              </a:lnSpc>
              <a:spcAft>
                <a:spcPts val="800"/>
              </a:spcAft>
              <a:buNone/>
            </a:pPr>
            <a:r>
              <a:rPr lang="en-GB" sz="2000" kern="100" dirty="0">
                <a:solidFill>
                  <a:srgbClr val="273285"/>
                </a:solidFill>
                <a:effectLst/>
                <a:latin typeface="Arial" panose="020B0604020202020204" pitchFamily="34" charset="0"/>
                <a:ea typeface="Aptos" panose="020B0004020202020204" pitchFamily="34" charset="0"/>
              </a:rPr>
              <a:t>Mycoprotein from European agricultural residues, </a:t>
            </a:r>
            <a:br>
              <a:rPr lang="en-GB" sz="2000" kern="100" dirty="0">
                <a:solidFill>
                  <a:srgbClr val="273285"/>
                </a:solidFill>
                <a:effectLst/>
                <a:latin typeface="Arial" panose="020B0604020202020204" pitchFamily="34" charset="0"/>
                <a:ea typeface="Aptos" panose="020B0004020202020204" pitchFamily="34" charset="0"/>
              </a:rPr>
            </a:br>
            <a:r>
              <a:rPr lang="en-GB" sz="2000" kern="100" dirty="0">
                <a:solidFill>
                  <a:srgbClr val="273285"/>
                </a:solidFill>
                <a:effectLst/>
                <a:latin typeface="Arial" panose="020B0604020202020204" pitchFamily="34" charset="0"/>
                <a:ea typeface="Aptos" panose="020B0004020202020204" pitchFamily="34" charset="0"/>
              </a:rPr>
              <a:t>using fermentation, for meat, fish &amp; dairy alternatives</a:t>
            </a:r>
          </a:p>
        </p:txBody>
      </p:sp>
      <p:pic>
        <p:nvPicPr>
          <p:cNvPr id="26" name="Picture 25">
            <a:extLst>
              <a:ext uri="{FF2B5EF4-FFF2-40B4-BE49-F238E27FC236}">
                <a16:creationId xmlns:a16="http://schemas.microsoft.com/office/drawing/2014/main" id="{54EAC1F4-4441-C3CF-A885-1BEC4A859D36}"/>
              </a:ext>
            </a:extLst>
          </p:cNvPr>
          <p:cNvPicPr>
            <a:picLocks noChangeAspect="1"/>
          </p:cNvPicPr>
          <p:nvPr/>
        </p:nvPicPr>
        <p:blipFill>
          <a:blip r:embed="rId6">
            <a:extLst>
              <a:ext uri="{28A0092B-C50C-407E-A947-70E740481C1C}">
                <a14:useLocalDpi xmlns:a14="http://schemas.microsoft.com/office/drawing/2010/main" val="0"/>
              </a:ext>
            </a:extLst>
          </a:blip>
          <a:srcRect l="3139" r="9843"/>
          <a:stretch>
            <a:fillRect/>
          </a:stretch>
        </p:blipFill>
        <p:spPr>
          <a:xfrm>
            <a:off x="6181132" y="6573260"/>
            <a:ext cx="2829307" cy="2694830"/>
          </a:xfrm>
          <a:prstGeom prst="flowChartConnector">
            <a:avLst/>
          </a:prstGeom>
        </p:spPr>
      </p:pic>
      <p:sp>
        <p:nvSpPr>
          <p:cNvPr id="27" name="Oval 26">
            <a:extLst>
              <a:ext uri="{FF2B5EF4-FFF2-40B4-BE49-F238E27FC236}">
                <a16:creationId xmlns:a16="http://schemas.microsoft.com/office/drawing/2014/main" id="{67D5DCDE-66CF-9700-B081-3EB895D0C549}"/>
              </a:ext>
            </a:extLst>
          </p:cNvPr>
          <p:cNvSpPr/>
          <p:nvPr/>
        </p:nvSpPr>
        <p:spPr>
          <a:xfrm>
            <a:off x="10629603" y="4603701"/>
            <a:ext cx="3217769" cy="3196935"/>
          </a:xfrm>
          <a:prstGeom prst="ellipse">
            <a:avLst/>
          </a:prstGeom>
          <a:solidFill>
            <a:srgbClr val="F9D2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8444691E-D8B4-4A4A-385F-18B5B8063B96}"/>
              </a:ext>
            </a:extLst>
          </p:cNvPr>
          <p:cNvGrpSpPr/>
          <p:nvPr/>
        </p:nvGrpSpPr>
        <p:grpSpPr>
          <a:xfrm>
            <a:off x="10548726" y="4757630"/>
            <a:ext cx="2654516" cy="2566032"/>
            <a:chOff x="5274129" y="6613072"/>
            <a:chExt cx="3429000" cy="3314700"/>
          </a:xfrm>
        </p:grpSpPr>
        <p:sp>
          <p:nvSpPr>
            <p:cNvPr id="13" name="Oval 12">
              <a:extLst>
                <a:ext uri="{FF2B5EF4-FFF2-40B4-BE49-F238E27FC236}">
                  <a16:creationId xmlns:a16="http://schemas.microsoft.com/office/drawing/2014/main" id="{41324814-9B22-7A3B-6E8C-1B716179EAEB}"/>
                </a:ext>
              </a:extLst>
            </p:cNvPr>
            <p:cNvSpPr/>
            <p:nvPr/>
          </p:nvSpPr>
          <p:spPr>
            <a:xfrm>
              <a:off x="5274129" y="6613072"/>
              <a:ext cx="3429000" cy="3314700"/>
            </a:xfrm>
            <a:prstGeom prst="ellipse">
              <a:avLst/>
            </a:prstGeom>
            <a:solidFill>
              <a:srgbClr val="0505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FEA3524-BF54-5AD1-713A-6A695425EEAC}"/>
                </a:ext>
              </a:extLst>
            </p:cNvPr>
            <p:cNvPicPr>
              <a:picLocks noChangeAspect="1"/>
            </p:cNvPicPr>
            <p:nvPr/>
          </p:nvPicPr>
          <p:blipFill>
            <a:blip r:embed="rId7">
              <a:extLst>
                <a:ext uri="{28A0092B-C50C-407E-A947-70E740481C1C}">
                  <a14:useLocalDpi xmlns:a14="http://schemas.microsoft.com/office/drawing/2010/main" val="0"/>
                </a:ext>
              </a:extLst>
            </a:blip>
            <a:srcRect l="22746" t="9673" r="24721" b="18073"/>
            <a:stretch>
              <a:fillRect/>
            </a:stretch>
          </p:blipFill>
          <p:spPr>
            <a:xfrm>
              <a:off x="5943601" y="7209928"/>
              <a:ext cx="1992086" cy="2055487"/>
            </a:xfrm>
            <a:prstGeom prst="rect">
              <a:avLst/>
            </a:prstGeom>
          </p:spPr>
        </p:pic>
      </p:grpSp>
      <p:sp>
        <p:nvSpPr>
          <p:cNvPr id="29" name="TextBox 28">
            <a:extLst>
              <a:ext uri="{FF2B5EF4-FFF2-40B4-BE49-F238E27FC236}">
                <a16:creationId xmlns:a16="http://schemas.microsoft.com/office/drawing/2014/main" id="{ACB09426-606D-EF68-C28B-9984C0B0B98F}"/>
              </a:ext>
            </a:extLst>
          </p:cNvPr>
          <p:cNvSpPr txBox="1"/>
          <p:nvPr/>
        </p:nvSpPr>
        <p:spPr>
          <a:xfrm>
            <a:off x="5961893" y="9670833"/>
            <a:ext cx="3774774" cy="707886"/>
          </a:xfrm>
          <a:prstGeom prst="rect">
            <a:avLst/>
          </a:prstGeom>
          <a:noFill/>
        </p:spPr>
        <p:txBody>
          <a:bodyPr wrap="square">
            <a:spAutoFit/>
          </a:bodyPr>
          <a:lstStyle/>
          <a:p>
            <a:r>
              <a:rPr lang="en-GB" sz="2000" b="0" i="0" dirty="0">
                <a:solidFill>
                  <a:srgbClr val="273285"/>
                </a:solidFill>
                <a:effectLst/>
                <a:latin typeface="+mn-lt"/>
              </a:rPr>
              <a:t>Self-healing concrete derived </a:t>
            </a:r>
            <a:br>
              <a:rPr lang="en-GB" sz="2000" b="0" i="0" dirty="0">
                <a:solidFill>
                  <a:srgbClr val="273285"/>
                </a:solidFill>
                <a:effectLst/>
                <a:latin typeface="+mn-lt"/>
              </a:rPr>
            </a:br>
            <a:r>
              <a:rPr lang="en-GB" sz="2000" b="0" i="0" dirty="0">
                <a:solidFill>
                  <a:srgbClr val="273285"/>
                </a:solidFill>
                <a:effectLst/>
                <a:latin typeface="+mn-lt"/>
              </a:rPr>
              <a:t>from sewage and waste</a:t>
            </a:r>
            <a:endParaRPr lang="en-GB" sz="2000" dirty="0">
              <a:solidFill>
                <a:srgbClr val="273285"/>
              </a:solidFill>
              <a:latin typeface="+mn-lt"/>
            </a:endParaRPr>
          </a:p>
        </p:txBody>
      </p:sp>
      <p:pic>
        <p:nvPicPr>
          <p:cNvPr id="31" name="Picture 30">
            <a:extLst>
              <a:ext uri="{FF2B5EF4-FFF2-40B4-BE49-F238E27FC236}">
                <a16:creationId xmlns:a16="http://schemas.microsoft.com/office/drawing/2014/main" id="{A499FB71-92C5-2CDC-9C6C-1C19C8B0B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2097" y="3856786"/>
            <a:ext cx="2258573" cy="603505"/>
          </a:xfrm>
          <a:prstGeom prst="rect">
            <a:avLst/>
          </a:prstGeom>
        </p:spPr>
      </p:pic>
      <p:pic>
        <p:nvPicPr>
          <p:cNvPr id="33" name="Picture 32">
            <a:extLst>
              <a:ext uri="{FF2B5EF4-FFF2-40B4-BE49-F238E27FC236}">
                <a16:creationId xmlns:a16="http://schemas.microsoft.com/office/drawing/2014/main" id="{F8CAE1B4-8D86-6AB0-B03E-24E804D4FD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1893" y="5361556"/>
            <a:ext cx="2062379" cy="852663"/>
          </a:xfrm>
          <a:prstGeom prst="rect">
            <a:avLst/>
          </a:prstGeom>
        </p:spPr>
      </p:pic>
    </p:spTree>
    <p:extLst>
      <p:ext uri="{BB962C8B-B14F-4D97-AF65-F5344CB8AC3E}">
        <p14:creationId xmlns:p14="http://schemas.microsoft.com/office/powerpoint/2010/main" val="288320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FFCE-8650-1092-71C4-511A399D9E06}"/>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35905A67-486A-7C01-511B-F9F06E3DA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476" y="7979282"/>
            <a:ext cx="4076700" cy="2717292"/>
          </a:xfrm>
          <a:prstGeom prst="rect">
            <a:avLst/>
          </a:prstGeom>
        </p:spPr>
      </p:pic>
      <p:pic>
        <p:nvPicPr>
          <p:cNvPr id="17" name="Picture 16">
            <a:extLst>
              <a:ext uri="{FF2B5EF4-FFF2-40B4-BE49-F238E27FC236}">
                <a16:creationId xmlns:a16="http://schemas.microsoft.com/office/drawing/2014/main" id="{CF142586-160E-57FB-0F5E-410759C7D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527" y="6619874"/>
            <a:ext cx="2717292" cy="4076700"/>
          </a:xfrm>
          <a:prstGeom prst="rect">
            <a:avLst/>
          </a:prstGeom>
        </p:spPr>
      </p:pic>
      <p:sp>
        <p:nvSpPr>
          <p:cNvPr id="2" name="Slide Number Placeholder 1">
            <a:extLst>
              <a:ext uri="{FF2B5EF4-FFF2-40B4-BE49-F238E27FC236}">
                <a16:creationId xmlns:a16="http://schemas.microsoft.com/office/drawing/2014/main" id="{2D20CB8F-8849-49F3-6CCE-E439F36BFB0B}"/>
              </a:ext>
            </a:extLst>
          </p:cNvPr>
          <p:cNvSpPr>
            <a:spLocks noGrp="1"/>
          </p:cNvSpPr>
          <p:nvPr>
            <p:ph type="sldNum" sz="quarter" idx="7"/>
          </p:nvPr>
        </p:nvSpPr>
        <p:spPr/>
        <p:txBody>
          <a:bodyPr/>
          <a:lstStyle/>
          <a:p>
            <a:pPr marL="38102">
              <a:lnSpc>
                <a:spcPts val="2985"/>
              </a:lnSpc>
            </a:pPr>
            <a:fld id="{81D60167-4931-47E6-BA6A-407CBD079E47}" type="slidenum">
              <a:rPr lang="pt-PT" spc="-25" smtClean="0"/>
              <a:pPr marL="38102">
                <a:lnSpc>
                  <a:spcPts val="2985"/>
                </a:lnSpc>
              </a:pPr>
              <a:t>9</a:t>
            </a:fld>
            <a:endParaRPr lang="pt-PT" spc="-25" dirty="0"/>
          </a:p>
        </p:txBody>
      </p:sp>
      <p:sp>
        <p:nvSpPr>
          <p:cNvPr id="4" name="Title 3">
            <a:extLst>
              <a:ext uri="{FF2B5EF4-FFF2-40B4-BE49-F238E27FC236}">
                <a16:creationId xmlns:a16="http://schemas.microsoft.com/office/drawing/2014/main" id="{D8339900-8D53-A389-ACD8-B73DF84EFCB8}"/>
              </a:ext>
            </a:extLst>
          </p:cNvPr>
          <p:cNvSpPr>
            <a:spLocks noGrp="1"/>
          </p:cNvSpPr>
          <p:nvPr>
            <p:ph type="title"/>
          </p:nvPr>
        </p:nvSpPr>
        <p:spPr/>
        <p:txBody>
          <a:bodyPr/>
          <a:lstStyle/>
          <a:p>
            <a:r>
              <a:rPr lang="en-GB" dirty="0"/>
              <a:t>Innovation that reaches the market</a:t>
            </a:r>
          </a:p>
        </p:txBody>
      </p:sp>
      <p:pic>
        <p:nvPicPr>
          <p:cNvPr id="11" name="Picture Placeholder 10">
            <a:extLst>
              <a:ext uri="{FF2B5EF4-FFF2-40B4-BE49-F238E27FC236}">
                <a16:creationId xmlns:a16="http://schemas.microsoft.com/office/drawing/2014/main" id="{AABB1052-D0D7-B48A-E5FA-31361A35996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421" r="3421"/>
          <a:stretch/>
        </p:blipFill>
        <p:spPr>
          <a:xfrm>
            <a:off x="11986426" y="3414263"/>
            <a:ext cx="10827076" cy="65417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803"/>
              <a:gd name="connsiteY0" fmla="*/ 0 h 21600"/>
              <a:gd name="connsiteX1" fmla="*/ 12496 w 21803"/>
              <a:gd name="connsiteY1" fmla="*/ 0 h 21600"/>
              <a:gd name="connsiteX2" fmla="*/ 21600 w 21803"/>
              <a:gd name="connsiteY2" fmla="*/ 10800 h 21600"/>
              <a:gd name="connsiteX3" fmla="*/ 18125 w 21803"/>
              <a:gd name="connsiteY3" fmla="*/ 21600 h 21600"/>
              <a:gd name="connsiteX4" fmla="*/ 3475 w 21803"/>
              <a:gd name="connsiteY4" fmla="*/ 21600 h 21600"/>
              <a:gd name="connsiteX5" fmla="*/ 0 w 21803"/>
              <a:gd name="connsiteY5" fmla="*/ 10800 h 21600"/>
              <a:gd name="connsiteX6" fmla="*/ 3475 w 21803"/>
              <a:gd name="connsiteY6" fmla="*/ 0 h 21600"/>
              <a:gd name="connsiteX0" fmla="*/ 3475 w 21600"/>
              <a:gd name="connsiteY0" fmla="*/ 0 h 21600"/>
              <a:gd name="connsiteX1" fmla="*/ 12496 w 21600"/>
              <a:gd name="connsiteY1" fmla="*/ 0 h 21600"/>
              <a:gd name="connsiteX2" fmla="*/ 21600 w 21600"/>
              <a:gd name="connsiteY2" fmla="*/ 10800 h 21600"/>
              <a:gd name="connsiteX3" fmla="*/ 12762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4339"/>
              <a:gd name="connsiteY0" fmla="*/ 0 h 21600"/>
              <a:gd name="connsiteX1" fmla="*/ 12496 w 14339"/>
              <a:gd name="connsiteY1" fmla="*/ 0 h 21600"/>
              <a:gd name="connsiteX2" fmla="*/ 14287 w 14339"/>
              <a:gd name="connsiteY2" fmla="*/ 10568 h 21600"/>
              <a:gd name="connsiteX3" fmla="*/ 12762 w 14339"/>
              <a:gd name="connsiteY3" fmla="*/ 21600 h 21600"/>
              <a:gd name="connsiteX4" fmla="*/ 3475 w 14339"/>
              <a:gd name="connsiteY4" fmla="*/ 21600 h 21600"/>
              <a:gd name="connsiteX5" fmla="*/ 0 w 14339"/>
              <a:gd name="connsiteY5" fmla="*/ 10800 h 21600"/>
              <a:gd name="connsiteX6" fmla="*/ 3475 w 14339"/>
              <a:gd name="connsiteY6" fmla="*/ 0 h 21600"/>
              <a:gd name="connsiteX0" fmla="*/ 3475 w 14337"/>
              <a:gd name="connsiteY0" fmla="*/ 0 h 21600"/>
              <a:gd name="connsiteX1" fmla="*/ 12496 w 14337"/>
              <a:gd name="connsiteY1" fmla="*/ 0 h 21600"/>
              <a:gd name="connsiteX2" fmla="*/ 14287 w 14337"/>
              <a:gd name="connsiteY2" fmla="*/ 10568 h 21600"/>
              <a:gd name="connsiteX3" fmla="*/ 11676 w 14337"/>
              <a:gd name="connsiteY3" fmla="*/ 21600 h 21600"/>
              <a:gd name="connsiteX4" fmla="*/ 3475 w 14337"/>
              <a:gd name="connsiteY4" fmla="*/ 21600 h 21600"/>
              <a:gd name="connsiteX5" fmla="*/ 0 w 14337"/>
              <a:gd name="connsiteY5" fmla="*/ 10800 h 21600"/>
              <a:gd name="connsiteX6" fmla="*/ 3475 w 14337"/>
              <a:gd name="connsiteY6" fmla="*/ 0 h 21600"/>
              <a:gd name="connsiteX0" fmla="*/ 3475 w 14287"/>
              <a:gd name="connsiteY0" fmla="*/ 0 h 21600"/>
              <a:gd name="connsiteX1" fmla="*/ 11610 w 14287"/>
              <a:gd name="connsiteY1" fmla="*/ 0 h 21600"/>
              <a:gd name="connsiteX2" fmla="*/ 14287 w 14287"/>
              <a:gd name="connsiteY2" fmla="*/ 10568 h 21600"/>
              <a:gd name="connsiteX3" fmla="*/ 11676 w 14287"/>
              <a:gd name="connsiteY3" fmla="*/ 21600 h 21600"/>
              <a:gd name="connsiteX4" fmla="*/ 3475 w 14287"/>
              <a:gd name="connsiteY4" fmla="*/ 21600 h 21600"/>
              <a:gd name="connsiteX5" fmla="*/ 0 w 14287"/>
              <a:gd name="connsiteY5" fmla="*/ 10800 h 21600"/>
              <a:gd name="connsiteX6" fmla="*/ 3475 w 14287"/>
              <a:gd name="connsiteY6" fmla="*/ 0 h 21600"/>
              <a:gd name="connsiteX0" fmla="*/ 3475 w 13644"/>
              <a:gd name="connsiteY0" fmla="*/ 0 h 21600"/>
              <a:gd name="connsiteX1" fmla="*/ 11610 w 13644"/>
              <a:gd name="connsiteY1" fmla="*/ 0 h 21600"/>
              <a:gd name="connsiteX2" fmla="*/ 13644 w 13644"/>
              <a:gd name="connsiteY2" fmla="*/ 10510 h 21600"/>
              <a:gd name="connsiteX3" fmla="*/ 11676 w 13644"/>
              <a:gd name="connsiteY3" fmla="*/ 21600 h 21600"/>
              <a:gd name="connsiteX4" fmla="*/ 3475 w 13644"/>
              <a:gd name="connsiteY4" fmla="*/ 21600 h 21600"/>
              <a:gd name="connsiteX5" fmla="*/ 0 w 13644"/>
              <a:gd name="connsiteY5" fmla="*/ 10800 h 21600"/>
              <a:gd name="connsiteX6" fmla="*/ 3475 w 13644"/>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 h="21600">
                <a:moveTo>
                  <a:pt x="3475" y="0"/>
                </a:moveTo>
                <a:lnTo>
                  <a:pt x="11610" y="0"/>
                </a:lnTo>
                <a:cubicBezTo>
                  <a:pt x="13529" y="0"/>
                  <a:pt x="13633" y="6910"/>
                  <a:pt x="13644" y="10510"/>
                </a:cubicBezTo>
                <a:cubicBezTo>
                  <a:pt x="13655" y="14110"/>
                  <a:pt x="13595" y="21600"/>
                  <a:pt x="11676" y="21600"/>
                </a:cubicBezTo>
                <a:lnTo>
                  <a:pt x="3475" y="21600"/>
                </a:lnTo>
                <a:cubicBezTo>
                  <a:pt x="1556" y="21600"/>
                  <a:pt x="0" y="16765"/>
                  <a:pt x="0" y="10800"/>
                </a:cubicBezTo>
                <a:cubicBezTo>
                  <a:pt x="0" y="4835"/>
                  <a:pt x="1556" y="0"/>
                  <a:pt x="3475" y="0"/>
                </a:cubicBezTo>
                <a:close/>
              </a:path>
            </a:pathLst>
          </a:custGeom>
        </p:spPr>
      </p:pic>
      <p:sp>
        <p:nvSpPr>
          <p:cNvPr id="6" name="TextBox 5">
            <a:extLst>
              <a:ext uri="{FF2B5EF4-FFF2-40B4-BE49-F238E27FC236}">
                <a16:creationId xmlns:a16="http://schemas.microsoft.com/office/drawing/2014/main" id="{95202473-6986-2BD5-4D7D-8954937C2328}"/>
              </a:ext>
            </a:extLst>
          </p:cNvPr>
          <p:cNvSpPr txBox="1"/>
          <p:nvPr/>
        </p:nvSpPr>
        <p:spPr>
          <a:xfrm>
            <a:off x="2089626" y="2645178"/>
            <a:ext cx="4749491" cy="54572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Commercial products</a:t>
            </a:r>
          </a:p>
        </p:txBody>
      </p:sp>
      <p:pic>
        <p:nvPicPr>
          <p:cNvPr id="12" name="Imagem 20">
            <a:extLst>
              <a:ext uri="{FF2B5EF4-FFF2-40B4-BE49-F238E27FC236}">
                <a16:creationId xmlns:a16="http://schemas.microsoft.com/office/drawing/2014/main" id="{625247F6-8EF4-5D2B-3BFE-C6CDDBB04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2849" y="2539209"/>
            <a:ext cx="876777" cy="843376"/>
          </a:xfrm>
          <a:prstGeom prst="rect">
            <a:avLst/>
          </a:prstGeom>
        </p:spPr>
      </p:pic>
      <p:sp>
        <p:nvSpPr>
          <p:cNvPr id="23" name="TextBox 22">
            <a:extLst>
              <a:ext uri="{FF2B5EF4-FFF2-40B4-BE49-F238E27FC236}">
                <a16:creationId xmlns:a16="http://schemas.microsoft.com/office/drawing/2014/main" id="{A22E6E4C-513F-C2A1-1C1E-4370E007B26E}"/>
              </a:ext>
            </a:extLst>
          </p:cNvPr>
          <p:cNvSpPr txBox="1"/>
          <p:nvPr/>
        </p:nvSpPr>
        <p:spPr>
          <a:xfrm>
            <a:off x="6606682" y="4979147"/>
            <a:ext cx="5377794" cy="3228513"/>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GB" sz="2800" kern="100" dirty="0">
                <a:solidFill>
                  <a:srgbClr val="273285"/>
                </a:solidFill>
                <a:effectLst/>
                <a:latin typeface="Arial" panose="020B0604020202020204" pitchFamily="34" charset="0"/>
                <a:ea typeface="Aptos" panose="020B0004020202020204" pitchFamily="34" charset="0"/>
              </a:rPr>
              <a:t>Bio-based solutions for packaging (Dior)</a:t>
            </a:r>
          </a:p>
          <a:p>
            <a:pPr marL="342900" indent="-342900">
              <a:lnSpc>
                <a:spcPct val="115000"/>
              </a:lnSpc>
              <a:spcAft>
                <a:spcPts val="800"/>
              </a:spcAft>
              <a:buFont typeface="Arial" panose="020B0604020202020204" pitchFamily="34" charset="0"/>
              <a:buChar char="•"/>
            </a:pPr>
            <a:r>
              <a:rPr lang="en-GB" sz="2800" kern="100" dirty="0">
                <a:solidFill>
                  <a:srgbClr val="273285"/>
                </a:solidFill>
                <a:effectLst/>
                <a:latin typeface="Arial" panose="020B0604020202020204" pitchFamily="34" charset="0"/>
                <a:ea typeface="Aptos" panose="020B0004020202020204" pitchFamily="34" charset="0"/>
              </a:rPr>
              <a:t>Beer, juice, wine bottles (Carlsberg, </a:t>
            </a:r>
            <a:r>
              <a:rPr lang="en-GB" sz="2800" kern="100" dirty="0" err="1">
                <a:solidFill>
                  <a:srgbClr val="273285"/>
                </a:solidFill>
                <a:effectLst/>
                <a:latin typeface="Arial" panose="020B0604020202020204" pitchFamily="34" charset="0"/>
                <a:ea typeface="Aptos" panose="020B0004020202020204" pitchFamily="34" charset="0"/>
              </a:rPr>
              <a:t>Hoogesteger</a:t>
            </a:r>
            <a:r>
              <a:rPr lang="en-GB" sz="2800" kern="100" dirty="0">
                <a:solidFill>
                  <a:srgbClr val="273285"/>
                </a:solidFill>
                <a:effectLst/>
                <a:latin typeface="Arial" panose="020B0604020202020204" pitchFamily="34" charset="0"/>
                <a:ea typeface="Aptos" panose="020B0004020202020204" pitchFamily="34" charset="0"/>
              </a:rPr>
              <a:t>)</a:t>
            </a:r>
          </a:p>
          <a:p>
            <a:pPr marL="342900" indent="-342900">
              <a:lnSpc>
                <a:spcPct val="115000"/>
              </a:lnSpc>
              <a:spcAft>
                <a:spcPts val="800"/>
              </a:spcAft>
              <a:buFont typeface="Arial" panose="020B0604020202020204" pitchFamily="34" charset="0"/>
              <a:buChar char="•"/>
            </a:pPr>
            <a:r>
              <a:rPr lang="en-GB" sz="2800" kern="100" dirty="0">
                <a:solidFill>
                  <a:srgbClr val="273285"/>
                </a:solidFill>
                <a:latin typeface="Arial" panose="020B0604020202020204" pitchFamily="34" charset="0"/>
                <a:ea typeface="Aptos" panose="020B0004020202020204" pitchFamily="34" charset="0"/>
              </a:rPr>
              <a:t>Spacer fabric (</a:t>
            </a:r>
            <a:r>
              <a:rPr lang="en-GB" sz="2800" kern="100" dirty="0" err="1">
                <a:solidFill>
                  <a:srgbClr val="273285"/>
                </a:solidFill>
                <a:latin typeface="Arial" panose="020B0604020202020204" pitchFamily="34" charset="0"/>
                <a:ea typeface="Aptos" panose="020B0004020202020204" pitchFamily="34" charset="0"/>
              </a:rPr>
              <a:t>Auping</a:t>
            </a:r>
            <a:r>
              <a:rPr lang="en-GB" sz="2800" kern="100" dirty="0">
                <a:solidFill>
                  <a:srgbClr val="273285"/>
                </a:solidFill>
                <a:latin typeface="Arial" panose="020B0604020202020204" pitchFamily="34" charset="0"/>
                <a:ea typeface="Aptos" panose="020B0004020202020204" pitchFamily="34" charset="0"/>
              </a:rPr>
              <a:t> mattresses)</a:t>
            </a:r>
            <a:endParaRPr lang="en-GB" sz="2800" kern="100" dirty="0">
              <a:solidFill>
                <a:srgbClr val="273285"/>
              </a:solidFill>
              <a:effectLst/>
              <a:latin typeface="Arial" panose="020B0604020202020204" pitchFamily="34" charset="0"/>
              <a:ea typeface="Aptos" panose="020B0004020202020204" pitchFamily="34" charset="0"/>
            </a:endParaRPr>
          </a:p>
        </p:txBody>
      </p:sp>
      <p:sp>
        <p:nvSpPr>
          <p:cNvPr id="3" name="TextBox 2">
            <a:extLst>
              <a:ext uri="{FF2B5EF4-FFF2-40B4-BE49-F238E27FC236}">
                <a16:creationId xmlns:a16="http://schemas.microsoft.com/office/drawing/2014/main" id="{74A21BD3-0C5C-FA22-EFDE-28807347BB1A}"/>
              </a:ext>
            </a:extLst>
          </p:cNvPr>
          <p:cNvSpPr txBox="1"/>
          <p:nvPr/>
        </p:nvSpPr>
        <p:spPr>
          <a:xfrm>
            <a:off x="6719372" y="2639853"/>
            <a:ext cx="4491785" cy="54572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Operating plants</a:t>
            </a:r>
          </a:p>
        </p:txBody>
      </p:sp>
      <p:sp>
        <p:nvSpPr>
          <p:cNvPr id="5" name="TextBox 4">
            <a:extLst>
              <a:ext uri="{FF2B5EF4-FFF2-40B4-BE49-F238E27FC236}">
                <a16:creationId xmlns:a16="http://schemas.microsoft.com/office/drawing/2014/main" id="{C5E1837F-C9A1-3350-6D18-BD72231CA9FA}"/>
              </a:ext>
            </a:extLst>
          </p:cNvPr>
          <p:cNvSpPr txBox="1"/>
          <p:nvPr/>
        </p:nvSpPr>
        <p:spPr>
          <a:xfrm>
            <a:off x="10605362" y="2639343"/>
            <a:ext cx="4491785" cy="545727"/>
          </a:xfrm>
          <a:prstGeom prst="rect">
            <a:avLst/>
          </a:prstGeom>
          <a:noFill/>
        </p:spPr>
        <p:txBody>
          <a:bodyPr wrap="square">
            <a:spAutoFit/>
          </a:bodyPr>
          <a:lstStyle/>
          <a:p>
            <a:pPr>
              <a:lnSpc>
                <a:spcPct val="115000"/>
              </a:lnSpc>
              <a:spcAft>
                <a:spcPts val="800"/>
              </a:spcAft>
              <a:buNone/>
            </a:pPr>
            <a:r>
              <a:rPr lang="en-GB" sz="2800" kern="100" dirty="0">
                <a:solidFill>
                  <a:srgbClr val="273285"/>
                </a:solidFill>
                <a:effectLst/>
                <a:latin typeface="Arial" panose="020B0604020202020204" pitchFamily="34" charset="0"/>
                <a:ea typeface="Aptos" panose="020B0004020202020204" pitchFamily="34" charset="0"/>
              </a:rPr>
              <a:t>Market entries</a:t>
            </a:r>
          </a:p>
        </p:txBody>
      </p:sp>
      <p:pic>
        <p:nvPicPr>
          <p:cNvPr id="7" name="Imagem 20">
            <a:extLst>
              <a:ext uri="{FF2B5EF4-FFF2-40B4-BE49-F238E27FC236}">
                <a16:creationId xmlns:a16="http://schemas.microsoft.com/office/drawing/2014/main" id="{DBF7752F-0FC0-45C1-E925-7392EEC5E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595" y="2553740"/>
            <a:ext cx="876777" cy="843376"/>
          </a:xfrm>
          <a:prstGeom prst="rect">
            <a:avLst/>
          </a:prstGeom>
        </p:spPr>
      </p:pic>
      <p:pic>
        <p:nvPicPr>
          <p:cNvPr id="8" name="Imagem 20">
            <a:extLst>
              <a:ext uri="{FF2B5EF4-FFF2-40B4-BE49-F238E27FC236}">
                <a16:creationId xmlns:a16="http://schemas.microsoft.com/office/drawing/2014/main" id="{889FE18E-502A-614D-7865-2C6471F74C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7092" y="2524894"/>
            <a:ext cx="876777" cy="843376"/>
          </a:xfrm>
          <a:prstGeom prst="rect">
            <a:avLst/>
          </a:prstGeom>
        </p:spPr>
      </p:pic>
      <p:pic>
        <p:nvPicPr>
          <p:cNvPr id="15" name="Picture 14">
            <a:extLst>
              <a:ext uri="{FF2B5EF4-FFF2-40B4-BE49-F238E27FC236}">
                <a16:creationId xmlns:a16="http://schemas.microsoft.com/office/drawing/2014/main" id="{B756071A-1A65-E956-3AFE-EE022C769657}"/>
              </a:ext>
            </a:extLst>
          </p:cNvPr>
          <p:cNvPicPr>
            <a:picLocks noChangeAspect="1"/>
          </p:cNvPicPr>
          <p:nvPr/>
        </p:nvPicPr>
        <p:blipFill>
          <a:blip r:embed="rId7">
            <a:extLst>
              <a:ext uri="{28A0092B-C50C-407E-A947-70E740481C1C}">
                <a14:useLocalDpi xmlns:a14="http://schemas.microsoft.com/office/drawing/2010/main" val="0"/>
              </a:ext>
            </a:extLst>
          </a:blip>
          <a:srcRect t="28589" b="29033"/>
          <a:stretch>
            <a:fillRect/>
          </a:stretch>
        </p:blipFill>
        <p:spPr>
          <a:xfrm>
            <a:off x="6608632" y="3621672"/>
            <a:ext cx="2243695" cy="1230499"/>
          </a:xfrm>
          <a:prstGeom prst="rect">
            <a:avLst/>
          </a:prstGeom>
        </p:spPr>
      </p:pic>
      <p:pic>
        <p:nvPicPr>
          <p:cNvPr id="24" name="Graphic 23">
            <a:extLst>
              <a:ext uri="{FF2B5EF4-FFF2-40B4-BE49-F238E27FC236}">
                <a16:creationId xmlns:a16="http://schemas.microsoft.com/office/drawing/2014/main" id="{B30C75D6-1361-318F-55BD-544040233AB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372061" y="3815826"/>
            <a:ext cx="1675940" cy="1653734"/>
          </a:xfrm>
          <a:prstGeom prst="rect">
            <a:avLst/>
          </a:prstGeom>
        </p:spPr>
      </p:pic>
      <p:sp>
        <p:nvSpPr>
          <p:cNvPr id="25" name="TextBox 24">
            <a:extLst>
              <a:ext uri="{FF2B5EF4-FFF2-40B4-BE49-F238E27FC236}">
                <a16:creationId xmlns:a16="http://schemas.microsoft.com/office/drawing/2014/main" id="{34AC3EDB-FC18-9302-9DD8-1DBC524303A9}"/>
              </a:ext>
            </a:extLst>
          </p:cNvPr>
          <p:cNvSpPr txBox="1"/>
          <p:nvPr/>
        </p:nvSpPr>
        <p:spPr>
          <a:xfrm>
            <a:off x="1372061" y="5839791"/>
            <a:ext cx="4749491" cy="1041247"/>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GB" sz="2800" kern="100" dirty="0">
                <a:solidFill>
                  <a:srgbClr val="273285"/>
                </a:solidFill>
                <a:effectLst/>
                <a:latin typeface="Arial" panose="020B0604020202020204" pitchFamily="34" charset="0"/>
                <a:ea typeface="Aptos" panose="020B0004020202020204" pitchFamily="34" charset="0"/>
              </a:rPr>
              <a:t>Ecover cleaning products from food waste</a:t>
            </a:r>
          </a:p>
        </p:txBody>
      </p:sp>
      <p:pic>
        <p:nvPicPr>
          <p:cNvPr id="28" name="Picture 27">
            <a:extLst>
              <a:ext uri="{FF2B5EF4-FFF2-40B4-BE49-F238E27FC236}">
                <a16:creationId xmlns:a16="http://schemas.microsoft.com/office/drawing/2014/main" id="{3E60427C-4BAA-6234-22C2-DC22BB84EA85}"/>
              </a:ext>
            </a:extLst>
          </p:cNvPr>
          <p:cNvPicPr>
            <a:picLocks noChangeAspect="1"/>
          </p:cNvPicPr>
          <p:nvPr/>
        </p:nvPicPr>
        <p:blipFill>
          <a:blip r:embed="rId9"/>
          <a:stretch>
            <a:fillRect/>
          </a:stretch>
        </p:blipFill>
        <p:spPr>
          <a:xfrm>
            <a:off x="1587154" y="7150811"/>
            <a:ext cx="2717291" cy="2805174"/>
          </a:xfrm>
          <a:prstGeom prst="rect">
            <a:avLst/>
          </a:prstGeom>
        </p:spPr>
      </p:pic>
    </p:spTree>
    <p:extLst>
      <p:ext uri="{BB962C8B-B14F-4D97-AF65-F5344CB8AC3E}">
        <p14:creationId xmlns:p14="http://schemas.microsoft.com/office/powerpoint/2010/main" val="2814170610"/>
      </p:ext>
    </p:extLst>
  </p:cSld>
  <p:clrMapOvr>
    <a:masterClrMapping/>
  </p:clrMapOvr>
</p:sld>
</file>

<file path=ppt/theme/theme1.xml><?xml version="1.0" encoding="utf-8"?>
<a:theme xmlns:a="http://schemas.openxmlformats.org/drawingml/2006/main" name="Office Theme">
  <a:themeElements>
    <a:clrScheme name="CBE JU">
      <a:dk1>
        <a:sysClr val="windowText" lastClr="000000"/>
      </a:dk1>
      <a:lt1>
        <a:srgbClr val="FFFFFF"/>
      </a:lt1>
      <a:dk2>
        <a:srgbClr val="F8BA9F"/>
      </a:dk2>
      <a:lt2>
        <a:srgbClr val="EE593F"/>
      </a:lt2>
      <a:accent1>
        <a:srgbClr val="273285"/>
      </a:accent1>
      <a:accent2>
        <a:srgbClr val="657DB8"/>
      </a:accent2>
      <a:accent3>
        <a:srgbClr val="9FC5E8"/>
      </a:accent3>
      <a:accent4>
        <a:srgbClr val="20A942"/>
      </a:accent4>
      <a:accent5>
        <a:srgbClr val="FFC000"/>
      </a:accent5>
      <a:accent6>
        <a:srgbClr val="5DC07A"/>
      </a:accent6>
      <a:hlink>
        <a:srgbClr val="273285"/>
      </a:hlink>
      <a:folHlink>
        <a:srgbClr val="F9D26F"/>
      </a:folHlink>
    </a:clrScheme>
    <a:fontScheme name="Body tex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cc0978e-db05-4edd-8034-7418f07071d6" xsi:nil="true"/>
    <lcf76f155ced4ddcb4097134ff3c332f xmlns="3c527bfc-89bd-412f-8386-c8c2bee35622">
      <Terms xmlns="http://schemas.microsoft.com/office/infopath/2007/PartnerControls"/>
    </lcf76f155ced4ddcb4097134ff3c332f>
    <Event xmlns="3c527bfc-89bd-412f-8386-c8c2bee35622" xsi:nil="true"/>
    <Date xmlns="3c527bfc-89bd-412f-8386-c8c2bee35622" xsi:nil="true"/>
    <Speaker xmlns="3c527bfc-89bd-412f-8386-c8c2bee356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7148097E6FC24EB6EFB57D2D489102" ma:contentTypeVersion="16" ma:contentTypeDescription="Create a new document." ma:contentTypeScope="" ma:versionID="a032fd82c9063479203633ae3c857ef1">
  <xsd:schema xmlns:xsd="http://www.w3.org/2001/XMLSchema" xmlns:xs="http://www.w3.org/2001/XMLSchema" xmlns:p="http://schemas.microsoft.com/office/2006/metadata/properties" xmlns:ns2="3c527bfc-89bd-412f-8386-c8c2bee35622" xmlns:ns3="1cc0978e-db05-4edd-8034-7418f07071d6" targetNamespace="http://schemas.microsoft.com/office/2006/metadata/properties" ma:root="true" ma:fieldsID="d11662b57c5cad8d3bc1901f5cf6e616" ns2:_="" ns3:_="">
    <xsd:import namespace="3c527bfc-89bd-412f-8386-c8c2bee35622"/>
    <xsd:import namespace="1cc0978e-db05-4edd-8034-7418f07071d6"/>
    <xsd:element name="properties">
      <xsd:complexType>
        <xsd:sequence>
          <xsd:element name="documentManagement">
            <xsd:complexType>
              <xsd:all>
                <xsd:element ref="ns2:Date" minOccurs="0"/>
                <xsd:element ref="ns2:Event" minOccurs="0"/>
                <xsd:element ref="ns2:Speaker"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27bfc-89bd-412f-8386-c8c2bee35622" elementFormDefault="qualified">
    <xsd:import namespace="http://schemas.microsoft.com/office/2006/documentManagement/types"/>
    <xsd:import namespace="http://schemas.microsoft.com/office/infopath/2007/PartnerControls"/>
    <xsd:element name="Date" ma:index="8" nillable="true" ma:displayName="Date" ma:format="DateOnly" ma:internalName="Date">
      <xsd:simpleType>
        <xsd:restriction base="dms:DateTime"/>
      </xsd:simpleType>
    </xsd:element>
    <xsd:element name="Event" ma:index="9" nillable="true" ma:displayName="Event/topic" ma:format="Dropdown" ma:internalName="Event">
      <xsd:simpleType>
        <xsd:restriction base="dms:Note">
          <xsd:maxLength value="255"/>
        </xsd:restriction>
      </xsd:simpleType>
    </xsd:element>
    <xsd:element name="Speaker" ma:index="10" nillable="true" ma:displayName="Speaker" ma:format="Dropdown" ma:internalName="Speaker">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56b32bd-502c-4b31-810a-badfae7d79e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0978e-db05-4edd-8034-7418f07071d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e29ed16-becd-496b-8878-cb54875e7c4c}" ma:internalName="TaxCatchAll" ma:showField="CatchAllData" ma:web="1cc0978e-db05-4edd-8034-7418f07071d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A5897A-3C3E-437C-8C46-B73CDA20AE33}">
  <ds:schemaRefs>
    <ds:schemaRef ds:uri="http://schemas.microsoft.com/sharepoint/v3/contenttype/forms"/>
  </ds:schemaRefs>
</ds:datastoreItem>
</file>

<file path=customXml/itemProps2.xml><?xml version="1.0" encoding="utf-8"?>
<ds:datastoreItem xmlns:ds="http://schemas.openxmlformats.org/officeDocument/2006/customXml" ds:itemID="{D83308C1-17C9-49AD-8220-982C67B4EBAC}">
  <ds:schemaRefs>
    <ds:schemaRef ds:uri="33433be3-092b-4dde-abde-1d0b013778b5"/>
    <ds:schemaRef ds:uri="http://purl.org/dc/elements/1.1/"/>
    <ds:schemaRef ds:uri="http://purl.org/dc/dcmitype/"/>
    <ds:schemaRef ds:uri="6aaaaf0b-4a44-4d53-8ff1-6b4efe14c677"/>
    <ds:schemaRef ds:uri="http://schemas.microsoft.com/office/2006/documentManagement/types"/>
    <ds:schemaRef ds:uri="http://www.w3.org/XML/1998/namespace"/>
    <ds:schemaRef ds:uri="http://schemas.microsoft.com/office/2006/metadata/properties"/>
    <ds:schemaRef ds:uri="http://purl.org/dc/terms/"/>
    <ds:schemaRef ds:uri="http://schemas.openxmlformats.org/package/2006/metadata/core-properties"/>
    <ds:schemaRef ds:uri="http://schemas.microsoft.com/office/infopath/2007/PartnerControls"/>
    <ds:schemaRef ds:uri="1cc0978e-db05-4edd-8034-7418f07071d6"/>
    <ds:schemaRef ds:uri="3c527bfc-89bd-412f-8386-c8c2bee35622"/>
  </ds:schemaRefs>
</ds:datastoreItem>
</file>

<file path=customXml/itemProps3.xml><?xml version="1.0" encoding="utf-8"?>
<ds:datastoreItem xmlns:ds="http://schemas.openxmlformats.org/officeDocument/2006/customXml" ds:itemID="{913ADE56-D01F-48CB-A2AF-E76391C4B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527bfc-89bd-412f-8386-c8c2bee35622"/>
    <ds:schemaRef ds:uri="1cc0978e-db05-4edd-8034-7418f07071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2171</TotalTime>
  <Words>2887</Words>
  <Application>Microsoft Office PowerPoint</Application>
  <PresentationFormat>Custom</PresentationFormat>
  <Paragraphs>259</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Black</vt:lpstr>
      <vt:lpstr>Calibri</vt:lpstr>
      <vt:lpstr>Lucida Sans Unicode</vt:lpstr>
      <vt:lpstr>Wingdings</vt:lpstr>
      <vt:lpstr>Office Theme</vt:lpstr>
      <vt:lpstr>PowerPoint Presentation</vt:lpstr>
      <vt:lpstr>Circular Bio-based Europe Joint Undertaking</vt:lpstr>
      <vt:lpstr>Driving investments in bio-based innovation</vt:lpstr>
      <vt:lpstr>Key partner for scale-up</vt:lpstr>
      <vt:lpstr>Decarbonising industries &amp; cutting imports</vt:lpstr>
      <vt:lpstr>Reviving rural economies </vt:lpstr>
      <vt:lpstr>Empowering small businesses across Europe</vt:lpstr>
      <vt:lpstr>Boosting EU's strategic autonomy</vt:lpstr>
      <vt:lpstr>Innovation that reaches the market</vt:lpstr>
      <vt:lpstr>Supporting EU objectives</vt:lpstr>
      <vt:lpstr>Next: addressing the sector’s 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25386_CBE_CorporatePPT_v02_MM_HQ</dc:title>
  <dc:creator>LITVINA Zanda (CBE)</dc:creator>
  <cp:lastModifiedBy>ZICMANE Elina (CBE)</cp:lastModifiedBy>
  <cp:revision>7</cp:revision>
  <dcterms:created xsi:type="dcterms:W3CDTF">2025-11-03T16:29:15Z</dcterms:created>
  <dcterms:modified xsi:type="dcterms:W3CDTF">2026-06-09T15:56:37Z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2025-11-03T00:00:00Z</vt:filetime>
  </property>
  <property fmtid="{D5CDD505-2E9C-101B-9397-08002B2CF9AE}" pid="3" name="Creator">
    <vt:lpwstr>Adobe Illustrator 29.8 (Macintosh)</vt:lpwstr>
  </property>
  <property fmtid="{D5CDD505-2E9C-101B-9397-08002B2CF9AE}" pid="4" name="LastSaved">
    <vt:filetime>2025-11-03T00:00:00Z</vt:filetime>
  </property>
  <property fmtid="{D5CDD505-2E9C-101B-9397-08002B2CF9AE}" pid="5" name="Producer">
    <vt:lpwstr>Adobe PDF library 17.00</vt:lpwstr>
  </property>
  <property fmtid="{D5CDD505-2E9C-101B-9397-08002B2CF9AE}" pid="6" name="MediaServiceImageTags">
    <vt:lpwstr/>
  </property>
  <property fmtid="{D5CDD505-2E9C-101B-9397-08002B2CF9AE}" pid="7" name="ContentTypeId">
    <vt:lpwstr>0x010100B07148097E6FC24EB6EFB57D2D489102</vt:lpwstr>
  </property>
</Properties>
</file>