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71" r:id="rId5"/>
    <p:sldId id="316" r:id="rId6"/>
    <p:sldId id="319" r:id="rId7"/>
    <p:sldId id="320" r:id="rId8"/>
    <p:sldId id="327" r:id="rId9"/>
    <p:sldId id="323" r:id="rId10"/>
    <p:sldId id="324" r:id="rId11"/>
    <p:sldId id="326" r:id="rId12"/>
    <p:sldId id="290" r:id="rId1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533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676E78-C357-1EB7-A779-C40A3E326C7A}" name="ZOBELL Oliver (CBE)" initials="OZ" userId="S::Oliver.ZOBELL@cbe.europa.eu::3c019d22-922f-45a4-9554-cc6ab8ab12ff" providerId="AD"/>
  <p188:author id="{561F2F7D-5937-DB0B-A92C-BF8A9A639173}" name="PUZZOLO Virginia (CBE)" initials="VP" userId="S::Virginia.Puzzolo@cbe.europa.eu::72698f8e-f33d-43d8-8d26-42f7e839ea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D7B3"/>
    <a:srgbClr val="F9BA9F"/>
    <a:srgbClr val="EE5940"/>
    <a:srgbClr val="9FC5E8"/>
    <a:srgbClr val="60BE7A"/>
    <a:srgbClr val="2C3583"/>
    <a:srgbClr val="F9D26F"/>
    <a:srgbClr val="05AC3A"/>
    <a:srgbClr val="667DB7"/>
    <a:srgbClr val="212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D858B9-61B8-986C-4421-C14B39674F92}" v="2" dt="2026-07-06T08:36:33.25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92"/>
    <p:restoredTop sz="96345"/>
  </p:normalViewPr>
  <p:slideViewPr>
    <p:cSldViewPr snapToGrid="0">
      <p:cViewPr varScale="1">
        <p:scale>
          <a:sx n="65" d="100"/>
          <a:sy n="65" d="100"/>
        </p:scale>
        <p:origin x="1296" y="84"/>
      </p:cViewPr>
      <p:guideLst>
        <p:guide orient="horz" pos="5338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70" d="100"/>
          <a:sy n="70" d="100"/>
        </p:scale>
        <p:origin x="1212" y="-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ES Sara (CBE)" userId="506d53c5-8e32-4eb6-ac2e-e7a83af29d64" providerId="ADAL" clId="{6DFAA99D-067E-41FC-843E-C3B87F80D011}"/>
    <pc:docChg chg="addSld delSld modSld">
      <pc:chgData name="FERNANDES Sara (CBE)" userId="506d53c5-8e32-4eb6-ac2e-e7a83af29d64" providerId="ADAL" clId="{6DFAA99D-067E-41FC-843E-C3B87F80D011}" dt="2026-07-03T09:01:10.504" v="20" actId="1076"/>
      <pc:docMkLst>
        <pc:docMk/>
      </pc:docMkLst>
      <pc:sldChg chg="modSp add mod">
        <pc:chgData name="FERNANDES Sara (CBE)" userId="506d53c5-8e32-4eb6-ac2e-e7a83af29d64" providerId="ADAL" clId="{6DFAA99D-067E-41FC-843E-C3B87F80D011}" dt="2026-07-03T08:59:13.306" v="13" actId="1076"/>
        <pc:sldMkLst>
          <pc:docMk/>
          <pc:sldMk cId="1849037929" sldId="271"/>
        </pc:sldMkLst>
        <pc:spChg chg="mod">
          <ac:chgData name="FERNANDES Sara (CBE)" userId="506d53c5-8e32-4eb6-ac2e-e7a83af29d64" providerId="ADAL" clId="{6DFAA99D-067E-41FC-843E-C3B87F80D011}" dt="2026-07-03T08:57:42.051" v="4" actId="1076"/>
          <ac:spMkLst>
            <pc:docMk/>
            <pc:sldMk cId="1849037929" sldId="271"/>
            <ac:spMk id="2" creationId="{4E274596-C1E3-26DC-A2DA-C2C830B34F13}"/>
          </ac:spMkLst>
        </pc:spChg>
        <pc:picChg chg="mod">
          <ac:chgData name="FERNANDES Sara (CBE)" userId="506d53c5-8e32-4eb6-ac2e-e7a83af29d64" providerId="ADAL" clId="{6DFAA99D-067E-41FC-843E-C3B87F80D011}" dt="2026-07-03T08:59:13.306" v="13" actId="1076"/>
          <ac:picMkLst>
            <pc:docMk/>
            <pc:sldMk cId="1849037929" sldId="271"/>
            <ac:picMk id="10" creationId="{46DAA598-BA11-F26E-FFE8-FC663495DFB2}"/>
          </ac:picMkLst>
        </pc:picChg>
      </pc:sldChg>
      <pc:sldChg chg="addSp modSp add mod">
        <pc:chgData name="FERNANDES Sara (CBE)" userId="506d53c5-8e32-4eb6-ac2e-e7a83af29d64" providerId="ADAL" clId="{6DFAA99D-067E-41FC-843E-C3B87F80D011}" dt="2026-07-03T09:01:10.504" v="20" actId="1076"/>
        <pc:sldMkLst>
          <pc:docMk/>
          <pc:sldMk cId="3603470642" sldId="290"/>
        </pc:sldMkLst>
        <pc:picChg chg="add mod">
          <ac:chgData name="FERNANDES Sara (CBE)" userId="506d53c5-8e32-4eb6-ac2e-e7a83af29d64" providerId="ADAL" clId="{6DFAA99D-067E-41FC-843E-C3B87F80D011}" dt="2026-07-03T09:00:40.667" v="17" actId="1076"/>
          <ac:picMkLst>
            <pc:docMk/>
            <pc:sldMk cId="3603470642" sldId="290"/>
            <ac:picMk id="3" creationId="{C374AF26-1B35-BE27-2AC7-ABCA8360E49B}"/>
          </ac:picMkLst>
        </pc:picChg>
        <pc:picChg chg="mod">
          <ac:chgData name="FERNANDES Sara (CBE)" userId="506d53c5-8e32-4eb6-ac2e-e7a83af29d64" providerId="ADAL" clId="{6DFAA99D-067E-41FC-843E-C3B87F80D011}" dt="2026-07-03T09:01:10.504" v="20" actId="1076"/>
          <ac:picMkLst>
            <pc:docMk/>
            <pc:sldMk cId="3603470642" sldId="290"/>
            <ac:picMk id="4" creationId="{04447E78-43DD-69EA-12DD-4818C6BD125F}"/>
          </ac:picMkLst>
        </pc:picChg>
      </pc:sldChg>
    </pc:docChg>
  </pc:docChgLst>
  <pc:docChgLst>
    <pc:chgData name="ZICMANE Elina (CBE)" userId="S::elina.zicmane@cbe.europa.eu::c24ab8cf-35b8-4657-b814-2e74ae4020d7" providerId="AD" clId="Web-{B4D858B9-61B8-986C-4421-C14B39674F92}"/>
    <pc:docChg chg="modSld">
      <pc:chgData name="ZICMANE Elina (CBE)" userId="S::elina.zicmane@cbe.europa.eu::c24ab8cf-35b8-4657-b814-2e74ae4020d7" providerId="AD" clId="Web-{B4D858B9-61B8-986C-4421-C14B39674F92}" dt="2026-07-06T08:36:33.257" v="1" actId="20577"/>
      <pc:docMkLst>
        <pc:docMk/>
      </pc:docMkLst>
      <pc:sldChg chg="modSp">
        <pc:chgData name="ZICMANE Elina (CBE)" userId="S::elina.zicmane@cbe.europa.eu::c24ab8cf-35b8-4657-b814-2e74ae4020d7" providerId="AD" clId="Web-{B4D858B9-61B8-986C-4421-C14B39674F92}" dt="2026-07-06T08:36:33.257" v="1" actId="20577"/>
        <pc:sldMkLst>
          <pc:docMk/>
          <pc:sldMk cId="3380398534" sldId="316"/>
        </pc:sldMkLst>
        <pc:spChg chg="mod">
          <ac:chgData name="ZICMANE Elina (CBE)" userId="S::elina.zicmane@cbe.europa.eu::c24ab8cf-35b8-4657-b814-2e74ae4020d7" providerId="AD" clId="Web-{B4D858B9-61B8-986C-4421-C14B39674F92}" dt="2026-07-06T08:36:33.257" v="1" actId="20577"/>
          <ac:spMkLst>
            <pc:docMk/>
            <pc:sldMk cId="3380398534" sldId="316"/>
            <ac:spMk id="19" creationId="{07891A9F-FFB1-CC88-D641-933BA450C5E4}"/>
          </ac:spMkLst>
        </pc:spChg>
      </pc:sldChg>
    </pc:docChg>
  </pc:docChgLst>
  <pc:docChgLst>
    <pc:chgData name="ZICMANE Elina (CBE)" userId="c24ab8cf-35b8-4657-b814-2e74ae4020d7" providerId="ADAL" clId="{91DF25EC-1F82-405A-AB7F-15A02F6C9D02}"/>
    <pc:docChg chg="modSld">
      <pc:chgData name="ZICMANE Elina (CBE)" userId="c24ab8cf-35b8-4657-b814-2e74ae4020d7" providerId="ADAL" clId="{91DF25EC-1F82-405A-AB7F-15A02F6C9D02}" dt="2026-07-06T09:58:38.091" v="4" actId="20577"/>
      <pc:docMkLst>
        <pc:docMk/>
      </pc:docMkLst>
      <pc:sldChg chg="modSp mod">
        <pc:chgData name="ZICMANE Elina (CBE)" userId="c24ab8cf-35b8-4657-b814-2e74ae4020d7" providerId="ADAL" clId="{91DF25EC-1F82-405A-AB7F-15A02F6C9D02}" dt="2026-07-06T09:58:38.091" v="4" actId="20577"/>
        <pc:sldMkLst>
          <pc:docMk/>
          <pc:sldMk cId="3380398534" sldId="316"/>
        </pc:sldMkLst>
        <pc:spChg chg="mod">
          <ac:chgData name="ZICMANE Elina (CBE)" userId="c24ab8cf-35b8-4657-b814-2e74ae4020d7" providerId="ADAL" clId="{91DF25EC-1F82-405A-AB7F-15A02F6C9D02}" dt="2026-07-06T09:58:38.091" v="4" actId="20577"/>
          <ac:spMkLst>
            <pc:docMk/>
            <pc:sldMk cId="3380398534" sldId="316"/>
            <ac:spMk id="18" creationId="{00178C36-96F0-927E-F46C-76971F945DD5}"/>
          </ac:spMkLst>
        </pc:spChg>
        <pc:spChg chg="mod">
          <ac:chgData name="ZICMANE Elina (CBE)" userId="c24ab8cf-35b8-4657-b814-2e74ae4020d7" providerId="ADAL" clId="{91DF25EC-1F82-405A-AB7F-15A02F6C9D02}" dt="2026-07-05T14:17:48.189" v="2" actId="20577"/>
          <ac:spMkLst>
            <pc:docMk/>
            <pc:sldMk cId="3380398534" sldId="316"/>
            <ac:spMk id="19" creationId="{07891A9F-FFB1-CC88-D641-933BA450C5E4}"/>
          </ac:spMkLst>
        </pc:spChg>
      </pc:sldChg>
      <pc:sldChg chg="modSp mod">
        <pc:chgData name="ZICMANE Elina (CBE)" userId="c24ab8cf-35b8-4657-b814-2e74ae4020d7" providerId="ADAL" clId="{91DF25EC-1F82-405A-AB7F-15A02F6C9D02}" dt="2026-07-05T14:18:21.268" v="3" actId="20577"/>
        <pc:sldMkLst>
          <pc:docMk/>
          <pc:sldMk cId="4032432671" sldId="327"/>
        </pc:sldMkLst>
        <pc:spChg chg="mod">
          <ac:chgData name="ZICMANE Elina (CBE)" userId="c24ab8cf-35b8-4657-b814-2e74ae4020d7" providerId="ADAL" clId="{91DF25EC-1F82-405A-AB7F-15A02F6C9D02}" dt="2026-07-05T14:18:21.268" v="3" actId="20577"/>
          <ac:spMkLst>
            <pc:docMk/>
            <pc:sldMk cId="4032432671" sldId="327"/>
            <ac:spMk id="5" creationId="{74B9F43D-E1FB-F9C9-9B5E-ACE8BA37EED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28195781082916E-2"/>
          <c:y val="1.3088363954505687E-2"/>
          <c:w val="0.63565109771691441"/>
          <c:h val="0.95347664657537168"/>
        </c:manualLayout>
      </c:layout>
      <c:doughnut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Vendas</c:v>
                </c:pt>
              </c:strCache>
            </c:strRef>
          </c:tx>
          <c:spPr>
            <a:solidFill>
              <a:srgbClr val="A5D7B3"/>
            </a:solidFill>
            <a:ln w="31750" cap="rnd"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F8BA9F"/>
              </a:solidFill>
              <a:ln w="12700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E4-AA4D-9598-2C9FF73BCE1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317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E4-AA4D-9598-2C9FF73BCE1A}"/>
              </c:ext>
            </c:extLst>
          </c:dPt>
          <c:dPt>
            <c:idx val="2"/>
            <c:bubble3D val="0"/>
            <c:spPr>
              <a:solidFill>
                <a:srgbClr val="EE5940"/>
              </a:solidFill>
              <a:ln w="127000" cap="rnd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3E4-AA4D-9598-2C9FF73BCE1A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317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3E4-AA4D-9598-2C9FF73BCE1A}"/>
              </c:ext>
            </c:extLst>
          </c:dPt>
          <c:cat>
            <c:strRef>
              <c:f>Folha1!$A$2:$A$5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2° Trim.</c:v>
                </c:pt>
                <c:pt idx="3">
                  <c:v>2° Trim.</c:v>
                </c:pt>
              </c:strCache>
            </c:strRef>
          </c:cat>
          <c:val>
            <c:numRef>
              <c:f>Folha1!$B$2:$B$5</c:f>
              <c:numCache>
                <c:formatCode>General</c:formatCode>
                <c:ptCount val="4"/>
                <c:pt idx="0">
                  <c:v>35</c:v>
                </c:pt>
                <c:pt idx="1">
                  <c:v>14.5</c:v>
                </c:pt>
                <c:pt idx="2">
                  <c:v>36</c:v>
                </c:pt>
                <c:pt idx="3">
                  <c:v>14.5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3E4-AA4D-9598-2C9FF73BC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4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Vendas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0BE7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B5-A848-B766-A07435DB32B3}"/>
              </c:ext>
            </c:extLst>
          </c:dPt>
          <c:dPt>
            <c:idx val="1"/>
            <c:bubble3D val="0"/>
            <c:spPr>
              <a:solidFill>
                <a:srgbClr val="F9D26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8B5-A848-B766-A07435DB32B3}"/>
              </c:ext>
            </c:extLst>
          </c:dPt>
          <c:dPt>
            <c:idx val="2"/>
            <c:bubble3D val="0"/>
            <c:spPr>
              <a:solidFill>
                <a:srgbClr val="667DB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8B5-A848-B766-A07435DB32B3}"/>
              </c:ext>
            </c:extLst>
          </c:dPt>
          <c:dPt>
            <c:idx val="3"/>
            <c:bubble3D val="0"/>
            <c:spPr>
              <a:solidFill>
                <a:srgbClr val="9FC5E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8B5-A848-B766-A07435DB32B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702DCD0-5293-B543-8D87-D6FE1F174E0D}" type="PERCENTAGE">
                      <a:rPr lang="en-US" baseline="0" smtClean="0"/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8B5-A848-B766-A07435DB32B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CE78641-26A4-9345-A191-EC25541F360B}" type="PERCENTAGE">
                      <a:rPr lang="en-US" baseline="0" smtClean="0"/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8B5-A848-B766-A07435DB32B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42D16B6-C92B-CD4C-AA96-82274AE0E1E5}" type="PERCENTAGE">
                      <a:rPr lang="en-US" baseline="0" smtClean="0"/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8B5-A848-B766-A07435DB32B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91BE1ED-B766-F543-8311-70FE7BDA607D}" type="PERCENTAGE">
                      <a:rPr lang="en-US" baseline="0" smtClean="0"/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8B5-A848-B766-A07435DB32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P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Folha1!$A$2:$A$5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Folha1!$B$2:$B$5</c:f>
              <c:numCache>
                <c:formatCode>General</c:formatCode>
                <c:ptCount val="4"/>
                <c:pt idx="0">
                  <c:v>67</c:v>
                </c:pt>
                <c:pt idx="1">
                  <c:v>8</c:v>
                </c:pt>
                <c:pt idx="2">
                  <c:v>12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8B5-A848-B766-A07435DB32B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43"/>
        <c:holeSize val="3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28195781082916E-2"/>
          <c:y val="1.3088363954505687E-2"/>
          <c:w val="0.63565109771691441"/>
          <c:h val="0.95347664657537168"/>
        </c:manualLayout>
      </c:layout>
      <c:doughnut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Vendas</c:v>
                </c:pt>
              </c:strCache>
            </c:strRef>
          </c:tx>
          <c:spPr>
            <a:solidFill>
              <a:srgbClr val="A5D7B3"/>
            </a:solidFill>
            <a:ln w="31750" cap="rnd"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rgbClr val="F8BA9F"/>
              </a:solidFill>
              <a:ln w="12700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D0-0B4E-8503-B821C4854E62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317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D0-0B4E-8503-B821C4854E62}"/>
              </c:ext>
            </c:extLst>
          </c:dPt>
          <c:dPt>
            <c:idx val="2"/>
            <c:bubble3D val="0"/>
            <c:spPr>
              <a:solidFill>
                <a:srgbClr val="EE5940"/>
              </a:solidFill>
              <a:ln w="127000" cap="rnd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FD0-0B4E-8503-B821C4854E62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317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D0-0B4E-8503-B821C4854E62}"/>
              </c:ext>
            </c:extLst>
          </c:dPt>
          <c:cat>
            <c:strRef>
              <c:f>Folha1!$A$2:$A$5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2° Trim.</c:v>
                </c:pt>
                <c:pt idx="3">
                  <c:v>2° Trim.</c:v>
                </c:pt>
              </c:strCache>
            </c:strRef>
          </c:cat>
          <c:val>
            <c:numRef>
              <c:f>Folha1!$B$2:$B$5</c:f>
              <c:numCache>
                <c:formatCode>General</c:formatCode>
                <c:ptCount val="4"/>
                <c:pt idx="0">
                  <c:v>24</c:v>
                </c:pt>
                <c:pt idx="1">
                  <c:v>19</c:v>
                </c:pt>
                <c:pt idx="2">
                  <c:v>38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FD0-0B4E-8503-B821C4854E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Vendas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0BE7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3B-484F-BF82-D77B7D7E600E}"/>
              </c:ext>
            </c:extLst>
          </c:dPt>
          <c:dPt>
            <c:idx val="1"/>
            <c:bubble3D val="0"/>
            <c:spPr>
              <a:solidFill>
                <a:srgbClr val="667DB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73B-484F-BF82-D77B7D7E600E}"/>
              </c:ext>
            </c:extLst>
          </c:dPt>
          <c:dPt>
            <c:idx val="2"/>
            <c:bubble3D val="0"/>
            <c:spPr>
              <a:solidFill>
                <a:srgbClr val="9FC5E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73B-484F-BF82-D77B7D7E600E}"/>
              </c:ext>
            </c:extLst>
          </c:dPt>
          <c:dPt>
            <c:idx val="3"/>
            <c:bubble3D val="0"/>
            <c:spPr>
              <a:solidFill>
                <a:srgbClr val="F9D26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73B-484F-BF82-D77B7D7E600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702DCD0-5293-B543-8D87-D6FE1F174E0D}" type="PERCENTAGE">
                      <a:rPr lang="en-US" baseline="0" smtClean="0"/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73B-484F-BF82-D77B7D7E600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CE78641-26A4-9345-A191-EC25541F360B}" type="PERCENTAGE">
                      <a:rPr lang="en-US" baseline="0" smtClean="0"/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73B-484F-BF82-D77B7D7E600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42D16B6-C92B-CD4C-AA96-82274AE0E1E5}" type="PERCENTAGE">
                      <a:rPr lang="en-US" baseline="0" smtClean="0"/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73B-484F-BF82-D77B7D7E600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91BE1ED-B766-F543-8311-70FE7BDA607D}" type="PERCENTAGE">
                      <a:rPr lang="en-US" baseline="0" smtClean="0"/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73B-484F-BF82-D77B7D7E60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P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Folha1!$A$2:$A$5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Folha1!$B$2:$B$5</c:f>
              <c:numCache>
                <c:formatCode>General</c:formatCode>
                <c:ptCount val="4"/>
                <c:pt idx="0">
                  <c:v>57</c:v>
                </c:pt>
                <c:pt idx="1">
                  <c:v>7</c:v>
                </c:pt>
                <c:pt idx="2">
                  <c:v>14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73B-484F-BF82-D77B7D7E600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79"/>
        <c:holeSize val="3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810BBBD8-B216-8E23-4B80-8A38C46D6E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A6697F3E-7AE8-8354-7D65-8BA876FBCF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3DE7F-1B89-4743-986E-283C80D47184}" type="datetimeFigureOut">
              <a:rPr lang="pt-PT" smtClean="0"/>
              <a:t>06/07/2026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C97AAC8C-7A8B-CB4D-5472-29BB438734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33FF73E7-3CC0-F797-0784-0CF7588233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DCAA9-801C-9142-9F5F-A2AD47A4B77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673412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562" userDrawn="1">
          <p15:clr>
            <a:srgbClr val="F26B43"/>
          </p15:clr>
        </p15:guide>
        <p15:guide id="2" pos="633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F0ABA-AF43-7B4C-BD99-56697A2B21BF}" type="datetimeFigureOut">
              <a:rPr lang="pt-PT" smtClean="0"/>
              <a:t>06/07/2026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B1E87-7B25-284F-8BCD-464A3878A10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533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562" userDrawn="1">
          <p15:clr>
            <a:srgbClr val="F26B43"/>
          </p15:clr>
        </p15:guide>
        <p15:guide id="2" pos="633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B1E87-7B25-284F-8BCD-464A3878A10A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0054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B1E87-7B25-284F-8BCD-464A3878A10A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3591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g object 16">
            <a:extLst>
              <a:ext uri="{FF2B5EF4-FFF2-40B4-BE49-F238E27FC236}">
                <a16:creationId xmlns:a16="http://schemas.microsoft.com/office/drawing/2014/main" id="{6833B89C-BE6F-E9F7-6B7A-4305712166AC}"/>
              </a:ext>
            </a:extLst>
          </p:cNvPr>
          <p:cNvSpPr/>
          <p:nvPr userDrawn="1"/>
        </p:nvSpPr>
        <p:spPr>
          <a:xfrm>
            <a:off x="1" y="2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C35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Marcador de Posição do Texto 13">
            <a:extLst>
              <a:ext uri="{FF2B5EF4-FFF2-40B4-BE49-F238E27FC236}">
                <a16:creationId xmlns:a16="http://schemas.microsoft.com/office/drawing/2014/main" id="{2F9B15AF-1D51-DEAE-B248-3B91676830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249" y="3429634"/>
            <a:ext cx="11299192" cy="5028565"/>
          </a:xfrm>
          <a:prstGeom prst="rect">
            <a:avLst/>
          </a:prstGeom>
        </p:spPr>
        <p:txBody>
          <a:bodyPr/>
          <a:lstStyle>
            <a:lvl1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pt-PT" dirty="0" err="1"/>
              <a:t>Main</a:t>
            </a:r>
            <a:r>
              <a:rPr lang="pt-PT" dirty="0"/>
              <a:t> </a:t>
            </a:r>
            <a:r>
              <a:rPr lang="pt-PT" dirty="0" err="1"/>
              <a:t>Heading</a:t>
            </a:r>
            <a:r>
              <a:rPr lang="pt-PT" dirty="0"/>
              <a:t> </a:t>
            </a:r>
            <a:r>
              <a:rPr lang="pt-PT" dirty="0" err="1"/>
              <a:t>Title</a:t>
            </a:r>
            <a:endParaRPr lang="pt-PT" dirty="0"/>
          </a:p>
        </p:txBody>
      </p:sp>
      <p:sp>
        <p:nvSpPr>
          <p:cNvPr id="16" name="Marcador de Posição da Imagem 15">
            <a:extLst>
              <a:ext uri="{FF2B5EF4-FFF2-40B4-BE49-F238E27FC236}">
                <a16:creationId xmlns:a16="http://schemas.microsoft.com/office/drawing/2014/main" id="{08B80E5E-28FB-1F06-F55E-31248E8AE1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252450" y="-967614"/>
            <a:ext cx="13227958" cy="13244577"/>
          </a:xfrm>
          <a:prstGeom prst="ellipse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E47025-5744-E2A8-F00B-AB479545E1A2}"/>
              </a:ext>
            </a:extLst>
          </p:cNvPr>
          <p:cNvSpPr/>
          <p:nvPr userDrawn="1"/>
        </p:nvSpPr>
        <p:spPr>
          <a:xfrm>
            <a:off x="1233581" y="-2390138"/>
            <a:ext cx="4801448" cy="47802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65709C-ECB9-2B93-16A3-0575579BF6F4}"/>
              </a:ext>
            </a:extLst>
          </p:cNvPr>
          <p:cNvSpPr/>
          <p:nvPr userDrawn="1"/>
        </p:nvSpPr>
        <p:spPr>
          <a:xfrm>
            <a:off x="642789" y="-2978325"/>
            <a:ext cx="5983033" cy="5956650"/>
          </a:xfrm>
          <a:prstGeom prst="ellipse">
            <a:avLst/>
          </a:prstGeom>
          <a:noFill/>
          <a:ln w="22225">
            <a:solidFill>
              <a:srgbClr val="2122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FD6EE9E-E3AF-56B8-39E3-8259D6CF7553}"/>
              </a:ext>
            </a:extLst>
          </p:cNvPr>
          <p:cNvSpPr/>
          <p:nvPr userDrawn="1"/>
        </p:nvSpPr>
        <p:spPr>
          <a:xfrm>
            <a:off x="642789" y="8503659"/>
            <a:ext cx="5983033" cy="5956650"/>
          </a:xfrm>
          <a:prstGeom prst="ellipse">
            <a:avLst/>
          </a:prstGeom>
          <a:noFill/>
          <a:ln w="22225">
            <a:solidFill>
              <a:srgbClr val="2122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596911A-8C06-2CAD-3ABE-DE76CCE3FB99}"/>
              </a:ext>
            </a:extLst>
          </p:cNvPr>
          <p:cNvSpPr/>
          <p:nvPr userDrawn="1"/>
        </p:nvSpPr>
        <p:spPr>
          <a:xfrm>
            <a:off x="1859592" y="9715099"/>
            <a:ext cx="3549424" cy="3533773"/>
          </a:xfrm>
          <a:prstGeom prst="ellipse">
            <a:avLst/>
          </a:prstGeom>
          <a:noFill/>
          <a:ln w="22225">
            <a:solidFill>
              <a:srgbClr val="2122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A84CD48-F56D-D0C4-7710-22ED8CA7AB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72" y="299079"/>
            <a:ext cx="3286579" cy="149866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02C0716-F51B-5146-8E91-4FF2D0FF38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50" y="9921875"/>
            <a:ext cx="3368072" cy="9271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F2450A5D-3A96-639B-E4AC-52F7B0134A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884" y="10061893"/>
            <a:ext cx="3084798" cy="6448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FEE0BAF6-7247-54A9-0CFA-51F882BA1564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C358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68BA7E-C7F9-4C3C-6F47-344184DF3741}"/>
              </a:ext>
            </a:extLst>
          </p:cNvPr>
          <p:cNvSpPr/>
          <p:nvPr userDrawn="1"/>
        </p:nvSpPr>
        <p:spPr>
          <a:xfrm>
            <a:off x="642789" y="-3124748"/>
            <a:ext cx="5983033" cy="5956650"/>
          </a:xfrm>
          <a:prstGeom prst="ellipse">
            <a:avLst/>
          </a:prstGeom>
          <a:noFill/>
          <a:ln w="25400">
            <a:solidFill>
              <a:srgbClr val="2122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2287F1-C08F-4424-385A-86A3DA6CE6BD}"/>
              </a:ext>
            </a:extLst>
          </p:cNvPr>
          <p:cNvSpPr/>
          <p:nvPr userDrawn="1"/>
        </p:nvSpPr>
        <p:spPr>
          <a:xfrm>
            <a:off x="1859592" y="-1913308"/>
            <a:ext cx="3549424" cy="3533773"/>
          </a:xfrm>
          <a:prstGeom prst="ellipse">
            <a:avLst/>
          </a:prstGeom>
          <a:noFill/>
          <a:ln w="25400">
            <a:solidFill>
              <a:srgbClr val="2122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35794CD0-5150-4C85-C455-0C3B57C3B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529" y="9921875"/>
            <a:ext cx="3368072" cy="9271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6B9EA4B-448A-601B-754A-2E0E101BFC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363" y="10061893"/>
            <a:ext cx="3084798" cy="644810"/>
          </a:xfrm>
          <a:prstGeom prst="rect">
            <a:avLst/>
          </a:prstGeom>
        </p:spPr>
      </p:pic>
      <p:sp>
        <p:nvSpPr>
          <p:cNvPr id="21" name="Marcador de Posição da Imagem 15">
            <a:extLst>
              <a:ext uri="{FF2B5EF4-FFF2-40B4-BE49-F238E27FC236}">
                <a16:creationId xmlns:a16="http://schemas.microsoft.com/office/drawing/2014/main" id="{8D975922-A6E8-3C4C-A074-EA727CBF80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953255" y="-2481943"/>
            <a:ext cx="9393457" cy="9405258"/>
          </a:xfrm>
          <a:prstGeom prst="ellipse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CE48ED-7519-90FD-D2A6-BFA7D4E3C295}"/>
              </a:ext>
            </a:extLst>
          </p:cNvPr>
          <p:cNvSpPr/>
          <p:nvPr userDrawn="1"/>
        </p:nvSpPr>
        <p:spPr>
          <a:xfrm>
            <a:off x="11990178" y="-3420314"/>
            <a:ext cx="11253099" cy="11253099"/>
          </a:xfrm>
          <a:prstGeom prst="ellipse">
            <a:avLst/>
          </a:prstGeom>
          <a:noFill/>
          <a:ln w="1905000">
            <a:solidFill>
              <a:srgbClr val="60BE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60BE7A"/>
              </a:solidFill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3E94D26-3C3D-5711-E985-8D202F60C4D8}"/>
              </a:ext>
            </a:extLst>
          </p:cNvPr>
          <p:cNvSpPr txBox="1"/>
          <p:nvPr userDrawn="1"/>
        </p:nvSpPr>
        <p:spPr>
          <a:xfrm>
            <a:off x="5326811" y="8893259"/>
            <a:ext cx="23506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  <a:r>
              <a:rPr lang="pt-P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endParaRPr lang="pt-P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AFBCF927-B839-5741-B8FF-9FE35BCC34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340" y="9623425"/>
            <a:ext cx="350519" cy="350519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91BB8340-67CA-E6BC-E5EA-0859CF7A92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78" y="9617903"/>
            <a:ext cx="359992" cy="359992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F9A6BBAE-8836-2C64-8D32-A50BCAB60A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78" y="9623123"/>
            <a:ext cx="359992" cy="359992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6F2F08AB-4430-0B2B-82B0-98400DC1EEBF}"/>
              </a:ext>
            </a:extLst>
          </p:cNvPr>
          <p:cNvCxnSpPr>
            <a:cxnSpLocks/>
          </p:cNvCxnSpPr>
          <p:nvPr userDrawn="1"/>
        </p:nvCxnSpPr>
        <p:spPr>
          <a:xfrm>
            <a:off x="896112" y="9994392"/>
            <a:ext cx="2350008" cy="0"/>
          </a:xfrm>
          <a:prstGeom prst="line">
            <a:avLst/>
          </a:prstGeom>
          <a:ln w="76200">
            <a:solidFill>
              <a:srgbClr val="60BE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xão Reta 40">
            <a:extLst>
              <a:ext uri="{FF2B5EF4-FFF2-40B4-BE49-F238E27FC236}">
                <a16:creationId xmlns:a16="http://schemas.microsoft.com/office/drawing/2014/main" id="{6CCD2434-FF67-EDF4-DC44-F3A9CB856231}"/>
              </a:ext>
            </a:extLst>
          </p:cNvPr>
          <p:cNvCxnSpPr>
            <a:cxnSpLocks/>
          </p:cNvCxnSpPr>
          <p:nvPr userDrawn="1"/>
        </p:nvCxnSpPr>
        <p:spPr>
          <a:xfrm>
            <a:off x="899287" y="10432542"/>
            <a:ext cx="2350008" cy="0"/>
          </a:xfrm>
          <a:prstGeom prst="line">
            <a:avLst/>
          </a:prstGeom>
          <a:ln w="76200">
            <a:solidFill>
              <a:srgbClr val="60BE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24A3291-9526-C323-3138-954BEF73BA48}"/>
              </a:ext>
            </a:extLst>
          </p:cNvPr>
          <p:cNvSpPr txBox="1"/>
          <p:nvPr userDrawn="1"/>
        </p:nvSpPr>
        <p:spPr>
          <a:xfrm>
            <a:off x="845388" y="8922833"/>
            <a:ext cx="4157932" cy="1635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>
                <a:solidFill>
                  <a:schemeClr val="bg1"/>
                </a:solidFill>
              </a:rPr>
              <a:t>Contact</a:t>
            </a:r>
            <a:r>
              <a:rPr lang="pt-PT" sz="2000" b="1" dirty="0">
                <a:solidFill>
                  <a:schemeClr val="bg1"/>
                </a:solidFill>
              </a:rPr>
              <a:t> </a:t>
            </a:r>
            <a:r>
              <a:rPr lang="pt-PT" sz="2000" b="1" dirty="0" err="1">
                <a:solidFill>
                  <a:schemeClr val="bg1"/>
                </a:solidFill>
              </a:rPr>
              <a:t>us</a:t>
            </a:r>
            <a:endParaRPr lang="pt-PT" sz="2000" b="1" dirty="0">
              <a:solidFill>
                <a:schemeClr val="bg1"/>
              </a:solidFill>
            </a:endParaRPr>
          </a:p>
          <a:p>
            <a:endParaRPr lang="pt-PT" sz="20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PT" sz="20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info@cbe.europa.eu</a:t>
            </a:r>
          </a:p>
          <a:p>
            <a:pPr>
              <a:lnSpc>
                <a:spcPct val="150000"/>
              </a:lnSpc>
            </a:pPr>
            <a:r>
              <a:rPr lang="pt-PT" sz="20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www.cbe.europa.eu</a:t>
            </a:r>
            <a:endParaRPr lang="pt-PT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0168093E-F859-9AC6-2999-37AD98441836}"/>
              </a:ext>
            </a:extLst>
          </p:cNvPr>
          <p:cNvGrpSpPr/>
          <p:nvPr userDrawn="1"/>
        </p:nvGrpSpPr>
        <p:grpSpPr>
          <a:xfrm>
            <a:off x="4425210" y="4894166"/>
            <a:ext cx="5025420" cy="3115300"/>
            <a:chOff x="4525223" y="4199900"/>
            <a:chExt cx="5025420" cy="311530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320D8C2-AED5-AC11-F625-92CC0703802B}"/>
                </a:ext>
              </a:extLst>
            </p:cNvPr>
            <p:cNvSpPr/>
            <p:nvPr userDrawn="1"/>
          </p:nvSpPr>
          <p:spPr>
            <a:xfrm>
              <a:off x="4525223" y="4201706"/>
              <a:ext cx="3113494" cy="3113494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81892D6E-361C-EE43-5CCC-68D44151A26A}"/>
                </a:ext>
              </a:extLst>
            </p:cNvPr>
            <p:cNvSpPr/>
            <p:nvPr userDrawn="1"/>
          </p:nvSpPr>
          <p:spPr>
            <a:xfrm>
              <a:off x="6029739" y="4206222"/>
              <a:ext cx="2015666" cy="3108977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5B980F0-A5FF-53CD-AE23-17E137188DB7}"/>
                </a:ext>
              </a:extLst>
            </p:cNvPr>
            <p:cNvSpPr/>
            <p:nvPr userDrawn="1"/>
          </p:nvSpPr>
          <p:spPr>
            <a:xfrm>
              <a:off x="6436456" y="4199900"/>
              <a:ext cx="3114187" cy="3114187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sp>
        <p:nvSpPr>
          <p:cNvPr id="47" name="Retângulo 46">
            <a:extLst>
              <a:ext uri="{FF2B5EF4-FFF2-40B4-BE49-F238E27FC236}">
                <a16:creationId xmlns:a16="http://schemas.microsoft.com/office/drawing/2014/main" id="{0CB37D72-1C05-55EB-DA55-0CCD8BEF5B85}"/>
              </a:ext>
            </a:extLst>
          </p:cNvPr>
          <p:cNvSpPr/>
          <p:nvPr userDrawn="1"/>
        </p:nvSpPr>
        <p:spPr>
          <a:xfrm>
            <a:off x="1" y="4873984"/>
            <a:ext cx="2882348" cy="3108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EC05307-A883-F227-B7E9-D15DE7D94E90}"/>
              </a:ext>
            </a:extLst>
          </p:cNvPr>
          <p:cNvSpPr/>
          <p:nvPr userDrawn="1"/>
        </p:nvSpPr>
        <p:spPr>
          <a:xfrm>
            <a:off x="1315000" y="4874380"/>
            <a:ext cx="3109965" cy="3109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v</a:t>
            </a: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C25EAAA8-49AA-65C2-BACB-D6823324AE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0" y="5673433"/>
            <a:ext cx="3286579" cy="1498668"/>
          </a:xfrm>
          <a:prstGeom prst="rect">
            <a:avLst/>
          </a:prstGeom>
        </p:spPr>
      </p:pic>
      <p:sp>
        <p:nvSpPr>
          <p:cNvPr id="57" name="Terminador 56">
            <a:extLst>
              <a:ext uri="{FF2B5EF4-FFF2-40B4-BE49-F238E27FC236}">
                <a16:creationId xmlns:a16="http://schemas.microsoft.com/office/drawing/2014/main" id="{640C896C-52AB-B700-E1C3-6C1521DB8A5A}"/>
              </a:ext>
            </a:extLst>
          </p:cNvPr>
          <p:cNvSpPr/>
          <p:nvPr userDrawn="1"/>
        </p:nvSpPr>
        <p:spPr>
          <a:xfrm>
            <a:off x="6057900" y="5177366"/>
            <a:ext cx="1804276" cy="508000"/>
          </a:xfrm>
          <a:prstGeom prst="flowChartTerminator">
            <a:avLst/>
          </a:pr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411B942A-C749-4992-4DCE-94118CF5120C}"/>
              </a:ext>
            </a:extLst>
          </p:cNvPr>
          <p:cNvSpPr txBox="1"/>
          <p:nvPr userDrawn="1"/>
        </p:nvSpPr>
        <p:spPr>
          <a:xfrm>
            <a:off x="5796711" y="5256284"/>
            <a:ext cx="2350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000" b="1" dirty="0" err="1">
                <a:solidFill>
                  <a:srgbClr val="2122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pt-PT" sz="2000" b="1" dirty="0">
                <a:solidFill>
                  <a:srgbClr val="2122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</a:t>
            </a:r>
            <a:endParaRPr lang="pt-PT" sz="1800" b="1" dirty="0">
              <a:solidFill>
                <a:srgbClr val="2122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C312DD3-CB74-8A49-E15C-C704A3C0A2FC}"/>
              </a:ext>
            </a:extLst>
          </p:cNvPr>
          <p:cNvSpPr/>
          <p:nvPr userDrawn="1"/>
        </p:nvSpPr>
        <p:spPr>
          <a:xfrm>
            <a:off x="12241964" y="6123960"/>
            <a:ext cx="1371525" cy="1371525"/>
          </a:xfrm>
          <a:prstGeom prst="ellipse">
            <a:avLst/>
          </a:prstGeom>
          <a:noFill/>
          <a:ln w="635000">
            <a:solidFill>
              <a:srgbClr val="EE59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BD3694C-2525-1D80-7CB8-AAD0ED1894D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17" y="5934075"/>
            <a:ext cx="1753658" cy="1753658"/>
          </a:xfrm>
          <a:prstGeom prst="rect">
            <a:avLst/>
          </a:prstGeom>
        </p:spPr>
      </p:pic>
      <p:sp>
        <p:nvSpPr>
          <p:cNvPr id="5" name="Holder 2">
            <a:extLst>
              <a:ext uri="{FF2B5EF4-FFF2-40B4-BE49-F238E27FC236}">
                <a16:creationId xmlns:a16="http://schemas.microsoft.com/office/drawing/2014/main" id="{0C24EC26-25E1-092A-227D-458491787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49" y="1675341"/>
            <a:ext cx="7660218" cy="2371725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pt-PT" dirty="0"/>
              <a:t>CBE JU shows </a:t>
            </a:r>
            <a:r>
              <a:rPr lang="pt-PT" dirty="0" err="1"/>
              <a:t>that</a:t>
            </a:r>
            <a:r>
              <a:rPr lang="pt-PT" dirty="0"/>
              <a:t> </a:t>
            </a:r>
            <a:r>
              <a:rPr lang="pt-PT" dirty="0" err="1"/>
              <a:t>bio-based</a:t>
            </a:r>
            <a:r>
              <a:rPr lang="pt-PT" dirty="0"/>
              <a:t> </a:t>
            </a:r>
            <a:r>
              <a:rPr lang="pt-PT" dirty="0" err="1"/>
              <a:t>solutions</a:t>
            </a:r>
            <a:r>
              <a:rPr lang="pt-PT" dirty="0"/>
              <a:t> are </a:t>
            </a:r>
            <a:r>
              <a:rPr lang="pt-PT" dirty="0" err="1"/>
              <a:t>already</a:t>
            </a:r>
            <a:r>
              <a:rPr lang="pt-PT" dirty="0"/>
              <a:t> </a:t>
            </a:r>
            <a:r>
              <a:rPr lang="pt-PT" dirty="0" err="1"/>
              <a:t>delivering</a:t>
            </a:r>
            <a:r>
              <a:rPr lang="pt-PT" dirty="0"/>
              <a:t> </a:t>
            </a:r>
            <a:r>
              <a:rPr lang="pt-PT" dirty="0" err="1"/>
              <a:t>Europe’s</a:t>
            </a:r>
            <a:r>
              <a:rPr lang="pt-PT" dirty="0"/>
              <a:t> green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competitive</a:t>
            </a:r>
            <a:r>
              <a:rPr lang="pt-PT" dirty="0"/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709823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B646C05A-BF23-5D0E-ADAA-E10984B26CD9}"/>
              </a:ext>
            </a:extLst>
          </p:cNvPr>
          <p:cNvSpPr/>
          <p:nvPr userDrawn="1"/>
        </p:nvSpPr>
        <p:spPr>
          <a:xfrm>
            <a:off x="1" y="0"/>
            <a:ext cx="20104100" cy="11309350"/>
          </a:xfrm>
          <a:prstGeom prst="rect">
            <a:avLst/>
          </a:prstGeom>
          <a:solidFill>
            <a:srgbClr val="2C35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C4AF3F1-A22D-A0E2-3739-DD4148F47B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" y="399"/>
            <a:ext cx="20104811" cy="11308953"/>
          </a:xfrm>
          <a:prstGeom prst="rect">
            <a:avLst/>
          </a:prstGeom>
        </p:spPr>
      </p:pic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28EDA241-6B65-2C65-3C04-FDA7197E8710}"/>
              </a:ext>
            </a:extLst>
          </p:cNvPr>
          <p:cNvSpPr/>
          <p:nvPr userDrawn="1"/>
        </p:nvSpPr>
        <p:spPr>
          <a:xfrm>
            <a:off x="898357" y="3112168"/>
            <a:ext cx="5582653" cy="1604211"/>
          </a:xfrm>
          <a:prstGeom prst="roundRect">
            <a:avLst/>
          </a:prstGeom>
          <a:solidFill>
            <a:srgbClr val="667D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E5F845D0-77B2-B467-7AE5-058FD4E5AB47}"/>
              </a:ext>
            </a:extLst>
          </p:cNvPr>
          <p:cNvSpPr/>
          <p:nvPr userDrawn="1"/>
        </p:nvSpPr>
        <p:spPr>
          <a:xfrm>
            <a:off x="890336" y="4965032"/>
            <a:ext cx="5582653" cy="1604211"/>
          </a:xfrm>
          <a:prstGeom prst="roundRect">
            <a:avLst/>
          </a:prstGeom>
          <a:solidFill>
            <a:srgbClr val="F9B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815E77E4-7EEF-799F-86AA-DD6BCBE6EBE3}"/>
              </a:ext>
            </a:extLst>
          </p:cNvPr>
          <p:cNvSpPr/>
          <p:nvPr userDrawn="1"/>
        </p:nvSpPr>
        <p:spPr>
          <a:xfrm>
            <a:off x="882315" y="6801853"/>
            <a:ext cx="5582653" cy="1604211"/>
          </a:xfrm>
          <a:prstGeom prst="roundRect">
            <a:avLst/>
          </a:prstGeom>
          <a:solidFill>
            <a:srgbClr val="60B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66494E18-18CD-F976-812B-D8B4445C30A3}"/>
              </a:ext>
            </a:extLst>
          </p:cNvPr>
          <p:cNvSpPr/>
          <p:nvPr userDrawn="1"/>
        </p:nvSpPr>
        <p:spPr>
          <a:xfrm>
            <a:off x="890336" y="8638674"/>
            <a:ext cx="5582653" cy="1604211"/>
          </a:xfrm>
          <a:prstGeom prst="roundRect">
            <a:avLst/>
          </a:pr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DEE81470-31F2-85A3-11CE-81592B932CE9}"/>
              </a:ext>
            </a:extLst>
          </p:cNvPr>
          <p:cNvSpPr/>
          <p:nvPr userDrawn="1"/>
        </p:nvSpPr>
        <p:spPr>
          <a:xfrm>
            <a:off x="277160" y="1082675"/>
            <a:ext cx="554691" cy="1047750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/>
          </a:p>
        </p:txBody>
      </p:sp>
      <p:sp>
        <p:nvSpPr>
          <p:cNvPr id="9" name="Atraso 18">
            <a:extLst>
              <a:ext uri="{FF2B5EF4-FFF2-40B4-BE49-F238E27FC236}">
                <a16:creationId xmlns:a16="http://schemas.microsoft.com/office/drawing/2014/main" id="{47468EEC-0F81-CF42-3844-DA267583C870}"/>
              </a:ext>
            </a:extLst>
          </p:cNvPr>
          <p:cNvSpPr/>
          <p:nvPr userDrawn="1"/>
        </p:nvSpPr>
        <p:spPr>
          <a:xfrm rot="10800000">
            <a:off x="18723819" y="10150475"/>
            <a:ext cx="1380281" cy="697374"/>
          </a:xfrm>
          <a:custGeom>
            <a:avLst/>
            <a:gdLst>
              <a:gd name="connsiteX0" fmla="*/ 0 w 685800"/>
              <a:gd name="connsiteY0" fmla="*/ 0 h 685800"/>
              <a:gd name="connsiteX1" fmla="*/ 342900 w 685800"/>
              <a:gd name="connsiteY1" fmla="*/ 0 h 685800"/>
              <a:gd name="connsiteX2" fmla="*/ 685800 w 685800"/>
              <a:gd name="connsiteY2" fmla="*/ 342900 h 685800"/>
              <a:gd name="connsiteX3" fmla="*/ 342900 w 685800"/>
              <a:gd name="connsiteY3" fmla="*/ 685800 h 685800"/>
              <a:gd name="connsiteX4" fmla="*/ 0 w 685800"/>
              <a:gd name="connsiteY4" fmla="*/ 685800 h 685800"/>
              <a:gd name="connsiteX5" fmla="*/ 0 w 685800"/>
              <a:gd name="connsiteY5" fmla="*/ 0 h 685800"/>
              <a:gd name="connsiteX0" fmla="*/ 694481 w 1380281"/>
              <a:gd name="connsiteY0" fmla="*/ 0 h 685800"/>
              <a:gd name="connsiteX1" fmla="*/ 1037381 w 1380281"/>
              <a:gd name="connsiteY1" fmla="*/ 0 h 685800"/>
              <a:gd name="connsiteX2" fmla="*/ 1380281 w 1380281"/>
              <a:gd name="connsiteY2" fmla="*/ 342900 h 685800"/>
              <a:gd name="connsiteX3" fmla="*/ 1037381 w 1380281"/>
              <a:gd name="connsiteY3" fmla="*/ 685800 h 685800"/>
              <a:gd name="connsiteX4" fmla="*/ 0 w 1380281"/>
              <a:gd name="connsiteY4" fmla="*/ 685800 h 685800"/>
              <a:gd name="connsiteX5" fmla="*/ 694481 w 1380281"/>
              <a:gd name="connsiteY5" fmla="*/ 0 h 685800"/>
              <a:gd name="connsiteX0" fmla="*/ 0 w 1391856"/>
              <a:gd name="connsiteY0" fmla="*/ 0 h 685800"/>
              <a:gd name="connsiteX1" fmla="*/ 1048956 w 1391856"/>
              <a:gd name="connsiteY1" fmla="*/ 0 h 685800"/>
              <a:gd name="connsiteX2" fmla="*/ 1391856 w 1391856"/>
              <a:gd name="connsiteY2" fmla="*/ 342900 h 685800"/>
              <a:gd name="connsiteX3" fmla="*/ 1048956 w 1391856"/>
              <a:gd name="connsiteY3" fmla="*/ 685800 h 685800"/>
              <a:gd name="connsiteX4" fmla="*/ 11575 w 1391856"/>
              <a:gd name="connsiteY4" fmla="*/ 685800 h 685800"/>
              <a:gd name="connsiteX5" fmla="*/ 0 w 1391856"/>
              <a:gd name="connsiteY5" fmla="*/ 0 h 685800"/>
              <a:gd name="connsiteX0" fmla="*/ 0 w 1380281"/>
              <a:gd name="connsiteY0" fmla="*/ 0 h 697374"/>
              <a:gd name="connsiteX1" fmla="*/ 1037381 w 1380281"/>
              <a:gd name="connsiteY1" fmla="*/ 11574 h 697374"/>
              <a:gd name="connsiteX2" fmla="*/ 1380281 w 1380281"/>
              <a:gd name="connsiteY2" fmla="*/ 354474 h 697374"/>
              <a:gd name="connsiteX3" fmla="*/ 1037381 w 1380281"/>
              <a:gd name="connsiteY3" fmla="*/ 697374 h 697374"/>
              <a:gd name="connsiteX4" fmla="*/ 0 w 1380281"/>
              <a:gd name="connsiteY4" fmla="*/ 697374 h 697374"/>
              <a:gd name="connsiteX5" fmla="*/ 0 w 1380281"/>
              <a:gd name="connsiteY5" fmla="*/ 0 h 69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0281" h="697374">
                <a:moveTo>
                  <a:pt x="0" y="0"/>
                </a:moveTo>
                <a:lnTo>
                  <a:pt x="1037381" y="11574"/>
                </a:lnTo>
                <a:cubicBezTo>
                  <a:pt x="1226759" y="11574"/>
                  <a:pt x="1380281" y="165096"/>
                  <a:pt x="1380281" y="354474"/>
                </a:cubicBezTo>
                <a:cubicBezTo>
                  <a:pt x="1380281" y="543852"/>
                  <a:pt x="1226759" y="697374"/>
                  <a:pt x="1037381" y="697374"/>
                </a:cubicBezTo>
                <a:lnTo>
                  <a:pt x="0" y="697374"/>
                </a:lnTo>
                <a:lnTo>
                  <a:pt x="0" y="0"/>
                </a:lnTo>
                <a:close/>
              </a:path>
            </a:pathLst>
          </a:cu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>
                <a:solidFill>
                  <a:srgbClr val="F9D26F"/>
                </a:solidFill>
              </a:rPr>
              <a:t>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E1E537F-E07A-BDE7-2CAD-33CF46327D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388" y="757803"/>
            <a:ext cx="2615191" cy="1192517"/>
          </a:xfrm>
          <a:prstGeom prst="rect">
            <a:avLst/>
          </a:prstGeom>
        </p:spPr>
      </p:pic>
      <p:sp>
        <p:nvSpPr>
          <p:cNvPr id="13" name="Marcador de Posição do Texto 47">
            <a:extLst>
              <a:ext uri="{FF2B5EF4-FFF2-40B4-BE49-F238E27FC236}">
                <a16:creationId xmlns:a16="http://schemas.microsoft.com/office/drawing/2014/main" id="{F006CCBF-D7F1-E0A2-5641-9185D2C5D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3789" y="3467100"/>
            <a:ext cx="3573461" cy="968375"/>
          </a:xfrm>
          <a:prstGeom prst="rect">
            <a:avLst/>
          </a:prstGeom>
        </p:spPr>
        <p:txBody>
          <a:bodyPr/>
          <a:lstStyle>
            <a:lvl1pPr marL="0" marR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/>
              <a:t>Num</a:t>
            </a:r>
          </a:p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err="1"/>
              <a:t>Insert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</p:txBody>
      </p:sp>
      <p:sp>
        <p:nvSpPr>
          <p:cNvPr id="17" name="Marcador de Posição do Texto 47">
            <a:extLst>
              <a:ext uri="{FF2B5EF4-FFF2-40B4-BE49-F238E27FC236}">
                <a16:creationId xmlns:a16="http://schemas.microsoft.com/office/drawing/2014/main" id="{94125271-51D7-D9F3-973B-F7592E9F3A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63788" y="5295899"/>
            <a:ext cx="3573461" cy="968375"/>
          </a:xfrm>
          <a:prstGeom prst="rect">
            <a:avLst/>
          </a:prstGeom>
        </p:spPr>
        <p:txBody>
          <a:bodyPr/>
          <a:lstStyle>
            <a:lvl1pPr marL="0" marR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/>
              <a:t>Num</a:t>
            </a:r>
          </a:p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err="1"/>
              <a:t>Insert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</p:txBody>
      </p:sp>
      <p:sp>
        <p:nvSpPr>
          <p:cNvPr id="18" name="Marcador de Posição do Texto 47">
            <a:extLst>
              <a:ext uri="{FF2B5EF4-FFF2-40B4-BE49-F238E27FC236}">
                <a16:creationId xmlns:a16="http://schemas.microsoft.com/office/drawing/2014/main" id="{903A5F8A-3503-E265-3244-5571C493D0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5850" y="7124699"/>
            <a:ext cx="3573461" cy="968375"/>
          </a:xfrm>
          <a:prstGeom prst="rect">
            <a:avLst/>
          </a:prstGeom>
        </p:spPr>
        <p:txBody>
          <a:bodyPr/>
          <a:lstStyle>
            <a:lvl1pPr marL="0" marR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/>
              <a:t>Num</a:t>
            </a:r>
          </a:p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err="1"/>
              <a:t>Insert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</p:txBody>
      </p:sp>
      <p:sp>
        <p:nvSpPr>
          <p:cNvPr id="19" name="Marcador de Posição do Texto 47">
            <a:extLst>
              <a:ext uri="{FF2B5EF4-FFF2-40B4-BE49-F238E27FC236}">
                <a16:creationId xmlns:a16="http://schemas.microsoft.com/office/drawing/2014/main" id="{02A95C22-3B73-285C-5B26-9256ED4C60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0450" y="8931274"/>
            <a:ext cx="3573461" cy="968375"/>
          </a:xfrm>
          <a:prstGeom prst="rect">
            <a:avLst/>
          </a:prstGeom>
        </p:spPr>
        <p:txBody>
          <a:bodyPr/>
          <a:lstStyle>
            <a:lvl1pPr marL="0" marR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/>
              <a:t>Num</a:t>
            </a:r>
          </a:p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err="1"/>
              <a:t>Insert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0FB5B68-C15F-0805-06A7-E25C9B096BBB}"/>
              </a:ext>
            </a:extLst>
          </p:cNvPr>
          <p:cNvSpPr/>
          <p:nvPr userDrawn="1"/>
        </p:nvSpPr>
        <p:spPr>
          <a:xfrm>
            <a:off x="7927340" y="9119002"/>
            <a:ext cx="152400" cy="152400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EFB3733-9357-96F1-7346-9EC0187C7AF1}"/>
              </a:ext>
            </a:extLst>
          </p:cNvPr>
          <p:cNvSpPr/>
          <p:nvPr userDrawn="1"/>
        </p:nvSpPr>
        <p:spPr>
          <a:xfrm>
            <a:off x="7927340" y="9515852"/>
            <a:ext cx="152400" cy="152400"/>
          </a:xfrm>
          <a:prstGeom prst="ellipse">
            <a:avLst/>
          </a:pr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0456CCB-7CFF-C08E-441F-D17E95D2BF1A}"/>
              </a:ext>
            </a:extLst>
          </p:cNvPr>
          <p:cNvSpPr/>
          <p:nvPr userDrawn="1"/>
        </p:nvSpPr>
        <p:spPr>
          <a:xfrm>
            <a:off x="11921137" y="9094957"/>
            <a:ext cx="152400" cy="152400"/>
          </a:xfrm>
          <a:prstGeom prst="ellipse">
            <a:avLst/>
          </a:prstGeom>
          <a:solidFill>
            <a:srgbClr val="60B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23D1E4D-7E9F-44C4-D0DE-D61713E44C06}"/>
              </a:ext>
            </a:extLst>
          </p:cNvPr>
          <p:cNvSpPr/>
          <p:nvPr userDrawn="1"/>
        </p:nvSpPr>
        <p:spPr>
          <a:xfrm>
            <a:off x="11921137" y="9500278"/>
            <a:ext cx="152400" cy="152400"/>
          </a:xfrm>
          <a:prstGeom prst="ellipse">
            <a:avLst/>
          </a:prstGeom>
          <a:solidFill>
            <a:srgbClr val="667D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Terminador 34">
            <a:extLst>
              <a:ext uri="{FF2B5EF4-FFF2-40B4-BE49-F238E27FC236}">
                <a16:creationId xmlns:a16="http://schemas.microsoft.com/office/drawing/2014/main" id="{6AEE8A8E-72F3-83E0-6F1A-775E975BC44A}"/>
              </a:ext>
            </a:extLst>
          </p:cNvPr>
          <p:cNvSpPr/>
          <p:nvPr userDrawn="1"/>
        </p:nvSpPr>
        <p:spPr>
          <a:xfrm>
            <a:off x="15067410" y="9125578"/>
            <a:ext cx="329886" cy="127377"/>
          </a:xfrm>
          <a:prstGeom prst="flowChartTerminator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Terminador 35">
            <a:extLst>
              <a:ext uri="{FF2B5EF4-FFF2-40B4-BE49-F238E27FC236}">
                <a16:creationId xmlns:a16="http://schemas.microsoft.com/office/drawing/2014/main" id="{A0EE46B9-794D-9013-4E7C-36D806DA902D}"/>
              </a:ext>
            </a:extLst>
          </p:cNvPr>
          <p:cNvSpPr/>
          <p:nvPr userDrawn="1"/>
        </p:nvSpPr>
        <p:spPr>
          <a:xfrm>
            <a:off x="15067410" y="9525301"/>
            <a:ext cx="329886" cy="127377"/>
          </a:xfrm>
          <a:prstGeom prst="flowChartTerminator">
            <a:avLst/>
          </a:prstGeom>
          <a:solidFill>
            <a:srgbClr val="F8B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Marcador de Posição do Texto 47">
            <a:extLst>
              <a:ext uri="{FF2B5EF4-FFF2-40B4-BE49-F238E27FC236}">
                <a16:creationId xmlns:a16="http://schemas.microsoft.com/office/drawing/2014/main" id="{82E53428-275F-F1BB-8C58-348FE56C1F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2437" y="2378075"/>
            <a:ext cx="3154614" cy="631028"/>
          </a:xfrm>
          <a:prstGeom prst="rect">
            <a:avLst/>
          </a:prstGeom>
        </p:spPr>
        <p:txBody>
          <a:bodyPr/>
          <a:lstStyle>
            <a:lvl1pPr marL="0" marR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err="1"/>
              <a:t>Insert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</p:txBody>
      </p:sp>
      <p:sp>
        <p:nvSpPr>
          <p:cNvPr id="40" name="Marcador de Posição do Texto 47">
            <a:extLst>
              <a:ext uri="{FF2B5EF4-FFF2-40B4-BE49-F238E27FC236}">
                <a16:creationId xmlns:a16="http://schemas.microsoft.com/office/drawing/2014/main" id="{CDC395DC-0FB7-24B7-F3B9-FDD15F0250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2101" y="3162352"/>
            <a:ext cx="3154614" cy="631028"/>
          </a:xfrm>
          <a:prstGeom prst="rect">
            <a:avLst/>
          </a:prstGeom>
        </p:spPr>
        <p:txBody>
          <a:bodyPr/>
          <a:lstStyle>
            <a:lvl1pPr marL="0" marR="0" indent="0" algn="ctr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err="1"/>
              <a:t>Graph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41" name="Marcador de Posição do Texto 47">
            <a:extLst>
              <a:ext uri="{FF2B5EF4-FFF2-40B4-BE49-F238E27FC236}">
                <a16:creationId xmlns:a16="http://schemas.microsoft.com/office/drawing/2014/main" id="{3B138F9A-331B-6C71-59CF-EFF326F8E0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31592" y="3162352"/>
            <a:ext cx="3154614" cy="631028"/>
          </a:xfrm>
          <a:prstGeom prst="rect">
            <a:avLst/>
          </a:prstGeom>
        </p:spPr>
        <p:txBody>
          <a:bodyPr/>
          <a:lstStyle>
            <a:lvl1pPr marL="0" marR="0" indent="0" algn="ctr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err="1"/>
              <a:t>Graph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42" name="Marcador de Posição do Texto 47">
            <a:extLst>
              <a:ext uri="{FF2B5EF4-FFF2-40B4-BE49-F238E27FC236}">
                <a16:creationId xmlns:a16="http://schemas.microsoft.com/office/drawing/2014/main" id="{6B9916C6-2BA8-BF7D-DF27-290F32408F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71498" y="9005312"/>
            <a:ext cx="3154614" cy="291106"/>
          </a:xfrm>
          <a:prstGeom prst="rect">
            <a:avLst/>
          </a:prstGeom>
        </p:spPr>
        <p:txBody>
          <a:bodyPr/>
          <a:lstStyle>
            <a:lvl1pPr marL="0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err="1"/>
              <a:t>Insert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</p:txBody>
      </p:sp>
      <p:sp>
        <p:nvSpPr>
          <p:cNvPr id="43" name="Marcador de Posição do Texto 47">
            <a:extLst>
              <a:ext uri="{FF2B5EF4-FFF2-40B4-BE49-F238E27FC236}">
                <a16:creationId xmlns:a16="http://schemas.microsoft.com/office/drawing/2014/main" id="{A61020E8-CD33-81F8-3ED8-F30973E463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0879" y="9407833"/>
            <a:ext cx="3154614" cy="291106"/>
          </a:xfrm>
          <a:prstGeom prst="rect">
            <a:avLst/>
          </a:prstGeom>
        </p:spPr>
        <p:txBody>
          <a:bodyPr/>
          <a:lstStyle>
            <a:lvl1pPr marL="0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err="1"/>
              <a:t>Insert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</p:txBody>
      </p:sp>
      <p:sp>
        <p:nvSpPr>
          <p:cNvPr id="44" name="Marcador de Posição do Texto 47">
            <a:extLst>
              <a:ext uri="{FF2B5EF4-FFF2-40B4-BE49-F238E27FC236}">
                <a16:creationId xmlns:a16="http://schemas.microsoft.com/office/drawing/2014/main" id="{04489729-0482-DE26-9E20-A91687D8CC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3495" y="9005308"/>
            <a:ext cx="2841555" cy="291106"/>
          </a:xfrm>
          <a:prstGeom prst="rect">
            <a:avLst/>
          </a:prstGeom>
        </p:spPr>
        <p:txBody>
          <a:bodyPr/>
          <a:lstStyle>
            <a:lvl1pPr marL="0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err="1"/>
              <a:t>Insert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</p:txBody>
      </p:sp>
      <p:sp>
        <p:nvSpPr>
          <p:cNvPr id="45" name="Marcador de Posição do Texto 47">
            <a:extLst>
              <a:ext uri="{FF2B5EF4-FFF2-40B4-BE49-F238E27FC236}">
                <a16:creationId xmlns:a16="http://schemas.microsoft.com/office/drawing/2014/main" id="{04E56EE8-BF14-33D7-DDB6-9AF2CA2B606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63495" y="9407833"/>
            <a:ext cx="2841555" cy="291106"/>
          </a:xfrm>
          <a:prstGeom prst="rect">
            <a:avLst/>
          </a:prstGeom>
        </p:spPr>
        <p:txBody>
          <a:bodyPr/>
          <a:lstStyle>
            <a:lvl1pPr marL="0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err="1"/>
              <a:t>Insert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</p:txBody>
      </p:sp>
      <p:sp>
        <p:nvSpPr>
          <p:cNvPr id="46" name="Marcador de Posição do Texto 47">
            <a:extLst>
              <a:ext uri="{FF2B5EF4-FFF2-40B4-BE49-F238E27FC236}">
                <a16:creationId xmlns:a16="http://schemas.microsoft.com/office/drawing/2014/main" id="{6A6BC0C8-7CAA-D0FF-4773-D18DB28047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437161" y="9005308"/>
            <a:ext cx="3154614" cy="291106"/>
          </a:xfrm>
          <a:prstGeom prst="rect">
            <a:avLst/>
          </a:prstGeom>
        </p:spPr>
        <p:txBody>
          <a:bodyPr/>
          <a:lstStyle>
            <a:lvl1pPr marL="0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err="1"/>
              <a:t>Insert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</p:txBody>
      </p:sp>
      <p:sp>
        <p:nvSpPr>
          <p:cNvPr id="47" name="Marcador de Posição do Texto 47">
            <a:extLst>
              <a:ext uri="{FF2B5EF4-FFF2-40B4-BE49-F238E27FC236}">
                <a16:creationId xmlns:a16="http://schemas.microsoft.com/office/drawing/2014/main" id="{1B1603AA-1A81-DD35-FF47-D13333412E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437161" y="9412560"/>
            <a:ext cx="3154614" cy="291106"/>
          </a:xfrm>
          <a:prstGeom prst="rect">
            <a:avLst/>
          </a:prstGeom>
        </p:spPr>
        <p:txBody>
          <a:bodyPr/>
          <a:lstStyle>
            <a:lvl1pPr marL="0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err="1"/>
              <a:t>Insert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</p:txBody>
      </p:sp>
      <p:sp>
        <p:nvSpPr>
          <p:cNvPr id="48" name="Marcador de Posição do Texto 47">
            <a:extLst>
              <a:ext uri="{FF2B5EF4-FFF2-40B4-BE49-F238E27FC236}">
                <a16:creationId xmlns:a16="http://schemas.microsoft.com/office/drawing/2014/main" id="{0E007C20-D3A1-3881-F6DC-08A5F9AF71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42250" y="9976898"/>
            <a:ext cx="3154614" cy="291106"/>
          </a:xfrm>
          <a:prstGeom prst="rect">
            <a:avLst/>
          </a:prstGeom>
        </p:spPr>
        <p:txBody>
          <a:bodyPr/>
          <a:lstStyle>
            <a:lvl1pPr marL="0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/>
              <a:t>Data: </a:t>
            </a:r>
            <a:r>
              <a:rPr lang="pt-PT" err="1"/>
              <a:t>Insert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</p:txBody>
      </p:sp>
      <p:sp>
        <p:nvSpPr>
          <p:cNvPr id="50" name="Marcador de Posição do Gráfico 49">
            <a:extLst>
              <a:ext uri="{FF2B5EF4-FFF2-40B4-BE49-F238E27FC236}">
                <a16:creationId xmlns:a16="http://schemas.microsoft.com/office/drawing/2014/main" id="{F1A2974E-5FF6-857F-12D3-71F3F23BCEC7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7385050" y="4206875"/>
            <a:ext cx="5181600" cy="4343400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1" name="Marcador de Posição do Gráfico 49">
            <a:extLst>
              <a:ext uri="{FF2B5EF4-FFF2-40B4-BE49-F238E27FC236}">
                <a16:creationId xmlns:a16="http://schemas.microsoft.com/office/drawing/2014/main" id="{C09B8FD8-66C8-C88E-0675-EC6E49FA2AED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13224449" y="4185584"/>
            <a:ext cx="5181600" cy="4343400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3" name="Holder 6">
            <a:extLst>
              <a:ext uri="{FF2B5EF4-FFF2-40B4-BE49-F238E27FC236}">
                <a16:creationId xmlns:a16="http://schemas.microsoft.com/office/drawing/2014/main" id="{99581166-454B-0AFF-B6C4-7EB220968E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891251" y="10328275"/>
            <a:ext cx="903328" cy="381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2985"/>
              </a:lnSpc>
            </a:pPr>
            <a:fld id="{81D60167-4931-47E6-BA6A-407CBD079E47}" type="slidenum">
              <a:rPr lang="pt-PT" spc="-25" smtClean="0"/>
              <a:pPr marL="38102">
                <a:lnSpc>
                  <a:spcPts val="2985"/>
                </a:lnSpc>
              </a:pPr>
              <a:t>‹#›</a:t>
            </a:fld>
            <a:endParaRPr lang="pt-PT" spc="-25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46F1504D-FDEE-733A-9ACD-27A5E9ADB8FD}"/>
              </a:ext>
            </a:extLst>
          </p:cNvPr>
          <p:cNvCxnSpPr>
            <a:cxnSpLocks/>
          </p:cNvCxnSpPr>
          <p:nvPr userDrawn="1"/>
        </p:nvCxnSpPr>
        <p:spPr>
          <a:xfrm>
            <a:off x="1229096" y="1897413"/>
            <a:ext cx="13648267" cy="0"/>
          </a:xfrm>
          <a:prstGeom prst="line">
            <a:avLst/>
          </a:prstGeom>
          <a:ln w="317500" cap="rnd">
            <a:solidFill>
              <a:srgbClr val="F9D26F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Holder 2">
            <a:extLst>
              <a:ext uri="{FF2B5EF4-FFF2-40B4-BE49-F238E27FC236}">
                <a16:creationId xmlns:a16="http://schemas.microsoft.com/office/drawing/2014/main" id="{51867228-40EF-05EC-D75A-4336F82BF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2849" y="1235075"/>
            <a:ext cx="14073510" cy="76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1" b="1" i="0">
                <a:solidFill>
                  <a:srgbClr val="2C3583"/>
                </a:solidFill>
                <a:latin typeface="Arial"/>
                <a:cs typeface="Arial"/>
              </a:defRPr>
            </a:lvl1pPr>
          </a:lstStyle>
          <a:p>
            <a:r>
              <a:rPr lang="pt-PT" err="1"/>
              <a:t>Main</a:t>
            </a:r>
            <a:r>
              <a:rPr lang="pt-PT"/>
              <a:t> </a:t>
            </a:r>
            <a:r>
              <a:rPr lang="pt-PT" err="1"/>
              <a:t>Title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8556A4F7-1BFA-F3DD-174A-0AA0CEE3C4B8}"/>
              </a:ext>
            </a:extLst>
          </p:cNvPr>
          <p:cNvGrpSpPr/>
          <p:nvPr userDrawn="1"/>
        </p:nvGrpSpPr>
        <p:grpSpPr>
          <a:xfrm>
            <a:off x="1186146" y="7003087"/>
            <a:ext cx="810204" cy="1079173"/>
            <a:chOff x="1202188" y="7019129"/>
            <a:chExt cx="810204" cy="1079173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E1F81E4F-2290-5438-1263-B26A42400E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188" y="7019129"/>
              <a:ext cx="810204" cy="832867"/>
            </a:xfrm>
            <a:prstGeom prst="rect">
              <a:avLst/>
            </a:prstGeom>
          </p:spPr>
        </p:pic>
        <p:sp>
          <p:nvSpPr>
            <p:cNvPr id="21" name="Forma Livre 20">
              <a:extLst>
                <a:ext uri="{FF2B5EF4-FFF2-40B4-BE49-F238E27FC236}">
                  <a16:creationId xmlns:a16="http://schemas.microsoft.com/office/drawing/2014/main" id="{8CE85620-DEE2-A41D-1A63-15C5D992E064}"/>
                </a:ext>
              </a:extLst>
            </p:cNvPr>
            <p:cNvSpPr/>
            <p:nvPr userDrawn="1"/>
          </p:nvSpPr>
          <p:spPr>
            <a:xfrm rot="5400000">
              <a:off x="1445151" y="7586317"/>
              <a:ext cx="354451" cy="669519"/>
            </a:xfrm>
            <a:custGeom>
              <a:avLst/>
              <a:gdLst>
                <a:gd name="connsiteX0" fmla="*/ 38100 w 685800"/>
                <a:gd name="connsiteY0" fmla="*/ 0 h 1295400"/>
                <a:gd name="connsiteX1" fmla="*/ 685800 w 685800"/>
                <a:gd name="connsiteY1" fmla="*/ 647700 h 1295400"/>
                <a:gd name="connsiteX2" fmla="*/ 38100 w 685800"/>
                <a:gd name="connsiteY2" fmla="*/ 1295400 h 1295400"/>
                <a:gd name="connsiteX3" fmla="*/ 0 w 685800"/>
                <a:gd name="connsiteY3" fmla="*/ 1291559 h 1295400"/>
                <a:gd name="connsiteX4" fmla="*/ 0 w 685800"/>
                <a:gd name="connsiteY4" fmla="*/ 3841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00" h="1295400">
                  <a:moveTo>
                    <a:pt x="38100" y="0"/>
                  </a:moveTo>
                  <a:cubicBezTo>
                    <a:pt x="395815" y="0"/>
                    <a:pt x="685800" y="289985"/>
                    <a:pt x="685800" y="647700"/>
                  </a:cubicBezTo>
                  <a:cubicBezTo>
                    <a:pt x="685800" y="1005415"/>
                    <a:pt x="395815" y="1295400"/>
                    <a:pt x="38100" y="1295400"/>
                  </a:cubicBezTo>
                  <a:lnTo>
                    <a:pt x="0" y="1291559"/>
                  </a:lnTo>
                  <a:lnTo>
                    <a:pt x="0" y="3841"/>
                  </a:lnTo>
                  <a:close/>
                </a:path>
              </a:pathLst>
            </a:custGeom>
            <a:solidFill>
              <a:srgbClr val="F9D26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PT">
                <a:solidFill>
                  <a:srgbClr val="F9BA9F"/>
                </a:solidFill>
              </a:endParaRP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6004C5D1-6291-3B22-FA9A-252728C0D8D0}"/>
              </a:ext>
            </a:extLst>
          </p:cNvPr>
          <p:cNvGrpSpPr/>
          <p:nvPr userDrawn="1"/>
        </p:nvGrpSpPr>
        <p:grpSpPr>
          <a:xfrm>
            <a:off x="1143920" y="3240505"/>
            <a:ext cx="931164" cy="1305900"/>
            <a:chOff x="12212973" y="-4097814"/>
            <a:chExt cx="1393759" cy="1954661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41D2A0CE-9925-864E-FDC3-87D555551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12973" y="-4097814"/>
              <a:ext cx="1393759" cy="1432745"/>
            </a:xfrm>
            <a:prstGeom prst="rect">
              <a:avLst/>
            </a:prstGeom>
          </p:spPr>
        </p:pic>
        <p:sp>
          <p:nvSpPr>
            <p:cNvPr id="22" name="Forma Livre 21">
              <a:extLst>
                <a:ext uri="{FF2B5EF4-FFF2-40B4-BE49-F238E27FC236}">
                  <a16:creationId xmlns:a16="http://schemas.microsoft.com/office/drawing/2014/main" id="{0C123616-5136-1CDD-3B01-A2D44555C02D}"/>
                </a:ext>
              </a:extLst>
            </p:cNvPr>
            <p:cNvSpPr/>
            <p:nvPr userDrawn="1"/>
          </p:nvSpPr>
          <p:spPr>
            <a:xfrm rot="5400000">
              <a:off x="12672379" y="-2848711"/>
              <a:ext cx="488463" cy="922653"/>
            </a:xfrm>
            <a:custGeom>
              <a:avLst/>
              <a:gdLst>
                <a:gd name="connsiteX0" fmla="*/ 38100 w 685800"/>
                <a:gd name="connsiteY0" fmla="*/ 0 h 1295400"/>
                <a:gd name="connsiteX1" fmla="*/ 685800 w 685800"/>
                <a:gd name="connsiteY1" fmla="*/ 647700 h 1295400"/>
                <a:gd name="connsiteX2" fmla="*/ 38100 w 685800"/>
                <a:gd name="connsiteY2" fmla="*/ 1295400 h 1295400"/>
                <a:gd name="connsiteX3" fmla="*/ 0 w 685800"/>
                <a:gd name="connsiteY3" fmla="*/ 1291559 h 1295400"/>
                <a:gd name="connsiteX4" fmla="*/ 0 w 685800"/>
                <a:gd name="connsiteY4" fmla="*/ 3841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00" h="1295400">
                  <a:moveTo>
                    <a:pt x="38100" y="0"/>
                  </a:moveTo>
                  <a:cubicBezTo>
                    <a:pt x="395815" y="0"/>
                    <a:pt x="685800" y="289985"/>
                    <a:pt x="685800" y="647700"/>
                  </a:cubicBezTo>
                  <a:cubicBezTo>
                    <a:pt x="685800" y="1005415"/>
                    <a:pt x="395815" y="1295400"/>
                    <a:pt x="38100" y="1295400"/>
                  </a:cubicBezTo>
                  <a:lnTo>
                    <a:pt x="0" y="1291559"/>
                  </a:lnTo>
                  <a:lnTo>
                    <a:pt x="0" y="3841"/>
                  </a:lnTo>
                  <a:close/>
                </a:path>
              </a:pathLst>
            </a:custGeom>
            <a:solidFill>
              <a:srgbClr val="9FC5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PT">
                <a:solidFill>
                  <a:srgbClr val="F9BA9F"/>
                </a:solidFill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379BB475-234C-D55F-1BCA-CB7A0AD431A2}"/>
              </a:ext>
            </a:extLst>
          </p:cNvPr>
          <p:cNvGrpSpPr/>
          <p:nvPr userDrawn="1"/>
        </p:nvGrpSpPr>
        <p:grpSpPr>
          <a:xfrm>
            <a:off x="1238591" y="5181600"/>
            <a:ext cx="759295" cy="1106907"/>
            <a:chOff x="1190465" y="5245768"/>
            <a:chExt cx="759295" cy="1106907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31FAD9E2-9F35-468B-2AEB-C8D94E325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465" y="5245768"/>
              <a:ext cx="759295" cy="780534"/>
            </a:xfrm>
            <a:prstGeom prst="rect">
              <a:avLst/>
            </a:prstGeom>
          </p:spPr>
        </p:pic>
        <p:sp>
          <p:nvSpPr>
            <p:cNvPr id="23" name="Forma Livre 22">
              <a:extLst>
                <a:ext uri="{FF2B5EF4-FFF2-40B4-BE49-F238E27FC236}">
                  <a16:creationId xmlns:a16="http://schemas.microsoft.com/office/drawing/2014/main" id="{74B503F4-1186-AEEF-717F-1731D1094BA2}"/>
                </a:ext>
              </a:extLst>
            </p:cNvPr>
            <p:cNvSpPr/>
            <p:nvPr userDrawn="1"/>
          </p:nvSpPr>
          <p:spPr>
            <a:xfrm rot="5400000">
              <a:off x="1391438" y="5828954"/>
              <a:ext cx="362576" cy="684866"/>
            </a:xfrm>
            <a:custGeom>
              <a:avLst/>
              <a:gdLst>
                <a:gd name="connsiteX0" fmla="*/ 38100 w 685800"/>
                <a:gd name="connsiteY0" fmla="*/ 0 h 1295400"/>
                <a:gd name="connsiteX1" fmla="*/ 685800 w 685800"/>
                <a:gd name="connsiteY1" fmla="*/ 647700 h 1295400"/>
                <a:gd name="connsiteX2" fmla="*/ 38100 w 685800"/>
                <a:gd name="connsiteY2" fmla="*/ 1295400 h 1295400"/>
                <a:gd name="connsiteX3" fmla="*/ 0 w 685800"/>
                <a:gd name="connsiteY3" fmla="*/ 1291559 h 1295400"/>
                <a:gd name="connsiteX4" fmla="*/ 0 w 685800"/>
                <a:gd name="connsiteY4" fmla="*/ 3841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00" h="1295400">
                  <a:moveTo>
                    <a:pt x="38100" y="0"/>
                  </a:moveTo>
                  <a:cubicBezTo>
                    <a:pt x="395815" y="0"/>
                    <a:pt x="685800" y="289985"/>
                    <a:pt x="685800" y="647700"/>
                  </a:cubicBezTo>
                  <a:cubicBezTo>
                    <a:pt x="685800" y="1005415"/>
                    <a:pt x="395815" y="1295400"/>
                    <a:pt x="38100" y="1295400"/>
                  </a:cubicBezTo>
                  <a:lnTo>
                    <a:pt x="0" y="1291559"/>
                  </a:lnTo>
                  <a:lnTo>
                    <a:pt x="0" y="3841"/>
                  </a:lnTo>
                  <a:close/>
                </a:path>
              </a:pathLst>
            </a:custGeom>
            <a:solidFill>
              <a:srgbClr val="EE59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PT">
                <a:solidFill>
                  <a:srgbClr val="F9BA9F"/>
                </a:solidFill>
              </a:endParaRP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A5FDE43-382C-A7FF-0EC0-CC0111F050D5}"/>
              </a:ext>
            </a:extLst>
          </p:cNvPr>
          <p:cNvGrpSpPr/>
          <p:nvPr userDrawn="1"/>
        </p:nvGrpSpPr>
        <p:grpSpPr>
          <a:xfrm>
            <a:off x="1273936" y="8959041"/>
            <a:ext cx="688086" cy="1003107"/>
            <a:chOff x="3616082" y="-1596664"/>
            <a:chExt cx="922653" cy="1345064"/>
          </a:xfrm>
        </p:grpSpPr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0FC0535F-2D3C-6D83-FAD6-5CCC6C7D3B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459" y="-1596664"/>
              <a:ext cx="805354" cy="827881"/>
            </a:xfrm>
            <a:prstGeom prst="rect">
              <a:avLst/>
            </a:prstGeom>
          </p:spPr>
        </p:pic>
        <p:sp>
          <p:nvSpPr>
            <p:cNvPr id="24" name="Forma Livre 23">
              <a:extLst>
                <a:ext uri="{FF2B5EF4-FFF2-40B4-BE49-F238E27FC236}">
                  <a16:creationId xmlns:a16="http://schemas.microsoft.com/office/drawing/2014/main" id="{B85A0F3E-2BA7-75B9-4648-5914989EABDB}"/>
                </a:ext>
              </a:extLst>
            </p:cNvPr>
            <p:cNvSpPr/>
            <p:nvPr userDrawn="1"/>
          </p:nvSpPr>
          <p:spPr>
            <a:xfrm rot="5400000">
              <a:off x="3833177" y="-957158"/>
              <a:ext cx="488463" cy="922653"/>
            </a:xfrm>
            <a:custGeom>
              <a:avLst/>
              <a:gdLst>
                <a:gd name="connsiteX0" fmla="*/ 38100 w 685800"/>
                <a:gd name="connsiteY0" fmla="*/ 0 h 1295400"/>
                <a:gd name="connsiteX1" fmla="*/ 685800 w 685800"/>
                <a:gd name="connsiteY1" fmla="*/ 647700 h 1295400"/>
                <a:gd name="connsiteX2" fmla="*/ 38100 w 685800"/>
                <a:gd name="connsiteY2" fmla="*/ 1295400 h 1295400"/>
                <a:gd name="connsiteX3" fmla="*/ 0 w 685800"/>
                <a:gd name="connsiteY3" fmla="*/ 1291559 h 1295400"/>
                <a:gd name="connsiteX4" fmla="*/ 0 w 685800"/>
                <a:gd name="connsiteY4" fmla="*/ 3841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00" h="1295400">
                  <a:moveTo>
                    <a:pt x="38100" y="0"/>
                  </a:moveTo>
                  <a:cubicBezTo>
                    <a:pt x="395815" y="0"/>
                    <a:pt x="685800" y="289985"/>
                    <a:pt x="685800" y="647700"/>
                  </a:cubicBezTo>
                  <a:cubicBezTo>
                    <a:pt x="685800" y="1005415"/>
                    <a:pt x="395815" y="1295400"/>
                    <a:pt x="38100" y="1295400"/>
                  </a:cubicBezTo>
                  <a:lnTo>
                    <a:pt x="0" y="1291559"/>
                  </a:lnTo>
                  <a:lnTo>
                    <a:pt x="0" y="3841"/>
                  </a:lnTo>
                  <a:close/>
                </a:path>
              </a:pathLst>
            </a:custGeom>
            <a:solidFill>
              <a:srgbClr val="60BE7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PT">
                <a:solidFill>
                  <a:srgbClr val="60BE7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666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FEE0BAF6-7247-54A9-0CFA-51F882BA1564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C35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68BA7E-C7F9-4C3C-6F47-344184DF3741}"/>
              </a:ext>
            </a:extLst>
          </p:cNvPr>
          <p:cNvSpPr/>
          <p:nvPr userDrawn="1"/>
        </p:nvSpPr>
        <p:spPr>
          <a:xfrm>
            <a:off x="642789" y="-3124748"/>
            <a:ext cx="5983033" cy="5956650"/>
          </a:xfrm>
          <a:prstGeom prst="ellipse">
            <a:avLst/>
          </a:prstGeom>
          <a:noFill/>
          <a:ln w="25400">
            <a:solidFill>
              <a:srgbClr val="2122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2287F1-C08F-4424-385A-86A3DA6CE6BD}"/>
              </a:ext>
            </a:extLst>
          </p:cNvPr>
          <p:cNvSpPr/>
          <p:nvPr userDrawn="1"/>
        </p:nvSpPr>
        <p:spPr>
          <a:xfrm>
            <a:off x="1859592" y="-1913308"/>
            <a:ext cx="3549424" cy="3533773"/>
          </a:xfrm>
          <a:prstGeom prst="ellipse">
            <a:avLst/>
          </a:prstGeom>
          <a:noFill/>
          <a:ln w="25400">
            <a:solidFill>
              <a:srgbClr val="2122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35794CD0-5150-4C85-C455-0C3B57C3B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529" y="9921875"/>
            <a:ext cx="3368072" cy="9271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6B9EA4B-448A-601B-754A-2E0E101BFC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363" y="10061893"/>
            <a:ext cx="3084798" cy="644810"/>
          </a:xfrm>
          <a:prstGeom prst="rect">
            <a:avLst/>
          </a:prstGeom>
        </p:spPr>
      </p:pic>
      <p:sp>
        <p:nvSpPr>
          <p:cNvPr id="21" name="Marcador de Posição da Imagem 15">
            <a:extLst>
              <a:ext uri="{FF2B5EF4-FFF2-40B4-BE49-F238E27FC236}">
                <a16:creationId xmlns:a16="http://schemas.microsoft.com/office/drawing/2014/main" id="{8D975922-A6E8-3C4C-A074-EA727CBF80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953255" y="-2481943"/>
            <a:ext cx="9393457" cy="9405258"/>
          </a:xfrm>
          <a:prstGeom prst="ellipse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CE48ED-7519-90FD-D2A6-BFA7D4E3C295}"/>
              </a:ext>
            </a:extLst>
          </p:cNvPr>
          <p:cNvSpPr/>
          <p:nvPr userDrawn="1"/>
        </p:nvSpPr>
        <p:spPr>
          <a:xfrm>
            <a:off x="11990178" y="-3420314"/>
            <a:ext cx="11253099" cy="11253099"/>
          </a:xfrm>
          <a:prstGeom prst="ellipse">
            <a:avLst/>
          </a:prstGeom>
          <a:noFill/>
          <a:ln w="1905000">
            <a:solidFill>
              <a:srgbClr val="60BE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60BE7A"/>
              </a:solidFill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3E94D26-3C3D-5711-E985-8D202F60C4D8}"/>
              </a:ext>
            </a:extLst>
          </p:cNvPr>
          <p:cNvSpPr txBox="1"/>
          <p:nvPr userDrawn="1"/>
        </p:nvSpPr>
        <p:spPr>
          <a:xfrm>
            <a:off x="5326811" y="8893259"/>
            <a:ext cx="23506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  <a:r>
              <a:rPr lang="pt-PT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endParaRPr lang="pt-PT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AFBCF927-B839-5741-B8FF-9FE35BCC34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340" y="9623425"/>
            <a:ext cx="350519" cy="350519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91BB8340-67CA-E6BC-E5EA-0859CF7A92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78" y="9617903"/>
            <a:ext cx="359992" cy="359992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F9A6BBAE-8836-2C64-8D32-A50BCAB60A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78" y="9623123"/>
            <a:ext cx="359992" cy="359992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6F2F08AB-4430-0B2B-82B0-98400DC1EEBF}"/>
              </a:ext>
            </a:extLst>
          </p:cNvPr>
          <p:cNvCxnSpPr>
            <a:cxnSpLocks/>
          </p:cNvCxnSpPr>
          <p:nvPr userDrawn="1"/>
        </p:nvCxnSpPr>
        <p:spPr>
          <a:xfrm>
            <a:off x="896112" y="9994392"/>
            <a:ext cx="2350008" cy="0"/>
          </a:xfrm>
          <a:prstGeom prst="line">
            <a:avLst/>
          </a:prstGeom>
          <a:ln w="76200">
            <a:solidFill>
              <a:srgbClr val="60BE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xão Reta 40">
            <a:extLst>
              <a:ext uri="{FF2B5EF4-FFF2-40B4-BE49-F238E27FC236}">
                <a16:creationId xmlns:a16="http://schemas.microsoft.com/office/drawing/2014/main" id="{6CCD2434-FF67-EDF4-DC44-F3A9CB856231}"/>
              </a:ext>
            </a:extLst>
          </p:cNvPr>
          <p:cNvCxnSpPr>
            <a:cxnSpLocks/>
          </p:cNvCxnSpPr>
          <p:nvPr userDrawn="1"/>
        </p:nvCxnSpPr>
        <p:spPr>
          <a:xfrm>
            <a:off x="899287" y="10432542"/>
            <a:ext cx="2350008" cy="0"/>
          </a:xfrm>
          <a:prstGeom prst="line">
            <a:avLst/>
          </a:prstGeom>
          <a:ln w="76200">
            <a:solidFill>
              <a:srgbClr val="60BE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24A3291-9526-C323-3138-954BEF73BA48}"/>
              </a:ext>
            </a:extLst>
          </p:cNvPr>
          <p:cNvSpPr txBox="1"/>
          <p:nvPr userDrawn="1"/>
        </p:nvSpPr>
        <p:spPr>
          <a:xfrm>
            <a:off x="845388" y="8922833"/>
            <a:ext cx="4157932" cy="1635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err="1">
                <a:solidFill>
                  <a:schemeClr val="bg1"/>
                </a:solidFill>
              </a:rPr>
              <a:t>Contact</a:t>
            </a:r>
            <a:r>
              <a:rPr lang="pt-PT" sz="2000" b="1">
                <a:solidFill>
                  <a:schemeClr val="bg1"/>
                </a:solidFill>
              </a:rPr>
              <a:t> </a:t>
            </a:r>
            <a:r>
              <a:rPr lang="pt-PT" sz="2000" b="1" err="1">
                <a:solidFill>
                  <a:schemeClr val="bg1"/>
                </a:solidFill>
              </a:rPr>
              <a:t>us</a:t>
            </a:r>
            <a:endParaRPr lang="pt-PT" sz="2000" b="1">
              <a:solidFill>
                <a:schemeClr val="bg1"/>
              </a:solidFill>
            </a:endParaRPr>
          </a:p>
          <a:p>
            <a:endParaRPr lang="pt-PT" sz="2000" b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PT" sz="2000" b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info@cbe.europa.eu</a:t>
            </a:r>
          </a:p>
          <a:p>
            <a:pPr>
              <a:lnSpc>
                <a:spcPct val="150000"/>
              </a:lnSpc>
            </a:pPr>
            <a:r>
              <a:rPr lang="pt-PT" sz="2000" b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www.cbe.europa.eu</a:t>
            </a:r>
            <a:endParaRPr lang="pt-PT" sz="20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0168093E-F859-9AC6-2999-37AD98441836}"/>
              </a:ext>
            </a:extLst>
          </p:cNvPr>
          <p:cNvGrpSpPr/>
          <p:nvPr userDrawn="1"/>
        </p:nvGrpSpPr>
        <p:grpSpPr>
          <a:xfrm>
            <a:off x="4425210" y="4199900"/>
            <a:ext cx="5025420" cy="3115300"/>
            <a:chOff x="4525223" y="4199900"/>
            <a:chExt cx="5025420" cy="311530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320D8C2-AED5-AC11-F625-92CC0703802B}"/>
                </a:ext>
              </a:extLst>
            </p:cNvPr>
            <p:cNvSpPr/>
            <p:nvPr userDrawn="1"/>
          </p:nvSpPr>
          <p:spPr>
            <a:xfrm>
              <a:off x="4525223" y="4201706"/>
              <a:ext cx="3113494" cy="3113494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81892D6E-361C-EE43-5CCC-68D44151A26A}"/>
                </a:ext>
              </a:extLst>
            </p:cNvPr>
            <p:cNvSpPr/>
            <p:nvPr userDrawn="1"/>
          </p:nvSpPr>
          <p:spPr>
            <a:xfrm>
              <a:off x="6029739" y="4206222"/>
              <a:ext cx="2015666" cy="3108977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5B980F0-A5FF-53CD-AE23-17E137188DB7}"/>
                </a:ext>
              </a:extLst>
            </p:cNvPr>
            <p:cNvSpPr/>
            <p:nvPr userDrawn="1"/>
          </p:nvSpPr>
          <p:spPr>
            <a:xfrm>
              <a:off x="6436456" y="4199900"/>
              <a:ext cx="3114187" cy="3114187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7" name="Retângulo 46">
            <a:extLst>
              <a:ext uri="{FF2B5EF4-FFF2-40B4-BE49-F238E27FC236}">
                <a16:creationId xmlns:a16="http://schemas.microsoft.com/office/drawing/2014/main" id="{0CB37D72-1C05-55EB-DA55-0CCD8BEF5B85}"/>
              </a:ext>
            </a:extLst>
          </p:cNvPr>
          <p:cNvSpPr/>
          <p:nvPr userDrawn="1"/>
        </p:nvSpPr>
        <p:spPr>
          <a:xfrm>
            <a:off x="1" y="4179718"/>
            <a:ext cx="2882348" cy="3108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EC05307-A883-F227-B7E9-D15DE7D94E90}"/>
              </a:ext>
            </a:extLst>
          </p:cNvPr>
          <p:cNvSpPr/>
          <p:nvPr userDrawn="1"/>
        </p:nvSpPr>
        <p:spPr>
          <a:xfrm>
            <a:off x="1315000" y="4180114"/>
            <a:ext cx="3109965" cy="3109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/>
              <a:t>v</a:t>
            </a: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C25EAAA8-49AA-65C2-BACB-D6823324AE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0" y="4979167"/>
            <a:ext cx="3286579" cy="1498668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0C972714-809B-1EFD-7315-E843252F3C0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0" y="5181599"/>
            <a:ext cx="1838325" cy="1838325"/>
          </a:xfrm>
          <a:prstGeom prst="rect">
            <a:avLst/>
          </a:prstGeom>
        </p:spPr>
      </p:pic>
      <p:sp>
        <p:nvSpPr>
          <p:cNvPr id="57" name="Terminador 56">
            <a:extLst>
              <a:ext uri="{FF2B5EF4-FFF2-40B4-BE49-F238E27FC236}">
                <a16:creationId xmlns:a16="http://schemas.microsoft.com/office/drawing/2014/main" id="{640C896C-52AB-B700-E1C3-6C1521DB8A5A}"/>
              </a:ext>
            </a:extLst>
          </p:cNvPr>
          <p:cNvSpPr/>
          <p:nvPr userDrawn="1"/>
        </p:nvSpPr>
        <p:spPr>
          <a:xfrm>
            <a:off x="6057900" y="4483100"/>
            <a:ext cx="1804276" cy="508000"/>
          </a:xfrm>
          <a:prstGeom prst="flowChartTerminator">
            <a:avLst/>
          </a:pr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411B942A-C749-4992-4DCE-94118CF5120C}"/>
              </a:ext>
            </a:extLst>
          </p:cNvPr>
          <p:cNvSpPr txBox="1"/>
          <p:nvPr userDrawn="1"/>
        </p:nvSpPr>
        <p:spPr>
          <a:xfrm>
            <a:off x="5796711" y="4562018"/>
            <a:ext cx="2350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000" b="1" err="1">
                <a:solidFill>
                  <a:srgbClr val="2122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Subscribe</a:t>
            </a:r>
            <a:endParaRPr lang="pt-PT" sz="1800" b="1">
              <a:solidFill>
                <a:srgbClr val="2122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7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g object 16">
            <a:extLst>
              <a:ext uri="{FF2B5EF4-FFF2-40B4-BE49-F238E27FC236}">
                <a16:creationId xmlns:a16="http://schemas.microsoft.com/office/drawing/2014/main" id="{6A3F4E6A-9E9B-FAA6-609A-2D75CBB81724}"/>
              </a:ext>
            </a:extLst>
          </p:cNvPr>
          <p:cNvSpPr/>
          <p:nvPr userDrawn="1"/>
        </p:nvSpPr>
        <p:spPr>
          <a:xfrm>
            <a:off x="1" y="2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C358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E51BA61-10A2-7595-42BD-9D6A4D41B3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"/>
            <a:ext cx="20104100" cy="1130855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8DE21E7-F659-0DA3-0E20-86DBE5D757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388" y="757803"/>
            <a:ext cx="2615191" cy="1192517"/>
          </a:xfrm>
          <a:prstGeom prst="rect">
            <a:avLst/>
          </a:prstGeom>
        </p:spPr>
      </p:pic>
      <p:sp>
        <p:nvSpPr>
          <p:cNvPr id="14" name="Atraso 18">
            <a:extLst>
              <a:ext uri="{FF2B5EF4-FFF2-40B4-BE49-F238E27FC236}">
                <a16:creationId xmlns:a16="http://schemas.microsoft.com/office/drawing/2014/main" id="{40136DAE-33A0-87DC-C23C-1EB4B5CA27C8}"/>
              </a:ext>
            </a:extLst>
          </p:cNvPr>
          <p:cNvSpPr/>
          <p:nvPr userDrawn="1"/>
        </p:nvSpPr>
        <p:spPr>
          <a:xfrm rot="10800000">
            <a:off x="18723819" y="10150475"/>
            <a:ext cx="1380281" cy="697374"/>
          </a:xfrm>
          <a:custGeom>
            <a:avLst/>
            <a:gdLst>
              <a:gd name="connsiteX0" fmla="*/ 0 w 685800"/>
              <a:gd name="connsiteY0" fmla="*/ 0 h 685800"/>
              <a:gd name="connsiteX1" fmla="*/ 342900 w 685800"/>
              <a:gd name="connsiteY1" fmla="*/ 0 h 685800"/>
              <a:gd name="connsiteX2" fmla="*/ 685800 w 685800"/>
              <a:gd name="connsiteY2" fmla="*/ 342900 h 685800"/>
              <a:gd name="connsiteX3" fmla="*/ 342900 w 685800"/>
              <a:gd name="connsiteY3" fmla="*/ 685800 h 685800"/>
              <a:gd name="connsiteX4" fmla="*/ 0 w 685800"/>
              <a:gd name="connsiteY4" fmla="*/ 685800 h 685800"/>
              <a:gd name="connsiteX5" fmla="*/ 0 w 685800"/>
              <a:gd name="connsiteY5" fmla="*/ 0 h 685800"/>
              <a:gd name="connsiteX0" fmla="*/ 694481 w 1380281"/>
              <a:gd name="connsiteY0" fmla="*/ 0 h 685800"/>
              <a:gd name="connsiteX1" fmla="*/ 1037381 w 1380281"/>
              <a:gd name="connsiteY1" fmla="*/ 0 h 685800"/>
              <a:gd name="connsiteX2" fmla="*/ 1380281 w 1380281"/>
              <a:gd name="connsiteY2" fmla="*/ 342900 h 685800"/>
              <a:gd name="connsiteX3" fmla="*/ 1037381 w 1380281"/>
              <a:gd name="connsiteY3" fmla="*/ 685800 h 685800"/>
              <a:gd name="connsiteX4" fmla="*/ 0 w 1380281"/>
              <a:gd name="connsiteY4" fmla="*/ 685800 h 685800"/>
              <a:gd name="connsiteX5" fmla="*/ 694481 w 1380281"/>
              <a:gd name="connsiteY5" fmla="*/ 0 h 685800"/>
              <a:gd name="connsiteX0" fmla="*/ 0 w 1391856"/>
              <a:gd name="connsiteY0" fmla="*/ 0 h 685800"/>
              <a:gd name="connsiteX1" fmla="*/ 1048956 w 1391856"/>
              <a:gd name="connsiteY1" fmla="*/ 0 h 685800"/>
              <a:gd name="connsiteX2" fmla="*/ 1391856 w 1391856"/>
              <a:gd name="connsiteY2" fmla="*/ 342900 h 685800"/>
              <a:gd name="connsiteX3" fmla="*/ 1048956 w 1391856"/>
              <a:gd name="connsiteY3" fmla="*/ 685800 h 685800"/>
              <a:gd name="connsiteX4" fmla="*/ 11575 w 1391856"/>
              <a:gd name="connsiteY4" fmla="*/ 685800 h 685800"/>
              <a:gd name="connsiteX5" fmla="*/ 0 w 1391856"/>
              <a:gd name="connsiteY5" fmla="*/ 0 h 685800"/>
              <a:gd name="connsiteX0" fmla="*/ 0 w 1380281"/>
              <a:gd name="connsiteY0" fmla="*/ 0 h 697374"/>
              <a:gd name="connsiteX1" fmla="*/ 1037381 w 1380281"/>
              <a:gd name="connsiteY1" fmla="*/ 11574 h 697374"/>
              <a:gd name="connsiteX2" fmla="*/ 1380281 w 1380281"/>
              <a:gd name="connsiteY2" fmla="*/ 354474 h 697374"/>
              <a:gd name="connsiteX3" fmla="*/ 1037381 w 1380281"/>
              <a:gd name="connsiteY3" fmla="*/ 697374 h 697374"/>
              <a:gd name="connsiteX4" fmla="*/ 0 w 1380281"/>
              <a:gd name="connsiteY4" fmla="*/ 697374 h 697374"/>
              <a:gd name="connsiteX5" fmla="*/ 0 w 1380281"/>
              <a:gd name="connsiteY5" fmla="*/ 0 h 69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0281" h="697374">
                <a:moveTo>
                  <a:pt x="0" y="0"/>
                </a:moveTo>
                <a:lnTo>
                  <a:pt x="1037381" y="11574"/>
                </a:lnTo>
                <a:cubicBezTo>
                  <a:pt x="1226759" y="11574"/>
                  <a:pt x="1380281" y="165096"/>
                  <a:pt x="1380281" y="354474"/>
                </a:cubicBezTo>
                <a:cubicBezTo>
                  <a:pt x="1380281" y="543852"/>
                  <a:pt x="1226759" y="697374"/>
                  <a:pt x="1037381" y="697374"/>
                </a:cubicBezTo>
                <a:lnTo>
                  <a:pt x="0" y="697374"/>
                </a:lnTo>
                <a:lnTo>
                  <a:pt x="0" y="0"/>
                </a:lnTo>
                <a:close/>
              </a:path>
            </a:pathLst>
          </a:cu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rgbClr val="F9D26F"/>
                </a:solidFill>
              </a:rPr>
              <a:t>a</a:t>
            </a:r>
          </a:p>
        </p:txBody>
      </p:sp>
      <p:sp>
        <p:nvSpPr>
          <p:cNvPr id="15" name="Forma Livre 14">
            <a:extLst>
              <a:ext uri="{FF2B5EF4-FFF2-40B4-BE49-F238E27FC236}">
                <a16:creationId xmlns:a16="http://schemas.microsoft.com/office/drawing/2014/main" id="{81830E15-9CD0-E882-0D81-904C0BEDF349}"/>
              </a:ext>
            </a:extLst>
          </p:cNvPr>
          <p:cNvSpPr/>
          <p:nvPr userDrawn="1"/>
        </p:nvSpPr>
        <p:spPr>
          <a:xfrm>
            <a:off x="250848" y="1082675"/>
            <a:ext cx="554691" cy="1047750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60B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>
              <a:solidFill>
                <a:srgbClr val="60BE7A"/>
              </a:solidFill>
            </a:endParaRPr>
          </a:p>
        </p:txBody>
      </p:sp>
      <p:sp>
        <p:nvSpPr>
          <p:cNvPr id="25" name="Holder 6">
            <a:extLst>
              <a:ext uri="{FF2B5EF4-FFF2-40B4-BE49-F238E27FC236}">
                <a16:creationId xmlns:a16="http://schemas.microsoft.com/office/drawing/2014/main" id="{1DDF4F98-C29C-27A1-2F63-2B818D51BC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891251" y="10328275"/>
            <a:ext cx="903328" cy="381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2985"/>
              </a:lnSpc>
            </a:pPr>
            <a:fld id="{81D60167-4931-47E6-BA6A-407CBD079E47}" type="slidenum">
              <a:rPr lang="pt-PT" spc="-25" smtClean="0"/>
              <a:pPr marL="38102">
                <a:lnSpc>
                  <a:spcPts val="2985"/>
                </a:lnSpc>
              </a:pPr>
              <a:t>‹#›</a:t>
            </a:fld>
            <a:endParaRPr lang="pt-PT" spc="-25" dirty="0"/>
          </a:p>
        </p:txBody>
      </p: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3466F5EB-9B34-C797-854E-2698C02EAAD9}"/>
              </a:ext>
            </a:extLst>
          </p:cNvPr>
          <p:cNvCxnSpPr>
            <a:cxnSpLocks/>
          </p:cNvCxnSpPr>
          <p:nvPr userDrawn="1"/>
        </p:nvCxnSpPr>
        <p:spPr>
          <a:xfrm>
            <a:off x="1229096" y="1897413"/>
            <a:ext cx="14281837" cy="0"/>
          </a:xfrm>
          <a:prstGeom prst="line">
            <a:avLst/>
          </a:prstGeom>
          <a:ln w="317500" cap="rnd">
            <a:solidFill>
              <a:srgbClr val="60BE7A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Holder 2">
            <a:extLst>
              <a:ext uri="{FF2B5EF4-FFF2-40B4-BE49-F238E27FC236}">
                <a16:creationId xmlns:a16="http://schemas.microsoft.com/office/drawing/2014/main" id="{22D18BC5-1B0C-3BAB-1B96-A4901EBFE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2849" y="1235075"/>
            <a:ext cx="14073510" cy="76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1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pt-PT" dirty="0" err="1"/>
              <a:t>Main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Here</a:t>
            </a:r>
            <a:endParaRPr lang="pt-PT" dirty="0"/>
          </a:p>
        </p:txBody>
      </p: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26260AB5-55FC-943A-B826-D40F61AF4236}"/>
              </a:ext>
            </a:extLst>
          </p:cNvPr>
          <p:cNvCxnSpPr>
            <a:cxnSpLocks/>
          </p:cNvCxnSpPr>
          <p:nvPr userDrawn="1"/>
        </p:nvCxnSpPr>
        <p:spPr>
          <a:xfrm>
            <a:off x="1330964" y="3329973"/>
            <a:ext cx="1937169" cy="0"/>
          </a:xfrm>
          <a:prstGeom prst="line">
            <a:avLst/>
          </a:prstGeom>
          <a:ln w="571500" cap="rnd">
            <a:solidFill>
              <a:srgbClr val="F9D26F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Marcador de Posição do Texto 39">
            <a:extLst>
              <a:ext uri="{FF2B5EF4-FFF2-40B4-BE49-F238E27FC236}">
                <a16:creationId xmlns:a16="http://schemas.microsoft.com/office/drawing/2014/main" id="{505CD23C-1B0D-F754-1727-8791312CE9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7412" y="3028168"/>
            <a:ext cx="2387023" cy="533534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pic>
        <p:nvPicPr>
          <p:cNvPr id="41" name="Imagem 40">
            <a:extLst>
              <a:ext uri="{FF2B5EF4-FFF2-40B4-BE49-F238E27FC236}">
                <a16:creationId xmlns:a16="http://schemas.microsoft.com/office/drawing/2014/main" id="{5CD41101-482D-2982-5B7F-B4398EE4B6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4" y="4071755"/>
            <a:ext cx="495300" cy="495300"/>
          </a:xfrm>
          <a:prstGeom prst="rect">
            <a:avLst/>
          </a:prstGeom>
        </p:spPr>
      </p:pic>
      <p:sp>
        <p:nvSpPr>
          <p:cNvPr id="42" name="Marcador de Posição do Texto 39">
            <a:extLst>
              <a:ext uri="{FF2B5EF4-FFF2-40B4-BE49-F238E27FC236}">
                <a16:creationId xmlns:a16="http://schemas.microsoft.com/office/drawing/2014/main" id="{21E46E15-C564-1F9E-E0EF-32D8A27976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27776" y="4085176"/>
            <a:ext cx="5170330" cy="1493702"/>
          </a:xfrm>
          <a:prstGeom prst="rect">
            <a:avLst/>
          </a:prstGeom>
        </p:spPr>
        <p:txBody>
          <a:bodyPr/>
          <a:lstStyle>
            <a:lvl1pPr algn="l"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06CC7357-C4F3-439B-64A6-DEEDD0AC06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725" y="4063734"/>
            <a:ext cx="495300" cy="495300"/>
          </a:xfrm>
          <a:prstGeom prst="rect">
            <a:avLst/>
          </a:prstGeom>
        </p:spPr>
      </p:pic>
      <p:sp>
        <p:nvSpPr>
          <p:cNvPr id="47" name="Marcador de Posição do Texto 39">
            <a:extLst>
              <a:ext uri="{FF2B5EF4-FFF2-40B4-BE49-F238E27FC236}">
                <a16:creationId xmlns:a16="http://schemas.microsoft.com/office/drawing/2014/main" id="{7FB53337-56D7-D674-D12E-4CEB4CF6AE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12008" y="4077155"/>
            <a:ext cx="5170330" cy="1493702"/>
          </a:xfrm>
          <a:prstGeom prst="rect">
            <a:avLst/>
          </a:prstGeom>
        </p:spPr>
        <p:txBody>
          <a:bodyPr/>
          <a:lstStyle>
            <a:lvl1pPr algn="l"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D16C2038-1F6D-F672-F63B-F99E79EAE1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957" y="4039671"/>
            <a:ext cx="495300" cy="495300"/>
          </a:xfrm>
          <a:prstGeom prst="rect">
            <a:avLst/>
          </a:prstGeom>
        </p:spPr>
      </p:pic>
      <p:sp>
        <p:nvSpPr>
          <p:cNvPr id="49" name="Marcador de Posição do Texto 39">
            <a:extLst>
              <a:ext uri="{FF2B5EF4-FFF2-40B4-BE49-F238E27FC236}">
                <a16:creationId xmlns:a16="http://schemas.microsoft.com/office/drawing/2014/main" id="{1596BD5F-B272-16C5-757E-C1B72FB890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096240" y="4053092"/>
            <a:ext cx="5170330" cy="1493702"/>
          </a:xfrm>
          <a:prstGeom prst="rect">
            <a:avLst/>
          </a:prstGeom>
        </p:spPr>
        <p:txBody>
          <a:bodyPr/>
          <a:lstStyle>
            <a:lvl1pPr algn="l"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id="{C046E854-A8AE-E48B-23C8-46D5C9E65E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9" y="5981237"/>
            <a:ext cx="495300" cy="495300"/>
          </a:xfrm>
          <a:prstGeom prst="rect">
            <a:avLst/>
          </a:prstGeom>
        </p:spPr>
      </p:pic>
      <p:sp>
        <p:nvSpPr>
          <p:cNvPr id="51" name="Marcador de Posição do Texto 39">
            <a:extLst>
              <a:ext uri="{FF2B5EF4-FFF2-40B4-BE49-F238E27FC236}">
                <a16:creationId xmlns:a16="http://schemas.microsoft.com/office/drawing/2014/main" id="{9C4F1B67-875D-B367-FC0B-0EF24C4520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36741" y="5994658"/>
            <a:ext cx="5170330" cy="1142296"/>
          </a:xfrm>
          <a:prstGeom prst="rect">
            <a:avLst/>
          </a:prstGeom>
        </p:spPr>
        <p:txBody>
          <a:bodyPr/>
          <a:lstStyle>
            <a:lvl1pPr algn="l"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pic>
        <p:nvPicPr>
          <p:cNvPr id="52" name="Imagem 51">
            <a:extLst>
              <a:ext uri="{FF2B5EF4-FFF2-40B4-BE49-F238E27FC236}">
                <a16:creationId xmlns:a16="http://schemas.microsoft.com/office/drawing/2014/main" id="{420D9376-CDEF-2CE7-FF27-6BCD374098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690" y="5973216"/>
            <a:ext cx="495300" cy="495300"/>
          </a:xfrm>
          <a:prstGeom prst="rect">
            <a:avLst/>
          </a:prstGeom>
        </p:spPr>
      </p:pic>
      <p:sp>
        <p:nvSpPr>
          <p:cNvPr id="53" name="Marcador de Posição do Texto 39">
            <a:extLst>
              <a:ext uri="{FF2B5EF4-FFF2-40B4-BE49-F238E27FC236}">
                <a16:creationId xmlns:a16="http://schemas.microsoft.com/office/drawing/2014/main" id="{A8F1579E-9EA1-E571-D643-BEB620806A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20973" y="5986637"/>
            <a:ext cx="5170330" cy="1142296"/>
          </a:xfrm>
          <a:prstGeom prst="rect">
            <a:avLst/>
          </a:prstGeom>
        </p:spPr>
        <p:txBody>
          <a:bodyPr/>
          <a:lstStyle>
            <a:lvl1pPr algn="l"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54" name="Retângulo Arredondado 53">
            <a:extLst>
              <a:ext uri="{FF2B5EF4-FFF2-40B4-BE49-F238E27FC236}">
                <a16:creationId xmlns:a16="http://schemas.microsoft.com/office/drawing/2014/main" id="{8045536B-FB84-614B-5F4A-2551BD07E093}"/>
              </a:ext>
            </a:extLst>
          </p:cNvPr>
          <p:cNvSpPr/>
          <p:nvPr userDrawn="1"/>
        </p:nvSpPr>
        <p:spPr>
          <a:xfrm>
            <a:off x="1061609" y="7713631"/>
            <a:ext cx="4200673" cy="2954369"/>
          </a:xfrm>
          <a:prstGeom prst="roundRect">
            <a:avLst/>
          </a:prstGeom>
          <a:solidFill>
            <a:srgbClr val="9FC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9FC5E8"/>
              </a:solidFill>
            </a:endParaRPr>
          </a:p>
        </p:txBody>
      </p:sp>
      <p:sp>
        <p:nvSpPr>
          <p:cNvPr id="56" name="Retângulo Arredondado 55">
            <a:extLst>
              <a:ext uri="{FF2B5EF4-FFF2-40B4-BE49-F238E27FC236}">
                <a16:creationId xmlns:a16="http://schemas.microsoft.com/office/drawing/2014/main" id="{8B5F51A8-58C4-92A4-6A1E-7F1B324B0098}"/>
              </a:ext>
            </a:extLst>
          </p:cNvPr>
          <p:cNvSpPr/>
          <p:nvPr userDrawn="1"/>
        </p:nvSpPr>
        <p:spPr>
          <a:xfrm>
            <a:off x="5499138" y="7704667"/>
            <a:ext cx="4200673" cy="2954369"/>
          </a:xfrm>
          <a:prstGeom prst="roundRect">
            <a:avLst/>
          </a:prstGeom>
          <a:solidFill>
            <a:srgbClr val="60B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9FC5E8"/>
              </a:solidFill>
            </a:endParaRPr>
          </a:p>
        </p:txBody>
      </p:sp>
      <p:sp>
        <p:nvSpPr>
          <p:cNvPr id="57" name="Retângulo Arredondado 56">
            <a:extLst>
              <a:ext uri="{FF2B5EF4-FFF2-40B4-BE49-F238E27FC236}">
                <a16:creationId xmlns:a16="http://schemas.microsoft.com/office/drawing/2014/main" id="{44B5DD86-FC4D-F13B-5252-A38D35000106}"/>
              </a:ext>
            </a:extLst>
          </p:cNvPr>
          <p:cNvSpPr/>
          <p:nvPr userDrawn="1"/>
        </p:nvSpPr>
        <p:spPr>
          <a:xfrm>
            <a:off x="9927704" y="7704667"/>
            <a:ext cx="4200673" cy="2954369"/>
          </a:xfrm>
          <a:prstGeom prst="roundRect">
            <a:avLst/>
          </a:prstGeom>
          <a:solidFill>
            <a:srgbClr val="F9B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9FC5E8"/>
              </a:solidFill>
            </a:endParaRPr>
          </a:p>
        </p:txBody>
      </p:sp>
      <p:sp>
        <p:nvSpPr>
          <p:cNvPr id="58" name="Retângulo Arredondado 57">
            <a:extLst>
              <a:ext uri="{FF2B5EF4-FFF2-40B4-BE49-F238E27FC236}">
                <a16:creationId xmlns:a16="http://schemas.microsoft.com/office/drawing/2014/main" id="{1034CF02-0275-29DB-50C6-90B853C7B897}"/>
              </a:ext>
            </a:extLst>
          </p:cNvPr>
          <p:cNvSpPr/>
          <p:nvPr userDrawn="1"/>
        </p:nvSpPr>
        <p:spPr>
          <a:xfrm>
            <a:off x="14347303" y="7695703"/>
            <a:ext cx="4200673" cy="2954369"/>
          </a:xfrm>
          <a:prstGeom prst="roundRect">
            <a:avLst/>
          </a:prstGeom>
          <a:solidFill>
            <a:srgbClr val="667D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9FC5E8"/>
              </a:solidFill>
            </a:endParaRPr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62C750EE-14E3-00D5-D3CA-766D4D5EFE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25" y="7976129"/>
            <a:ext cx="625899" cy="605265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39A84099-7616-1006-E96D-28B2BAB7E8E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45" y="7876891"/>
            <a:ext cx="677267" cy="691376"/>
          </a:xfrm>
          <a:prstGeom prst="rect">
            <a:avLst/>
          </a:prstGeom>
        </p:spPr>
      </p:pic>
      <p:pic>
        <p:nvPicPr>
          <p:cNvPr id="64" name="Imagem 63">
            <a:extLst>
              <a:ext uri="{FF2B5EF4-FFF2-40B4-BE49-F238E27FC236}">
                <a16:creationId xmlns:a16="http://schemas.microsoft.com/office/drawing/2014/main" id="{1A76AD7B-8FC7-1DB5-48D0-93987C8A656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70" y="7823730"/>
            <a:ext cx="527406" cy="742826"/>
          </a:xfrm>
          <a:prstGeom prst="rect">
            <a:avLst/>
          </a:prstGeom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6791E377-DA23-8242-08E4-7A355F53C3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485" y="7752290"/>
            <a:ext cx="328828" cy="829900"/>
          </a:xfrm>
          <a:prstGeom prst="rect">
            <a:avLst/>
          </a:prstGeom>
        </p:spPr>
      </p:pic>
      <p:sp>
        <p:nvSpPr>
          <p:cNvPr id="67" name="Forma Livre 66">
            <a:extLst>
              <a:ext uri="{FF2B5EF4-FFF2-40B4-BE49-F238E27FC236}">
                <a16:creationId xmlns:a16="http://schemas.microsoft.com/office/drawing/2014/main" id="{A2389439-9170-35EA-F1E9-D59A08AC2F69}"/>
              </a:ext>
            </a:extLst>
          </p:cNvPr>
          <p:cNvSpPr/>
          <p:nvPr userDrawn="1"/>
        </p:nvSpPr>
        <p:spPr>
          <a:xfrm rot="5400000">
            <a:off x="1511228" y="8566531"/>
            <a:ext cx="269315" cy="508706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60B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 dirty="0">
              <a:solidFill>
                <a:srgbClr val="F9BA9F"/>
              </a:solidFill>
            </a:endParaRPr>
          </a:p>
        </p:txBody>
      </p:sp>
      <p:sp>
        <p:nvSpPr>
          <p:cNvPr id="68" name="Forma Livre 67">
            <a:extLst>
              <a:ext uri="{FF2B5EF4-FFF2-40B4-BE49-F238E27FC236}">
                <a16:creationId xmlns:a16="http://schemas.microsoft.com/office/drawing/2014/main" id="{1F620A4C-3538-E9CD-6E2E-3D67EA99C277}"/>
              </a:ext>
            </a:extLst>
          </p:cNvPr>
          <p:cNvSpPr/>
          <p:nvPr userDrawn="1"/>
        </p:nvSpPr>
        <p:spPr>
          <a:xfrm rot="5400000">
            <a:off x="6064177" y="8533195"/>
            <a:ext cx="269315" cy="508706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 dirty="0">
              <a:solidFill>
                <a:srgbClr val="F9BA9F"/>
              </a:solidFill>
            </a:endParaRPr>
          </a:p>
        </p:txBody>
      </p:sp>
      <p:sp>
        <p:nvSpPr>
          <p:cNvPr id="69" name="Forma Livre 68">
            <a:extLst>
              <a:ext uri="{FF2B5EF4-FFF2-40B4-BE49-F238E27FC236}">
                <a16:creationId xmlns:a16="http://schemas.microsoft.com/office/drawing/2014/main" id="{1A1B4039-3D08-2499-166E-0AF24D3CC41A}"/>
              </a:ext>
            </a:extLst>
          </p:cNvPr>
          <p:cNvSpPr/>
          <p:nvPr userDrawn="1"/>
        </p:nvSpPr>
        <p:spPr>
          <a:xfrm rot="5400000">
            <a:off x="10445677" y="8571295"/>
            <a:ext cx="269315" cy="508706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667D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 dirty="0">
              <a:solidFill>
                <a:srgbClr val="F9BA9F"/>
              </a:solidFill>
            </a:endParaRPr>
          </a:p>
        </p:txBody>
      </p:sp>
      <p:sp>
        <p:nvSpPr>
          <p:cNvPr id="70" name="Forma Livre 69">
            <a:extLst>
              <a:ext uri="{FF2B5EF4-FFF2-40B4-BE49-F238E27FC236}">
                <a16:creationId xmlns:a16="http://schemas.microsoft.com/office/drawing/2014/main" id="{62BE5B93-235E-D640-5AC8-A16F6B390E69}"/>
              </a:ext>
            </a:extLst>
          </p:cNvPr>
          <p:cNvSpPr/>
          <p:nvPr userDrawn="1"/>
        </p:nvSpPr>
        <p:spPr>
          <a:xfrm rot="5400000">
            <a:off x="14827177" y="8595108"/>
            <a:ext cx="269315" cy="508706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F9B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 dirty="0">
              <a:solidFill>
                <a:srgbClr val="F9BA9F"/>
              </a:solidFill>
            </a:endParaRPr>
          </a:p>
        </p:txBody>
      </p:sp>
      <p:sp>
        <p:nvSpPr>
          <p:cNvPr id="71" name="Marcador de Posição do Texto 39">
            <a:extLst>
              <a:ext uri="{FF2B5EF4-FFF2-40B4-BE49-F238E27FC236}">
                <a16:creationId xmlns:a16="http://schemas.microsoft.com/office/drawing/2014/main" id="{4B2A8FC0-EFF4-0E86-B6FA-62AC69590E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00738" y="9203267"/>
            <a:ext cx="3577650" cy="1226604"/>
          </a:xfrm>
          <a:prstGeom prst="rect">
            <a:avLst/>
          </a:prstGeom>
        </p:spPr>
        <p:txBody>
          <a:bodyPr/>
          <a:lstStyle>
            <a:lvl1pPr algn="l">
              <a:defRPr sz="26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C3583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72" name="Marcador de Posição do Texto 39">
            <a:extLst>
              <a:ext uri="{FF2B5EF4-FFF2-40B4-BE49-F238E27FC236}">
                <a16:creationId xmlns:a16="http://schemas.microsoft.com/office/drawing/2014/main" id="{F07C8D8A-10B7-3428-1C0B-0D14C396B0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67963" y="9169929"/>
            <a:ext cx="3577650" cy="1226604"/>
          </a:xfrm>
          <a:prstGeom prst="rect">
            <a:avLst/>
          </a:prstGeom>
        </p:spPr>
        <p:txBody>
          <a:bodyPr/>
          <a:lstStyle>
            <a:lvl1pPr algn="l">
              <a:defRPr sz="26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C3583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73" name="Marcador de Posição do Texto 39">
            <a:extLst>
              <a:ext uri="{FF2B5EF4-FFF2-40B4-BE49-F238E27FC236}">
                <a16:creationId xmlns:a16="http://schemas.microsoft.com/office/drawing/2014/main" id="{66C93E9F-678E-FDBF-4362-FDE545B3A8E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60575" y="9169929"/>
            <a:ext cx="3577650" cy="1226604"/>
          </a:xfrm>
          <a:prstGeom prst="rect">
            <a:avLst/>
          </a:prstGeom>
        </p:spPr>
        <p:txBody>
          <a:bodyPr/>
          <a:lstStyle>
            <a:lvl1pPr algn="l">
              <a:defRPr sz="26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C3583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74" name="Marcador de Posição do Texto 39">
            <a:extLst>
              <a:ext uri="{FF2B5EF4-FFF2-40B4-BE49-F238E27FC236}">
                <a16:creationId xmlns:a16="http://schemas.microsoft.com/office/drawing/2014/main" id="{70613DC6-0965-5725-7A1F-1B73DD722C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609279" y="9127067"/>
            <a:ext cx="3577650" cy="1226604"/>
          </a:xfrm>
          <a:prstGeom prst="rect">
            <a:avLst/>
          </a:prstGeom>
        </p:spPr>
        <p:txBody>
          <a:bodyPr/>
          <a:lstStyle>
            <a:lvl1pPr algn="l">
              <a:defRPr sz="26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C3583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9964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58208281-E7A5-6E64-50E1-77EB8204A877}"/>
              </a:ext>
            </a:extLst>
          </p:cNvPr>
          <p:cNvSpPr/>
          <p:nvPr userDrawn="1"/>
        </p:nvSpPr>
        <p:spPr>
          <a:xfrm>
            <a:off x="1" y="0"/>
            <a:ext cx="20104100" cy="11309350"/>
          </a:xfrm>
          <a:prstGeom prst="rect">
            <a:avLst/>
          </a:prstGeom>
          <a:solidFill>
            <a:srgbClr val="2C35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E0206E62-DBD2-507E-EBC6-0A17384364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811" cy="11308953"/>
          </a:xfrm>
          <a:prstGeom prst="rect">
            <a:avLst/>
          </a:prstGeom>
        </p:spPr>
      </p:pic>
      <p:sp>
        <p:nvSpPr>
          <p:cNvPr id="68" name="Forma Livre 67">
            <a:extLst>
              <a:ext uri="{FF2B5EF4-FFF2-40B4-BE49-F238E27FC236}">
                <a16:creationId xmlns:a16="http://schemas.microsoft.com/office/drawing/2014/main" id="{F99A8F46-BA08-EA46-8EC3-273D6573EECC}"/>
              </a:ext>
            </a:extLst>
          </p:cNvPr>
          <p:cNvSpPr/>
          <p:nvPr userDrawn="1"/>
        </p:nvSpPr>
        <p:spPr>
          <a:xfrm>
            <a:off x="254300" y="1105535"/>
            <a:ext cx="554691" cy="1047750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/>
          </a:p>
        </p:txBody>
      </p:sp>
      <p:pic>
        <p:nvPicPr>
          <p:cNvPr id="59" name="Imagem 58">
            <a:extLst>
              <a:ext uri="{FF2B5EF4-FFF2-40B4-BE49-F238E27FC236}">
                <a16:creationId xmlns:a16="http://schemas.microsoft.com/office/drawing/2014/main" id="{6C938501-EF01-CD2B-FF15-E5FD2ECDDC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4" y="4749301"/>
            <a:ext cx="12185798" cy="6304873"/>
          </a:xfrm>
          <a:prstGeom prst="rect">
            <a:avLst/>
          </a:prstGeom>
        </p:spPr>
      </p:pic>
      <p:sp>
        <p:nvSpPr>
          <p:cNvPr id="19" name="Atraso 18">
            <a:extLst>
              <a:ext uri="{FF2B5EF4-FFF2-40B4-BE49-F238E27FC236}">
                <a16:creationId xmlns:a16="http://schemas.microsoft.com/office/drawing/2014/main" id="{438997BF-BB5F-AABD-48CF-8979DBD36D88}"/>
              </a:ext>
            </a:extLst>
          </p:cNvPr>
          <p:cNvSpPr/>
          <p:nvPr userDrawn="1"/>
        </p:nvSpPr>
        <p:spPr>
          <a:xfrm rot="10800000">
            <a:off x="18723819" y="10150475"/>
            <a:ext cx="1380281" cy="697374"/>
          </a:xfrm>
          <a:custGeom>
            <a:avLst/>
            <a:gdLst>
              <a:gd name="connsiteX0" fmla="*/ 0 w 685800"/>
              <a:gd name="connsiteY0" fmla="*/ 0 h 685800"/>
              <a:gd name="connsiteX1" fmla="*/ 342900 w 685800"/>
              <a:gd name="connsiteY1" fmla="*/ 0 h 685800"/>
              <a:gd name="connsiteX2" fmla="*/ 685800 w 685800"/>
              <a:gd name="connsiteY2" fmla="*/ 342900 h 685800"/>
              <a:gd name="connsiteX3" fmla="*/ 342900 w 685800"/>
              <a:gd name="connsiteY3" fmla="*/ 685800 h 685800"/>
              <a:gd name="connsiteX4" fmla="*/ 0 w 685800"/>
              <a:gd name="connsiteY4" fmla="*/ 685800 h 685800"/>
              <a:gd name="connsiteX5" fmla="*/ 0 w 685800"/>
              <a:gd name="connsiteY5" fmla="*/ 0 h 685800"/>
              <a:gd name="connsiteX0" fmla="*/ 694481 w 1380281"/>
              <a:gd name="connsiteY0" fmla="*/ 0 h 685800"/>
              <a:gd name="connsiteX1" fmla="*/ 1037381 w 1380281"/>
              <a:gd name="connsiteY1" fmla="*/ 0 h 685800"/>
              <a:gd name="connsiteX2" fmla="*/ 1380281 w 1380281"/>
              <a:gd name="connsiteY2" fmla="*/ 342900 h 685800"/>
              <a:gd name="connsiteX3" fmla="*/ 1037381 w 1380281"/>
              <a:gd name="connsiteY3" fmla="*/ 685800 h 685800"/>
              <a:gd name="connsiteX4" fmla="*/ 0 w 1380281"/>
              <a:gd name="connsiteY4" fmla="*/ 685800 h 685800"/>
              <a:gd name="connsiteX5" fmla="*/ 694481 w 1380281"/>
              <a:gd name="connsiteY5" fmla="*/ 0 h 685800"/>
              <a:gd name="connsiteX0" fmla="*/ 0 w 1391856"/>
              <a:gd name="connsiteY0" fmla="*/ 0 h 685800"/>
              <a:gd name="connsiteX1" fmla="*/ 1048956 w 1391856"/>
              <a:gd name="connsiteY1" fmla="*/ 0 h 685800"/>
              <a:gd name="connsiteX2" fmla="*/ 1391856 w 1391856"/>
              <a:gd name="connsiteY2" fmla="*/ 342900 h 685800"/>
              <a:gd name="connsiteX3" fmla="*/ 1048956 w 1391856"/>
              <a:gd name="connsiteY3" fmla="*/ 685800 h 685800"/>
              <a:gd name="connsiteX4" fmla="*/ 11575 w 1391856"/>
              <a:gd name="connsiteY4" fmla="*/ 685800 h 685800"/>
              <a:gd name="connsiteX5" fmla="*/ 0 w 1391856"/>
              <a:gd name="connsiteY5" fmla="*/ 0 h 685800"/>
              <a:gd name="connsiteX0" fmla="*/ 0 w 1380281"/>
              <a:gd name="connsiteY0" fmla="*/ 0 h 697374"/>
              <a:gd name="connsiteX1" fmla="*/ 1037381 w 1380281"/>
              <a:gd name="connsiteY1" fmla="*/ 11574 h 697374"/>
              <a:gd name="connsiteX2" fmla="*/ 1380281 w 1380281"/>
              <a:gd name="connsiteY2" fmla="*/ 354474 h 697374"/>
              <a:gd name="connsiteX3" fmla="*/ 1037381 w 1380281"/>
              <a:gd name="connsiteY3" fmla="*/ 697374 h 697374"/>
              <a:gd name="connsiteX4" fmla="*/ 0 w 1380281"/>
              <a:gd name="connsiteY4" fmla="*/ 697374 h 697374"/>
              <a:gd name="connsiteX5" fmla="*/ 0 w 1380281"/>
              <a:gd name="connsiteY5" fmla="*/ 0 h 69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0281" h="697374">
                <a:moveTo>
                  <a:pt x="0" y="0"/>
                </a:moveTo>
                <a:lnTo>
                  <a:pt x="1037381" y="11574"/>
                </a:lnTo>
                <a:cubicBezTo>
                  <a:pt x="1226759" y="11574"/>
                  <a:pt x="1380281" y="165096"/>
                  <a:pt x="1380281" y="354474"/>
                </a:cubicBezTo>
                <a:cubicBezTo>
                  <a:pt x="1380281" y="543852"/>
                  <a:pt x="1226759" y="697374"/>
                  <a:pt x="1037381" y="697374"/>
                </a:cubicBezTo>
                <a:lnTo>
                  <a:pt x="0" y="697374"/>
                </a:lnTo>
                <a:lnTo>
                  <a:pt x="0" y="0"/>
                </a:lnTo>
                <a:close/>
              </a:path>
            </a:pathLst>
          </a:cu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rgbClr val="F9D26F"/>
                </a:solidFill>
              </a:rPr>
              <a:t>a</a:t>
            </a:r>
          </a:p>
        </p:txBody>
      </p:sp>
      <p:pic>
        <p:nvPicPr>
          <p:cNvPr id="52" name="Imagem 51">
            <a:extLst>
              <a:ext uri="{FF2B5EF4-FFF2-40B4-BE49-F238E27FC236}">
                <a16:creationId xmlns:a16="http://schemas.microsoft.com/office/drawing/2014/main" id="{34DAEBDA-6BD2-260C-7D27-1FCD200FF7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388" y="757803"/>
            <a:ext cx="2615191" cy="1192517"/>
          </a:xfrm>
          <a:prstGeom prst="rect">
            <a:avLst/>
          </a:prstGeom>
        </p:spPr>
      </p:pic>
      <p:sp>
        <p:nvSpPr>
          <p:cNvPr id="60" name="Holder 6">
            <a:extLst>
              <a:ext uri="{FF2B5EF4-FFF2-40B4-BE49-F238E27FC236}">
                <a16:creationId xmlns:a16="http://schemas.microsoft.com/office/drawing/2014/main" id="{6077104C-5B2E-F4DD-23CC-38EF2AC591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891251" y="10328275"/>
            <a:ext cx="903328" cy="381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2985"/>
              </a:lnSpc>
            </a:pPr>
            <a:fld id="{81D60167-4931-47E6-BA6A-407CBD079E47}" type="slidenum">
              <a:rPr lang="pt-PT" spc="-25" smtClean="0"/>
              <a:pPr marL="38102">
                <a:lnSpc>
                  <a:spcPts val="2985"/>
                </a:lnSpc>
              </a:pPr>
              <a:t>‹#›</a:t>
            </a:fld>
            <a:endParaRPr lang="pt-PT" spc="-25" dirty="0"/>
          </a:p>
        </p:txBody>
      </p:sp>
      <p:cxnSp>
        <p:nvCxnSpPr>
          <p:cNvPr id="17" name="Conexão Reta 16">
            <a:extLst>
              <a:ext uri="{FF2B5EF4-FFF2-40B4-BE49-F238E27FC236}">
                <a16:creationId xmlns:a16="http://schemas.microsoft.com/office/drawing/2014/main" id="{704F3621-070B-5C12-77D0-9CFC899BE38E}"/>
              </a:ext>
            </a:extLst>
          </p:cNvPr>
          <p:cNvCxnSpPr>
            <a:cxnSpLocks/>
          </p:cNvCxnSpPr>
          <p:nvPr userDrawn="1"/>
        </p:nvCxnSpPr>
        <p:spPr>
          <a:xfrm>
            <a:off x="1229096" y="1897413"/>
            <a:ext cx="12934773" cy="0"/>
          </a:xfrm>
          <a:prstGeom prst="line">
            <a:avLst/>
          </a:prstGeom>
          <a:ln w="317500" cap="rnd">
            <a:solidFill>
              <a:srgbClr val="F9D26F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212849" y="1235075"/>
            <a:ext cx="14073510" cy="76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1" b="1" i="0">
                <a:solidFill>
                  <a:srgbClr val="2C3583"/>
                </a:solidFill>
                <a:latin typeface="Arial"/>
                <a:cs typeface="Arial"/>
              </a:defRPr>
            </a:lvl1pPr>
          </a:lstStyle>
          <a:p>
            <a:r>
              <a:rPr lang="pt-PT" dirty="0" err="1"/>
              <a:t>Main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Here</a:t>
            </a:r>
            <a:endParaRPr lang="pt-PT" dirty="0"/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CE544BD6-3C54-3BD5-569A-30C2BFC96023}"/>
              </a:ext>
            </a:extLst>
          </p:cNvPr>
          <p:cNvCxnSpPr>
            <a:cxnSpLocks/>
          </p:cNvCxnSpPr>
          <p:nvPr userDrawn="1"/>
        </p:nvCxnSpPr>
        <p:spPr>
          <a:xfrm>
            <a:off x="1229096" y="2640363"/>
            <a:ext cx="8680448" cy="0"/>
          </a:xfrm>
          <a:prstGeom prst="line">
            <a:avLst/>
          </a:prstGeom>
          <a:ln w="317500" cap="rnd">
            <a:solidFill>
              <a:srgbClr val="F9D26F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3A44B59A-B880-29F3-84F2-11ACDAB605A6}"/>
              </a:ext>
            </a:extLst>
          </p:cNvPr>
          <p:cNvCxnSpPr>
            <a:cxnSpLocks/>
          </p:cNvCxnSpPr>
          <p:nvPr userDrawn="1"/>
        </p:nvCxnSpPr>
        <p:spPr>
          <a:xfrm>
            <a:off x="1330964" y="4053873"/>
            <a:ext cx="4726936" cy="0"/>
          </a:xfrm>
          <a:prstGeom prst="line">
            <a:avLst/>
          </a:prstGeom>
          <a:ln w="571500" cap="rnd">
            <a:solidFill>
              <a:srgbClr val="60BE7A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arcador de Posição do Texto 39">
            <a:extLst>
              <a:ext uri="{FF2B5EF4-FFF2-40B4-BE49-F238E27FC236}">
                <a16:creationId xmlns:a16="http://schemas.microsoft.com/office/drawing/2014/main" id="{5FF02AC4-E8B8-8DC1-7C0D-7CF1CD1FFF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3427" y="3716183"/>
            <a:ext cx="4958773" cy="533534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>
                <a:solidFill>
                  <a:schemeClr val="bg1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E8DE82E-041C-C7F3-C262-5DB2100AC7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15" y="2982880"/>
            <a:ext cx="16057255" cy="8077549"/>
          </a:xfrm>
          <a:prstGeom prst="rect">
            <a:avLst/>
          </a:prstGeom>
        </p:spPr>
      </p:pic>
      <p:sp>
        <p:nvSpPr>
          <p:cNvPr id="14" name="Marcador de Posição do Texto 39">
            <a:extLst>
              <a:ext uri="{FF2B5EF4-FFF2-40B4-BE49-F238E27FC236}">
                <a16:creationId xmlns:a16="http://schemas.microsoft.com/office/drawing/2014/main" id="{7D992125-6BD9-CA79-C470-72FEA96689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67788" y="8803217"/>
            <a:ext cx="3576062" cy="607483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22" name="Marcador de Posição do Texto 39">
            <a:extLst>
              <a:ext uri="{FF2B5EF4-FFF2-40B4-BE49-F238E27FC236}">
                <a16:creationId xmlns:a16="http://schemas.microsoft.com/office/drawing/2014/main" id="{3D27CCA1-4AC6-21BA-2267-6881596B64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7788" y="9508067"/>
            <a:ext cx="3576062" cy="607483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cxnSp>
        <p:nvCxnSpPr>
          <p:cNvPr id="25" name="Conexão Reta 24">
            <a:extLst>
              <a:ext uri="{FF2B5EF4-FFF2-40B4-BE49-F238E27FC236}">
                <a16:creationId xmlns:a16="http://schemas.microsoft.com/office/drawing/2014/main" id="{B331F943-A4FD-2C90-D2A9-5D0ECD100683}"/>
              </a:ext>
            </a:extLst>
          </p:cNvPr>
          <p:cNvCxnSpPr>
            <a:cxnSpLocks/>
          </p:cNvCxnSpPr>
          <p:nvPr userDrawn="1"/>
        </p:nvCxnSpPr>
        <p:spPr>
          <a:xfrm>
            <a:off x="5344189" y="6958566"/>
            <a:ext cx="2971800" cy="17145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m 27">
            <a:extLst>
              <a:ext uri="{FF2B5EF4-FFF2-40B4-BE49-F238E27FC236}">
                <a16:creationId xmlns:a16="http://schemas.microsoft.com/office/drawing/2014/main" id="{B157A20F-8FE2-8EEB-FF61-5C6BCB4146E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35" y="7354628"/>
            <a:ext cx="965231" cy="1095375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24A832CA-96A1-E572-5403-A4D755B496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86" y="4327007"/>
            <a:ext cx="861769" cy="1092975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0986E985-418F-D33D-6191-724CD83CA38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900" y="3514059"/>
            <a:ext cx="819865" cy="1103275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E2BC33FC-B49A-10C8-6BCE-61B24467EB2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000" y="3487392"/>
            <a:ext cx="1105750" cy="1139948"/>
          </a:xfrm>
          <a:prstGeom prst="rect">
            <a:avLst/>
          </a:prstGeom>
        </p:spPr>
      </p:pic>
      <p:sp>
        <p:nvSpPr>
          <p:cNvPr id="38" name="Marcador de Posição do Texto 39">
            <a:extLst>
              <a:ext uri="{FF2B5EF4-FFF2-40B4-BE49-F238E27FC236}">
                <a16:creationId xmlns:a16="http://schemas.microsoft.com/office/drawing/2014/main" id="{9517C866-EC59-BE85-C589-08CF2EBA43D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49431" y="5652436"/>
            <a:ext cx="3921620" cy="607483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39" name="Marcador de Posição do Texto 39">
            <a:extLst>
              <a:ext uri="{FF2B5EF4-FFF2-40B4-BE49-F238E27FC236}">
                <a16:creationId xmlns:a16="http://schemas.microsoft.com/office/drawing/2014/main" id="{7297A862-498D-F4AF-8998-9BCA6C1741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431" y="6357286"/>
            <a:ext cx="3921620" cy="607483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cxnSp>
        <p:nvCxnSpPr>
          <p:cNvPr id="41" name="Conexão Reta 40">
            <a:extLst>
              <a:ext uri="{FF2B5EF4-FFF2-40B4-BE49-F238E27FC236}">
                <a16:creationId xmlns:a16="http://schemas.microsoft.com/office/drawing/2014/main" id="{FF42D675-513D-6E4C-2701-E1E8878E97CF}"/>
              </a:ext>
            </a:extLst>
          </p:cNvPr>
          <p:cNvCxnSpPr>
            <a:cxnSpLocks/>
          </p:cNvCxnSpPr>
          <p:nvPr userDrawn="1"/>
        </p:nvCxnSpPr>
        <p:spPr>
          <a:xfrm>
            <a:off x="10714758" y="3614304"/>
            <a:ext cx="0" cy="3124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arcador de Posição do Texto 39">
            <a:extLst>
              <a:ext uri="{FF2B5EF4-FFF2-40B4-BE49-F238E27FC236}">
                <a16:creationId xmlns:a16="http://schemas.microsoft.com/office/drawing/2014/main" id="{10968407-1096-57AE-0D4D-8D30D2FD6B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111488" y="4891322"/>
            <a:ext cx="3576062" cy="607483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48" name="Marcador de Posição do Texto 39">
            <a:extLst>
              <a:ext uri="{FF2B5EF4-FFF2-40B4-BE49-F238E27FC236}">
                <a16:creationId xmlns:a16="http://schemas.microsoft.com/office/drawing/2014/main" id="{2616CE86-21C3-4200-5B8F-F1461759D2A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111488" y="5596172"/>
            <a:ext cx="3576062" cy="607483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cxnSp>
        <p:nvCxnSpPr>
          <p:cNvPr id="49" name="Conexão Reta 48">
            <a:extLst>
              <a:ext uri="{FF2B5EF4-FFF2-40B4-BE49-F238E27FC236}">
                <a16:creationId xmlns:a16="http://schemas.microsoft.com/office/drawing/2014/main" id="{84735737-4155-11C9-9A03-F44768B9AEE8}"/>
              </a:ext>
            </a:extLst>
          </p:cNvPr>
          <p:cNvCxnSpPr>
            <a:cxnSpLocks/>
          </p:cNvCxnSpPr>
          <p:nvPr userDrawn="1"/>
        </p:nvCxnSpPr>
        <p:spPr>
          <a:xfrm>
            <a:off x="15201900" y="3581400"/>
            <a:ext cx="0" cy="3124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Marcador de Posição do Texto 39">
            <a:extLst>
              <a:ext uri="{FF2B5EF4-FFF2-40B4-BE49-F238E27FC236}">
                <a16:creationId xmlns:a16="http://schemas.microsoft.com/office/drawing/2014/main" id="{A5AE4F31-3A33-B627-7087-79A244B950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607288" y="4848792"/>
            <a:ext cx="3576062" cy="607483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51" name="Marcador de Posição do Texto 39">
            <a:extLst>
              <a:ext uri="{FF2B5EF4-FFF2-40B4-BE49-F238E27FC236}">
                <a16:creationId xmlns:a16="http://schemas.microsoft.com/office/drawing/2014/main" id="{95804DAA-BA3E-DC40-8D00-0A5E01FD35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607288" y="5553642"/>
            <a:ext cx="3576062" cy="607483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C4B0F0F-CD40-993B-DA19-E8269EF73D5F}"/>
              </a:ext>
            </a:extLst>
          </p:cNvPr>
          <p:cNvSpPr/>
          <p:nvPr userDrawn="1"/>
        </p:nvSpPr>
        <p:spPr>
          <a:xfrm>
            <a:off x="1946497" y="6039293"/>
            <a:ext cx="1371525" cy="1371525"/>
          </a:xfrm>
          <a:prstGeom prst="ellipse">
            <a:avLst/>
          </a:prstGeom>
          <a:noFill/>
          <a:ln w="635000">
            <a:solidFill>
              <a:srgbClr val="EE59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58208281-E7A5-6E64-50E1-77EB8204A877}"/>
              </a:ext>
            </a:extLst>
          </p:cNvPr>
          <p:cNvSpPr/>
          <p:nvPr userDrawn="1"/>
        </p:nvSpPr>
        <p:spPr>
          <a:xfrm>
            <a:off x="1" y="0"/>
            <a:ext cx="20104100" cy="11309350"/>
          </a:xfrm>
          <a:prstGeom prst="rect">
            <a:avLst/>
          </a:prstGeom>
          <a:solidFill>
            <a:srgbClr val="2C35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D5CC0B02-D3C1-8639-B6FE-A5A992D323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811" cy="11308953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58B7EE8F-5173-BB91-F7B2-D95D06D417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30" y="4959868"/>
            <a:ext cx="12099851" cy="604992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E8DE82E-041C-C7F3-C262-5DB2100AC7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595" y="2973665"/>
            <a:ext cx="16057255" cy="8077549"/>
          </a:xfrm>
          <a:prstGeom prst="rect">
            <a:avLst/>
          </a:prstGeom>
        </p:spPr>
      </p:pic>
      <p:sp>
        <p:nvSpPr>
          <p:cNvPr id="19" name="Atraso 18">
            <a:extLst>
              <a:ext uri="{FF2B5EF4-FFF2-40B4-BE49-F238E27FC236}">
                <a16:creationId xmlns:a16="http://schemas.microsoft.com/office/drawing/2014/main" id="{438997BF-BB5F-AABD-48CF-8979DBD36D88}"/>
              </a:ext>
            </a:extLst>
          </p:cNvPr>
          <p:cNvSpPr/>
          <p:nvPr userDrawn="1"/>
        </p:nvSpPr>
        <p:spPr>
          <a:xfrm rot="10800000">
            <a:off x="18723819" y="10150475"/>
            <a:ext cx="1380281" cy="697374"/>
          </a:xfrm>
          <a:custGeom>
            <a:avLst/>
            <a:gdLst>
              <a:gd name="connsiteX0" fmla="*/ 0 w 685800"/>
              <a:gd name="connsiteY0" fmla="*/ 0 h 685800"/>
              <a:gd name="connsiteX1" fmla="*/ 342900 w 685800"/>
              <a:gd name="connsiteY1" fmla="*/ 0 h 685800"/>
              <a:gd name="connsiteX2" fmla="*/ 685800 w 685800"/>
              <a:gd name="connsiteY2" fmla="*/ 342900 h 685800"/>
              <a:gd name="connsiteX3" fmla="*/ 342900 w 685800"/>
              <a:gd name="connsiteY3" fmla="*/ 685800 h 685800"/>
              <a:gd name="connsiteX4" fmla="*/ 0 w 685800"/>
              <a:gd name="connsiteY4" fmla="*/ 685800 h 685800"/>
              <a:gd name="connsiteX5" fmla="*/ 0 w 685800"/>
              <a:gd name="connsiteY5" fmla="*/ 0 h 685800"/>
              <a:gd name="connsiteX0" fmla="*/ 694481 w 1380281"/>
              <a:gd name="connsiteY0" fmla="*/ 0 h 685800"/>
              <a:gd name="connsiteX1" fmla="*/ 1037381 w 1380281"/>
              <a:gd name="connsiteY1" fmla="*/ 0 h 685800"/>
              <a:gd name="connsiteX2" fmla="*/ 1380281 w 1380281"/>
              <a:gd name="connsiteY2" fmla="*/ 342900 h 685800"/>
              <a:gd name="connsiteX3" fmla="*/ 1037381 w 1380281"/>
              <a:gd name="connsiteY3" fmla="*/ 685800 h 685800"/>
              <a:gd name="connsiteX4" fmla="*/ 0 w 1380281"/>
              <a:gd name="connsiteY4" fmla="*/ 685800 h 685800"/>
              <a:gd name="connsiteX5" fmla="*/ 694481 w 1380281"/>
              <a:gd name="connsiteY5" fmla="*/ 0 h 685800"/>
              <a:gd name="connsiteX0" fmla="*/ 0 w 1391856"/>
              <a:gd name="connsiteY0" fmla="*/ 0 h 685800"/>
              <a:gd name="connsiteX1" fmla="*/ 1048956 w 1391856"/>
              <a:gd name="connsiteY1" fmla="*/ 0 h 685800"/>
              <a:gd name="connsiteX2" fmla="*/ 1391856 w 1391856"/>
              <a:gd name="connsiteY2" fmla="*/ 342900 h 685800"/>
              <a:gd name="connsiteX3" fmla="*/ 1048956 w 1391856"/>
              <a:gd name="connsiteY3" fmla="*/ 685800 h 685800"/>
              <a:gd name="connsiteX4" fmla="*/ 11575 w 1391856"/>
              <a:gd name="connsiteY4" fmla="*/ 685800 h 685800"/>
              <a:gd name="connsiteX5" fmla="*/ 0 w 1391856"/>
              <a:gd name="connsiteY5" fmla="*/ 0 h 685800"/>
              <a:gd name="connsiteX0" fmla="*/ 0 w 1380281"/>
              <a:gd name="connsiteY0" fmla="*/ 0 h 697374"/>
              <a:gd name="connsiteX1" fmla="*/ 1037381 w 1380281"/>
              <a:gd name="connsiteY1" fmla="*/ 11574 h 697374"/>
              <a:gd name="connsiteX2" fmla="*/ 1380281 w 1380281"/>
              <a:gd name="connsiteY2" fmla="*/ 354474 h 697374"/>
              <a:gd name="connsiteX3" fmla="*/ 1037381 w 1380281"/>
              <a:gd name="connsiteY3" fmla="*/ 697374 h 697374"/>
              <a:gd name="connsiteX4" fmla="*/ 0 w 1380281"/>
              <a:gd name="connsiteY4" fmla="*/ 697374 h 697374"/>
              <a:gd name="connsiteX5" fmla="*/ 0 w 1380281"/>
              <a:gd name="connsiteY5" fmla="*/ 0 h 69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0281" h="697374">
                <a:moveTo>
                  <a:pt x="0" y="0"/>
                </a:moveTo>
                <a:lnTo>
                  <a:pt x="1037381" y="11574"/>
                </a:lnTo>
                <a:cubicBezTo>
                  <a:pt x="1226759" y="11574"/>
                  <a:pt x="1380281" y="165096"/>
                  <a:pt x="1380281" y="354474"/>
                </a:cubicBezTo>
                <a:cubicBezTo>
                  <a:pt x="1380281" y="543852"/>
                  <a:pt x="1226759" y="697374"/>
                  <a:pt x="1037381" y="697374"/>
                </a:cubicBezTo>
                <a:lnTo>
                  <a:pt x="0" y="697374"/>
                </a:lnTo>
                <a:lnTo>
                  <a:pt x="0" y="0"/>
                </a:lnTo>
                <a:close/>
              </a:path>
            </a:pathLst>
          </a:cu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rgbClr val="F9D26F"/>
                </a:solidFill>
              </a:rPr>
              <a:t>a</a:t>
            </a:r>
          </a:p>
        </p:txBody>
      </p:sp>
      <p:pic>
        <p:nvPicPr>
          <p:cNvPr id="52" name="Imagem 51">
            <a:extLst>
              <a:ext uri="{FF2B5EF4-FFF2-40B4-BE49-F238E27FC236}">
                <a16:creationId xmlns:a16="http://schemas.microsoft.com/office/drawing/2014/main" id="{34DAEBDA-6BD2-260C-7D27-1FCD200FF7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388" y="757803"/>
            <a:ext cx="2615191" cy="1192517"/>
          </a:xfrm>
          <a:prstGeom prst="rect">
            <a:avLst/>
          </a:prstGeom>
        </p:spPr>
      </p:pic>
      <p:sp>
        <p:nvSpPr>
          <p:cNvPr id="60" name="Holder 6">
            <a:extLst>
              <a:ext uri="{FF2B5EF4-FFF2-40B4-BE49-F238E27FC236}">
                <a16:creationId xmlns:a16="http://schemas.microsoft.com/office/drawing/2014/main" id="{6077104C-5B2E-F4DD-23CC-38EF2AC591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891251" y="10328275"/>
            <a:ext cx="903328" cy="381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2985"/>
              </a:lnSpc>
            </a:pPr>
            <a:fld id="{81D60167-4931-47E6-BA6A-407CBD079E47}" type="slidenum">
              <a:rPr lang="pt-PT" spc="-25" smtClean="0"/>
              <a:pPr marL="38102">
                <a:lnSpc>
                  <a:spcPts val="2985"/>
                </a:lnSpc>
              </a:pPr>
              <a:t>‹#›</a:t>
            </a:fld>
            <a:endParaRPr lang="pt-PT" spc="-25" dirty="0"/>
          </a:p>
        </p:txBody>
      </p: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3A44B59A-B880-29F3-84F2-11ACDAB605A6}"/>
              </a:ext>
            </a:extLst>
          </p:cNvPr>
          <p:cNvCxnSpPr>
            <a:cxnSpLocks/>
          </p:cNvCxnSpPr>
          <p:nvPr userDrawn="1"/>
        </p:nvCxnSpPr>
        <p:spPr>
          <a:xfrm>
            <a:off x="1330964" y="2072673"/>
            <a:ext cx="4726936" cy="0"/>
          </a:xfrm>
          <a:prstGeom prst="line">
            <a:avLst/>
          </a:prstGeom>
          <a:ln w="571500" cap="rnd">
            <a:solidFill>
              <a:srgbClr val="60BE7A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arcador de Posição do Texto 39">
            <a:extLst>
              <a:ext uri="{FF2B5EF4-FFF2-40B4-BE49-F238E27FC236}">
                <a16:creationId xmlns:a16="http://schemas.microsoft.com/office/drawing/2014/main" id="{5FF02AC4-E8B8-8DC1-7C0D-7CF1CD1FFF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2162" y="1722474"/>
            <a:ext cx="4958773" cy="439717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>
                <a:solidFill>
                  <a:schemeClr val="bg1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14" name="Marcador de Posição do Texto 39">
            <a:extLst>
              <a:ext uri="{FF2B5EF4-FFF2-40B4-BE49-F238E27FC236}">
                <a16:creationId xmlns:a16="http://schemas.microsoft.com/office/drawing/2014/main" id="{7D992125-6BD9-CA79-C470-72FEA96689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087025" y="8462974"/>
            <a:ext cx="3576062" cy="607483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22" name="Marcador de Posição do Texto 39">
            <a:extLst>
              <a:ext uri="{FF2B5EF4-FFF2-40B4-BE49-F238E27FC236}">
                <a16:creationId xmlns:a16="http://schemas.microsoft.com/office/drawing/2014/main" id="{3D27CCA1-4AC6-21BA-2267-6881596B64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87025" y="9167824"/>
            <a:ext cx="3576062" cy="607483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cxnSp>
        <p:nvCxnSpPr>
          <p:cNvPr id="25" name="Conexão Reta 24">
            <a:extLst>
              <a:ext uri="{FF2B5EF4-FFF2-40B4-BE49-F238E27FC236}">
                <a16:creationId xmlns:a16="http://schemas.microsoft.com/office/drawing/2014/main" id="{B331F943-A4FD-2C90-D2A9-5D0ECD10068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42920" y="5640130"/>
            <a:ext cx="2468083" cy="216416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xão Reta 40">
            <a:extLst>
              <a:ext uri="{FF2B5EF4-FFF2-40B4-BE49-F238E27FC236}">
                <a16:creationId xmlns:a16="http://schemas.microsoft.com/office/drawing/2014/main" id="{FF42D675-513D-6E4C-2701-E1E8878E97CF}"/>
              </a:ext>
            </a:extLst>
          </p:cNvPr>
          <p:cNvCxnSpPr>
            <a:cxnSpLocks/>
          </p:cNvCxnSpPr>
          <p:nvPr userDrawn="1"/>
        </p:nvCxnSpPr>
        <p:spPr>
          <a:xfrm>
            <a:off x="8259282" y="3642980"/>
            <a:ext cx="0" cy="3124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327D94CC-0E8E-E303-93AD-6873DE0EE3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3" y="3690457"/>
            <a:ext cx="935904" cy="93590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C437F66-DCB0-7EF0-A52B-D81EA0B57F7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07" y="3638291"/>
            <a:ext cx="886646" cy="88664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62CB544-6B6A-E928-ACDA-F4167B95E1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558" y="3722576"/>
            <a:ext cx="699465" cy="95560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2CC8C7ED-0767-1CD7-BC90-472D08C68A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792" y="7211200"/>
            <a:ext cx="965459" cy="955607"/>
          </a:xfrm>
          <a:prstGeom prst="rect">
            <a:avLst/>
          </a:prstGeom>
        </p:spPr>
      </p:pic>
      <p:sp>
        <p:nvSpPr>
          <p:cNvPr id="24" name="Marcador de Posição do Texto 39">
            <a:extLst>
              <a:ext uri="{FF2B5EF4-FFF2-40B4-BE49-F238E27FC236}">
                <a16:creationId xmlns:a16="http://schemas.microsoft.com/office/drawing/2014/main" id="{4D939411-F8D6-3DAF-9660-BD1CB2094E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81825" y="4979039"/>
            <a:ext cx="3326640" cy="607483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26" name="Marcador de Posição do Texto 39">
            <a:extLst>
              <a:ext uri="{FF2B5EF4-FFF2-40B4-BE49-F238E27FC236}">
                <a16:creationId xmlns:a16="http://schemas.microsoft.com/office/drawing/2014/main" id="{D8D0B3F5-BF45-FF6A-6ED7-CF0A3E7069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81825" y="5683889"/>
            <a:ext cx="3326640" cy="607483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27" name="Marcador de Posição do Texto 39">
            <a:extLst>
              <a:ext uri="{FF2B5EF4-FFF2-40B4-BE49-F238E27FC236}">
                <a16:creationId xmlns:a16="http://schemas.microsoft.com/office/drawing/2014/main" id="{166EDA20-2399-58B5-C25D-A4A6338C131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40487" y="5003849"/>
            <a:ext cx="3326640" cy="607483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29" name="Marcador de Posição do Texto 39">
            <a:extLst>
              <a:ext uri="{FF2B5EF4-FFF2-40B4-BE49-F238E27FC236}">
                <a16:creationId xmlns:a16="http://schemas.microsoft.com/office/drawing/2014/main" id="{C07774B9-69B2-E407-C0A6-3E43C49DE6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40487" y="5708699"/>
            <a:ext cx="3326640" cy="607483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31" name="Marcador de Posição do Texto 39">
            <a:extLst>
              <a:ext uri="{FF2B5EF4-FFF2-40B4-BE49-F238E27FC236}">
                <a16:creationId xmlns:a16="http://schemas.microsoft.com/office/drawing/2014/main" id="{744D2823-11D1-B18F-2E8D-9B1725B24D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4495" y="5007393"/>
            <a:ext cx="3326640" cy="607483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32" name="Marcador de Posição do Texto 39">
            <a:extLst>
              <a:ext uri="{FF2B5EF4-FFF2-40B4-BE49-F238E27FC236}">
                <a16:creationId xmlns:a16="http://schemas.microsoft.com/office/drawing/2014/main" id="{EFAAE418-631E-D553-527B-B9B69D33343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4495" y="5712243"/>
            <a:ext cx="3326640" cy="607483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D1B47EF-C66E-95E5-8AD0-58D6416E1D65}"/>
              </a:ext>
            </a:extLst>
          </p:cNvPr>
          <p:cNvCxnSpPr>
            <a:cxnSpLocks/>
          </p:cNvCxnSpPr>
          <p:nvPr userDrawn="1"/>
        </p:nvCxnSpPr>
        <p:spPr>
          <a:xfrm>
            <a:off x="4210533" y="3667789"/>
            <a:ext cx="0" cy="3124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11FF766-2B2B-A57A-B3DD-2810864A83D3}"/>
              </a:ext>
            </a:extLst>
          </p:cNvPr>
          <p:cNvSpPr/>
          <p:nvPr userDrawn="1"/>
        </p:nvSpPr>
        <p:spPr>
          <a:xfrm>
            <a:off x="16172860" y="6018028"/>
            <a:ext cx="1371525" cy="1371525"/>
          </a:xfrm>
          <a:prstGeom prst="ellipse">
            <a:avLst/>
          </a:prstGeom>
          <a:noFill/>
          <a:ln w="635000">
            <a:solidFill>
              <a:srgbClr val="F9BA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848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58208281-E7A5-6E64-50E1-77EB8204A877}"/>
              </a:ext>
            </a:extLst>
          </p:cNvPr>
          <p:cNvSpPr/>
          <p:nvPr userDrawn="1"/>
        </p:nvSpPr>
        <p:spPr>
          <a:xfrm>
            <a:off x="1" y="0"/>
            <a:ext cx="20104100" cy="11309350"/>
          </a:xfrm>
          <a:prstGeom prst="rect">
            <a:avLst/>
          </a:prstGeom>
          <a:solidFill>
            <a:srgbClr val="2C35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5088487-8754-EAC2-ECDC-699BC5D178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811" cy="11308953"/>
          </a:xfrm>
          <a:prstGeom prst="rect">
            <a:avLst/>
          </a:prstGeom>
        </p:spPr>
      </p:pic>
      <p:sp>
        <p:nvSpPr>
          <p:cNvPr id="19" name="Atraso 18">
            <a:extLst>
              <a:ext uri="{FF2B5EF4-FFF2-40B4-BE49-F238E27FC236}">
                <a16:creationId xmlns:a16="http://schemas.microsoft.com/office/drawing/2014/main" id="{438997BF-BB5F-AABD-48CF-8979DBD36D88}"/>
              </a:ext>
            </a:extLst>
          </p:cNvPr>
          <p:cNvSpPr/>
          <p:nvPr userDrawn="1"/>
        </p:nvSpPr>
        <p:spPr>
          <a:xfrm rot="10800000">
            <a:off x="18723819" y="10150475"/>
            <a:ext cx="1380281" cy="697374"/>
          </a:xfrm>
          <a:custGeom>
            <a:avLst/>
            <a:gdLst>
              <a:gd name="connsiteX0" fmla="*/ 0 w 685800"/>
              <a:gd name="connsiteY0" fmla="*/ 0 h 685800"/>
              <a:gd name="connsiteX1" fmla="*/ 342900 w 685800"/>
              <a:gd name="connsiteY1" fmla="*/ 0 h 685800"/>
              <a:gd name="connsiteX2" fmla="*/ 685800 w 685800"/>
              <a:gd name="connsiteY2" fmla="*/ 342900 h 685800"/>
              <a:gd name="connsiteX3" fmla="*/ 342900 w 685800"/>
              <a:gd name="connsiteY3" fmla="*/ 685800 h 685800"/>
              <a:gd name="connsiteX4" fmla="*/ 0 w 685800"/>
              <a:gd name="connsiteY4" fmla="*/ 685800 h 685800"/>
              <a:gd name="connsiteX5" fmla="*/ 0 w 685800"/>
              <a:gd name="connsiteY5" fmla="*/ 0 h 685800"/>
              <a:gd name="connsiteX0" fmla="*/ 694481 w 1380281"/>
              <a:gd name="connsiteY0" fmla="*/ 0 h 685800"/>
              <a:gd name="connsiteX1" fmla="*/ 1037381 w 1380281"/>
              <a:gd name="connsiteY1" fmla="*/ 0 h 685800"/>
              <a:gd name="connsiteX2" fmla="*/ 1380281 w 1380281"/>
              <a:gd name="connsiteY2" fmla="*/ 342900 h 685800"/>
              <a:gd name="connsiteX3" fmla="*/ 1037381 w 1380281"/>
              <a:gd name="connsiteY3" fmla="*/ 685800 h 685800"/>
              <a:gd name="connsiteX4" fmla="*/ 0 w 1380281"/>
              <a:gd name="connsiteY4" fmla="*/ 685800 h 685800"/>
              <a:gd name="connsiteX5" fmla="*/ 694481 w 1380281"/>
              <a:gd name="connsiteY5" fmla="*/ 0 h 685800"/>
              <a:gd name="connsiteX0" fmla="*/ 0 w 1391856"/>
              <a:gd name="connsiteY0" fmla="*/ 0 h 685800"/>
              <a:gd name="connsiteX1" fmla="*/ 1048956 w 1391856"/>
              <a:gd name="connsiteY1" fmla="*/ 0 h 685800"/>
              <a:gd name="connsiteX2" fmla="*/ 1391856 w 1391856"/>
              <a:gd name="connsiteY2" fmla="*/ 342900 h 685800"/>
              <a:gd name="connsiteX3" fmla="*/ 1048956 w 1391856"/>
              <a:gd name="connsiteY3" fmla="*/ 685800 h 685800"/>
              <a:gd name="connsiteX4" fmla="*/ 11575 w 1391856"/>
              <a:gd name="connsiteY4" fmla="*/ 685800 h 685800"/>
              <a:gd name="connsiteX5" fmla="*/ 0 w 1391856"/>
              <a:gd name="connsiteY5" fmla="*/ 0 h 685800"/>
              <a:gd name="connsiteX0" fmla="*/ 0 w 1380281"/>
              <a:gd name="connsiteY0" fmla="*/ 0 h 697374"/>
              <a:gd name="connsiteX1" fmla="*/ 1037381 w 1380281"/>
              <a:gd name="connsiteY1" fmla="*/ 11574 h 697374"/>
              <a:gd name="connsiteX2" fmla="*/ 1380281 w 1380281"/>
              <a:gd name="connsiteY2" fmla="*/ 354474 h 697374"/>
              <a:gd name="connsiteX3" fmla="*/ 1037381 w 1380281"/>
              <a:gd name="connsiteY3" fmla="*/ 697374 h 697374"/>
              <a:gd name="connsiteX4" fmla="*/ 0 w 1380281"/>
              <a:gd name="connsiteY4" fmla="*/ 697374 h 697374"/>
              <a:gd name="connsiteX5" fmla="*/ 0 w 1380281"/>
              <a:gd name="connsiteY5" fmla="*/ 0 h 69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0281" h="697374">
                <a:moveTo>
                  <a:pt x="0" y="0"/>
                </a:moveTo>
                <a:lnTo>
                  <a:pt x="1037381" y="11574"/>
                </a:lnTo>
                <a:cubicBezTo>
                  <a:pt x="1226759" y="11574"/>
                  <a:pt x="1380281" y="165096"/>
                  <a:pt x="1380281" y="354474"/>
                </a:cubicBezTo>
                <a:cubicBezTo>
                  <a:pt x="1380281" y="543852"/>
                  <a:pt x="1226759" y="697374"/>
                  <a:pt x="1037381" y="697374"/>
                </a:cubicBezTo>
                <a:lnTo>
                  <a:pt x="0" y="697374"/>
                </a:lnTo>
                <a:lnTo>
                  <a:pt x="0" y="0"/>
                </a:lnTo>
                <a:close/>
              </a:path>
            </a:pathLst>
          </a:cu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rgbClr val="F9D26F"/>
                </a:solidFill>
              </a:rPr>
              <a:t>a</a:t>
            </a:r>
          </a:p>
        </p:txBody>
      </p:sp>
      <p:pic>
        <p:nvPicPr>
          <p:cNvPr id="52" name="Imagem 51">
            <a:extLst>
              <a:ext uri="{FF2B5EF4-FFF2-40B4-BE49-F238E27FC236}">
                <a16:creationId xmlns:a16="http://schemas.microsoft.com/office/drawing/2014/main" id="{34DAEBDA-6BD2-260C-7D27-1FCD200FF7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388" y="757803"/>
            <a:ext cx="2615191" cy="1192517"/>
          </a:xfrm>
          <a:prstGeom prst="rect">
            <a:avLst/>
          </a:prstGeom>
        </p:spPr>
      </p:pic>
      <p:sp>
        <p:nvSpPr>
          <p:cNvPr id="60" name="Holder 6">
            <a:extLst>
              <a:ext uri="{FF2B5EF4-FFF2-40B4-BE49-F238E27FC236}">
                <a16:creationId xmlns:a16="http://schemas.microsoft.com/office/drawing/2014/main" id="{6077104C-5B2E-F4DD-23CC-38EF2AC591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891251" y="10328275"/>
            <a:ext cx="903328" cy="381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2985"/>
              </a:lnSpc>
            </a:pPr>
            <a:fld id="{81D60167-4931-47E6-BA6A-407CBD079E47}" type="slidenum">
              <a:rPr lang="pt-PT" spc="-25" smtClean="0"/>
              <a:pPr marL="38102">
                <a:lnSpc>
                  <a:spcPts val="2985"/>
                </a:lnSpc>
              </a:pPr>
              <a:t>‹#›</a:t>
            </a:fld>
            <a:endParaRPr lang="pt-PT" spc="-25" dirty="0"/>
          </a:p>
        </p:txBody>
      </p:sp>
      <p:sp>
        <p:nvSpPr>
          <p:cNvPr id="2" name="Forma Livre 1">
            <a:extLst>
              <a:ext uri="{FF2B5EF4-FFF2-40B4-BE49-F238E27FC236}">
                <a16:creationId xmlns:a16="http://schemas.microsoft.com/office/drawing/2014/main" id="{38D8FF5B-8BA8-95A1-E5C9-E5CA61956CB8}"/>
              </a:ext>
            </a:extLst>
          </p:cNvPr>
          <p:cNvSpPr/>
          <p:nvPr userDrawn="1"/>
        </p:nvSpPr>
        <p:spPr>
          <a:xfrm>
            <a:off x="254300" y="1105535"/>
            <a:ext cx="554691" cy="1047750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/>
          </a:p>
        </p:txBody>
      </p:sp>
      <p:cxnSp>
        <p:nvCxnSpPr>
          <p:cNvPr id="3" name="Conexão Reta 2">
            <a:extLst>
              <a:ext uri="{FF2B5EF4-FFF2-40B4-BE49-F238E27FC236}">
                <a16:creationId xmlns:a16="http://schemas.microsoft.com/office/drawing/2014/main" id="{D89EF826-3A31-57DC-68DA-340C22CA58CB}"/>
              </a:ext>
            </a:extLst>
          </p:cNvPr>
          <p:cNvCxnSpPr>
            <a:cxnSpLocks/>
          </p:cNvCxnSpPr>
          <p:nvPr userDrawn="1"/>
        </p:nvCxnSpPr>
        <p:spPr>
          <a:xfrm>
            <a:off x="1229096" y="1897413"/>
            <a:ext cx="8990669" cy="0"/>
          </a:xfrm>
          <a:prstGeom prst="line">
            <a:avLst/>
          </a:prstGeom>
          <a:ln w="317500" cap="rnd">
            <a:solidFill>
              <a:srgbClr val="F9D26F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older 2">
            <a:extLst>
              <a:ext uri="{FF2B5EF4-FFF2-40B4-BE49-F238E27FC236}">
                <a16:creationId xmlns:a16="http://schemas.microsoft.com/office/drawing/2014/main" id="{7FB99DC5-1251-A46A-9EC0-C81A7A80E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2849" y="1235075"/>
            <a:ext cx="10604013" cy="76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1" b="1" i="0">
                <a:solidFill>
                  <a:srgbClr val="2C3583"/>
                </a:solidFill>
                <a:latin typeface="Arial"/>
                <a:cs typeface="Arial"/>
              </a:defRPr>
            </a:lvl1pPr>
          </a:lstStyle>
          <a:p>
            <a:r>
              <a:rPr lang="pt-PT" dirty="0" err="1"/>
              <a:t>Main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Here</a:t>
            </a:r>
            <a:endParaRPr lang="pt-PT" dirty="0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D41AF891-9EA3-4AA0-C0E7-E22CA53A64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" y="3567175"/>
            <a:ext cx="10173711" cy="7435035"/>
          </a:xfrm>
          <a:prstGeom prst="rect">
            <a:avLst/>
          </a:prstGeom>
        </p:spPr>
      </p:pic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FD3651F0-F2B5-E374-D9A6-716228E75B17}"/>
              </a:ext>
            </a:extLst>
          </p:cNvPr>
          <p:cNvCxnSpPr>
            <a:cxnSpLocks/>
          </p:cNvCxnSpPr>
          <p:nvPr userDrawn="1"/>
        </p:nvCxnSpPr>
        <p:spPr>
          <a:xfrm>
            <a:off x="0" y="3349695"/>
            <a:ext cx="14361459" cy="0"/>
          </a:xfrm>
          <a:prstGeom prst="line">
            <a:avLst/>
          </a:prstGeom>
          <a:ln w="1397000" cap="rnd">
            <a:solidFill>
              <a:srgbClr val="60BE7A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B84CF674-27DA-CF20-4D14-81E3693EBEF1}"/>
              </a:ext>
            </a:extLst>
          </p:cNvPr>
          <p:cNvSpPr/>
          <p:nvPr userDrawn="1"/>
        </p:nvSpPr>
        <p:spPr>
          <a:xfrm>
            <a:off x="0" y="2520778"/>
            <a:ext cx="243840" cy="2323071"/>
          </a:xfrm>
          <a:prstGeom prst="rect">
            <a:avLst/>
          </a:prstGeom>
          <a:solidFill>
            <a:srgbClr val="2C35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ECB5C74-E249-FE72-4D2B-7155CD43BB27}"/>
              </a:ext>
            </a:extLst>
          </p:cNvPr>
          <p:cNvSpPr/>
          <p:nvPr userDrawn="1"/>
        </p:nvSpPr>
        <p:spPr>
          <a:xfrm>
            <a:off x="8837168" y="9416182"/>
            <a:ext cx="152400" cy="152400"/>
          </a:xfrm>
          <a:prstGeom prst="ellipse">
            <a:avLst/>
          </a:prstGeom>
          <a:solidFill>
            <a:srgbClr val="05AC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A0DAD0-AFA2-540D-8089-64C8782A98C4}"/>
              </a:ext>
            </a:extLst>
          </p:cNvPr>
          <p:cNvSpPr/>
          <p:nvPr userDrawn="1"/>
        </p:nvSpPr>
        <p:spPr>
          <a:xfrm>
            <a:off x="8837168" y="9813032"/>
            <a:ext cx="152400" cy="152400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7E3895A-CA80-4D23-D571-FFBF869B52AB}"/>
              </a:ext>
            </a:extLst>
          </p:cNvPr>
          <p:cNvSpPr/>
          <p:nvPr userDrawn="1"/>
        </p:nvSpPr>
        <p:spPr>
          <a:xfrm>
            <a:off x="12559030" y="9410246"/>
            <a:ext cx="152400" cy="152400"/>
          </a:xfrm>
          <a:prstGeom prst="ellipse">
            <a:avLst/>
          </a:prstGeom>
          <a:solidFill>
            <a:srgbClr val="667D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9" name="Terminador 38">
            <a:extLst>
              <a:ext uri="{FF2B5EF4-FFF2-40B4-BE49-F238E27FC236}">
                <a16:creationId xmlns:a16="http://schemas.microsoft.com/office/drawing/2014/main" id="{7A13F1E8-E177-8BDD-C793-217435EBC2E5}"/>
              </a:ext>
            </a:extLst>
          </p:cNvPr>
          <p:cNvSpPr/>
          <p:nvPr userDrawn="1"/>
        </p:nvSpPr>
        <p:spPr>
          <a:xfrm>
            <a:off x="15446886" y="9422758"/>
            <a:ext cx="329886" cy="127377"/>
          </a:xfrm>
          <a:prstGeom prst="flowChartTerminator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2" name="Terminador 41">
            <a:extLst>
              <a:ext uri="{FF2B5EF4-FFF2-40B4-BE49-F238E27FC236}">
                <a16:creationId xmlns:a16="http://schemas.microsoft.com/office/drawing/2014/main" id="{FAD7DE8D-5FA8-5ADF-5C36-04E93A4692E8}"/>
              </a:ext>
            </a:extLst>
          </p:cNvPr>
          <p:cNvSpPr/>
          <p:nvPr userDrawn="1"/>
        </p:nvSpPr>
        <p:spPr>
          <a:xfrm>
            <a:off x="15446886" y="9822481"/>
            <a:ext cx="329886" cy="127377"/>
          </a:xfrm>
          <a:prstGeom prst="flowChartTerminator">
            <a:avLst/>
          </a:prstGeom>
          <a:solidFill>
            <a:srgbClr val="F8B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3" name="Marcador de Posição do Texto 47">
            <a:extLst>
              <a:ext uri="{FF2B5EF4-FFF2-40B4-BE49-F238E27FC236}">
                <a16:creationId xmlns:a16="http://schemas.microsoft.com/office/drawing/2014/main" id="{A6C6FAA3-33DC-F2C0-E0CA-78533BC33E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55261" y="4476578"/>
            <a:ext cx="3154614" cy="631028"/>
          </a:xfrm>
          <a:prstGeom prst="rect">
            <a:avLst/>
          </a:prstGeom>
        </p:spPr>
        <p:txBody>
          <a:bodyPr/>
          <a:lstStyle>
            <a:lvl1pPr marL="0" marR="0" indent="0" algn="ctr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Graph</a:t>
            </a:r>
            <a:r>
              <a:rPr lang="pt-PT" dirty="0"/>
              <a:t> </a:t>
            </a:r>
            <a:r>
              <a:rPr lang="pt-PT" dirty="0" err="1"/>
              <a:t>Title</a:t>
            </a:r>
            <a:endParaRPr lang="pt-PT" dirty="0"/>
          </a:p>
        </p:txBody>
      </p:sp>
      <p:sp>
        <p:nvSpPr>
          <p:cNvPr id="44" name="Marcador de Posição do Texto 47">
            <a:extLst>
              <a:ext uri="{FF2B5EF4-FFF2-40B4-BE49-F238E27FC236}">
                <a16:creationId xmlns:a16="http://schemas.microsoft.com/office/drawing/2014/main" id="{A8F72B9C-6C15-3240-55EC-919D60A9D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74592" y="4476578"/>
            <a:ext cx="3154614" cy="631028"/>
          </a:xfrm>
          <a:prstGeom prst="rect">
            <a:avLst/>
          </a:prstGeom>
        </p:spPr>
        <p:txBody>
          <a:bodyPr/>
          <a:lstStyle>
            <a:lvl1pPr marL="0" marR="0" indent="0" algn="ctr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Graph</a:t>
            </a:r>
            <a:r>
              <a:rPr lang="pt-PT" dirty="0"/>
              <a:t> </a:t>
            </a:r>
            <a:r>
              <a:rPr lang="pt-PT" dirty="0" err="1"/>
              <a:t>Title</a:t>
            </a:r>
            <a:endParaRPr lang="pt-PT" dirty="0"/>
          </a:p>
        </p:txBody>
      </p:sp>
      <p:sp>
        <p:nvSpPr>
          <p:cNvPr id="45" name="Marcador de Posição do Texto 47">
            <a:extLst>
              <a:ext uri="{FF2B5EF4-FFF2-40B4-BE49-F238E27FC236}">
                <a16:creationId xmlns:a16="http://schemas.microsoft.com/office/drawing/2014/main" id="{FC1C267F-A144-D17E-CB4B-2068B4664F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81326" y="9326880"/>
            <a:ext cx="2970466" cy="280012"/>
          </a:xfrm>
          <a:prstGeom prst="rect">
            <a:avLst/>
          </a:prstGeom>
        </p:spPr>
        <p:txBody>
          <a:bodyPr/>
          <a:lstStyle>
            <a:lvl1pPr marL="0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</p:txBody>
      </p:sp>
      <p:sp>
        <p:nvSpPr>
          <p:cNvPr id="46" name="Marcador de Posição do Texto 47">
            <a:extLst>
              <a:ext uri="{FF2B5EF4-FFF2-40B4-BE49-F238E27FC236}">
                <a16:creationId xmlns:a16="http://schemas.microsoft.com/office/drawing/2014/main" id="{D39628E0-EE39-E059-63E4-E986F1C9A0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90707" y="9729401"/>
            <a:ext cx="2970466" cy="280012"/>
          </a:xfrm>
          <a:prstGeom prst="rect">
            <a:avLst/>
          </a:prstGeom>
        </p:spPr>
        <p:txBody>
          <a:bodyPr/>
          <a:lstStyle>
            <a:lvl1pPr marL="0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</p:txBody>
      </p:sp>
      <p:sp>
        <p:nvSpPr>
          <p:cNvPr id="47" name="Marcador de Posição do Texto 47">
            <a:extLst>
              <a:ext uri="{FF2B5EF4-FFF2-40B4-BE49-F238E27FC236}">
                <a16:creationId xmlns:a16="http://schemas.microsoft.com/office/drawing/2014/main" id="{E4A9F8CF-43DA-BC27-3CB5-D06691AA12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35579" y="9302487"/>
            <a:ext cx="2526341" cy="353387"/>
          </a:xfrm>
          <a:prstGeom prst="rect">
            <a:avLst/>
          </a:prstGeom>
        </p:spPr>
        <p:txBody>
          <a:bodyPr/>
          <a:lstStyle>
            <a:lvl1pPr marL="0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</p:txBody>
      </p:sp>
      <p:sp>
        <p:nvSpPr>
          <p:cNvPr id="48" name="Marcador de Posição do Texto 47">
            <a:extLst>
              <a:ext uri="{FF2B5EF4-FFF2-40B4-BE49-F238E27FC236}">
                <a16:creationId xmlns:a16="http://schemas.microsoft.com/office/drawing/2014/main" id="{FD149090-1091-6F0D-1BFA-555B4F452B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835579" y="9705012"/>
            <a:ext cx="2526341" cy="353387"/>
          </a:xfrm>
          <a:prstGeom prst="rect">
            <a:avLst/>
          </a:prstGeom>
        </p:spPr>
        <p:txBody>
          <a:bodyPr/>
          <a:lstStyle>
            <a:lvl1pPr marL="0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</p:txBody>
      </p:sp>
      <p:sp>
        <p:nvSpPr>
          <p:cNvPr id="49" name="Marcador de Posição do Texto 47">
            <a:extLst>
              <a:ext uri="{FF2B5EF4-FFF2-40B4-BE49-F238E27FC236}">
                <a16:creationId xmlns:a16="http://schemas.microsoft.com/office/drawing/2014/main" id="{4AA3D927-6507-1EF9-D260-7BFC90DD8B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816637" y="9302488"/>
            <a:ext cx="3154614" cy="291106"/>
          </a:xfrm>
          <a:prstGeom prst="rect">
            <a:avLst/>
          </a:prstGeom>
        </p:spPr>
        <p:txBody>
          <a:bodyPr/>
          <a:lstStyle>
            <a:lvl1pPr marL="0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</p:txBody>
      </p:sp>
      <p:sp>
        <p:nvSpPr>
          <p:cNvPr id="50" name="Marcador de Posição do Texto 47">
            <a:extLst>
              <a:ext uri="{FF2B5EF4-FFF2-40B4-BE49-F238E27FC236}">
                <a16:creationId xmlns:a16="http://schemas.microsoft.com/office/drawing/2014/main" id="{517982C2-94BD-050E-BEC3-3518516670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816637" y="9709740"/>
            <a:ext cx="3154614" cy="291106"/>
          </a:xfrm>
          <a:prstGeom prst="rect">
            <a:avLst/>
          </a:prstGeom>
        </p:spPr>
        <p:txBody>
          <a:bodyPr/>
          <a:lstStyle>
            <a:lvl1pPr marL="0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</p:txBody>
      </p:sp>
      <p:sp>
        <p:nvSpPr>
          <p:cNvPr id="51" name="Marcador de Posição do Gráfico 49">
            <a:extLst>
              <a:ext uri="{FF2B5EF4-FFF2-40B4-BE49-F238E27FC236}">
                <a16:creationId xmlns:a16="http://schemas.microsoft.com/office/drawing/2014/main" id="{C6E488D1-0D48-6AEA-76FA-84F23483977D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10424160" y="5422768"/>
            <a:ext cx="4085590" cy="3424686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3" name="Marcador de Posição do Gráfico 49">
            <a:extLst>
              <a:ext uri="{FF2B5EF4-FFF2-40B4-BE49-F238E27FC236}">
                <a16:creationId xmlns:a16="http://schemas.microsoft.com/office/drawing/2014/main" id="{83D9BDA9-C27B-FA38-A494-417AA469B0E2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15143419" y="5401477"/>
            <a:ext cx="4085590" cy="3424686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7" name="Forma Livre 56">
            <a:extLst>
              <a:ext uri="{FF2B5EF4-FFF2-40B4-BE49-F238E27FC236}">
                <a16:creationId xmlns:a16="http://schemas.microsoft.com/office/drawing/2014/main" id="{146AA4EB-FE93-6BFB-A202-210D401C6619}"/>
              </a:ext>
            </a:extLst>
          </p:cNvPr>
          <p:cNvSpPr/>
          <p:nvPr userDrawn="1"/>
        </p:nvSpPr>
        <p:spPr>
          <a:xfrm rot="2848029">
            <a:off x="12384164" y="1575891"/>
            <a:ext cx="690080" cy="1303484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60B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 dirty="0">
              <a:solidFill>
                <a:srgbClr val="F9BA9F"/>
              </a:solidFill>
            </a:endParaRPr>
          </a:p>
        </p:txBody>
      </p:sp>
      <p:sp>
        <p:nvSpPr>
          <p:cNvPr id="58" name="Forma Livre 57">
            <a:extLst>
              <a:ext uri="{FF2B5EF4-FFF2-40B4-BE49-F238E27FC236}">
                <a16:creationId xmlns:a16="http://schemas.microsoft.com/office/drawing/2014/main" id="{938E6AD6-BFDD-FD90-6112-B17B6C0E1ECF}"/>
              </a:ext>
            </a:extLst>
          </p:cNvPr>
          <p:cNvSpPr/>
          <p:nvPr userDrawn="1"/>
        </p:nvSpPr>
        <p:spPr>
          <a:xfrm rot="9812541">
            <a:off x="13151652" y="1794727"/>
            <a:ext cx="491816" cy="928986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60B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 dirty="0">
              <a:solidFill>
                <a:srgbClr val="F9BA9F"/>
              </a:solidFill>
            </a:endParaRPr>
          </a:p>
        </p:txBody>
      </p:sp>
      <p:sp>
        <p:nvSpPr>
          <p:cNvPr id="66" name="Marcador de Posição do Texto 65">
            <a:extLst>
              <a:ext uri="{FF2B5EF4-FFF2-40B4-BE49-F238E27FC236}">
                <a16:creationId xmlns:a16="http://schemas.microsoft.com/office/drawing/2014/main" id="{E761665F-EDD8-06ED-5C4B-55AE93AB99A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06071" y="4572000"/>
            <a:ext cx="7440705" cy="53788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dirty="0"/>
              <a:t>1,700 </a:t>
            </a:r>
            <a:r>
              <a:rPr lang="pt-PT" dirty="0" err="1"/>
              <a:t>organisations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45 countries </a:t>
            </a:r>
            <a:r>
              <a:rPr lang="pt-PT" dirty="0" err="1"/>
              <a:t>have</a:t>
            </a:r>
            <a:r>
              <a:rPr lang="pt-PT" dirty="0"/>
              <a:t> </a:t>
            </a:r>
            <a:r>
              <a:rPr lang="pt-PT" dirty="0" err="1"/>
              <a:t>received</a:t>
            </a:r>
            <a:r>
              <a:rPr lang="pt-PT" dirty="0"/>
              <a:t> CBE JU </a:t>
            </a:r>
            <a:r>
              <a:rPr lang="pt-PT" dirty="0" err="1"/>
              <a:t>support</a:t>
            </a:r>
            <a:r>
              <a:rPr lang="pt-PT" dirty="0"/>
              <a:t> </a:t>
            </a:r>
          </a:p>
          <a:p>
            <a:pPr lvl="0"/>
            <a:r>
              <a:rPr lang="pt-PT" dirty="0"/>
              <a:t>39%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them</a:t>
            </a:r>
            <a:r>
              <a:rPr lang="pt-PT" dirty="0"/>
              <a:t> are </a:t>
            </a:r>
            <a:r>
              <a:rPr lang="pt-PT" dirty="0" err="1"/>
              <a:t>SMEs</a:t>
            </a:r>
            <a:r>
              <a:rPr lang="pt-PT" dirty="0"/>
              <a:t> </a:t>
            </a:r>
          </a:p>
          <a:p>
            <a:pPr lvl="0"/>
            <a:r>
              <a:rPr lang="pt-PT" dirty="0"/>
              <a:t>New </a:t>
            </a:r>
            <a:r>
              <a:rPr lang="pt-PT" dirty="0" err="1"/>
              <a:t>opportunities</a:t>
            </a:r>
            <a:r>
              <a:rPr lang="pt-PT" dirty="0"/>
              <a:t> for </a:t>
            </a:r>
            <a:r>
              <a:rPr lang="pt-PT" dirty="0" err="1"/>
              <a:t>farmers</a:t>
            </a:r>
            <a:r>
              <a:rPr lang="pt-PT" dirty="0"/>
              <a:t>, </a:t>
            </a:r>
            <a:r>
              <a:rPr lang="pt-PT" dirty="0" err="1"/>
              <a:t>foresters</a:t>
            </a:r>
            <a:r>
              <a:rPr lang="pt-PT" dirty="0"/>
              <a:t> &amp; </a:t>
            </a:r>
            <a:r>
              <a:rPr lang="pt-PT" dirty="0" err="1"/>
              <a:t>coastal</a:t>
            </a:r>
            <a:r>
              <a:rPr lang="pt-PT" dirty="0"/>
              <a:t> </a:t>
            </a:r>
            <a:r>
              <a:rPr lang="pt-PT" dirty="0" err="1"/>
              <a:t>communities</a:t>
            </a:r>
            <a:r>
              <a:rPr lang="pt-PT" dirty="0"/>
              <a:t> </a:t>
            </a:r>
          </a:p>
          <a:p>
            <a:pPr lvl="0"/>
            <a:r>
              <a:rPr lang="pt-PT" dirty="0" err="1"/>
              <a:t>Strong</a:t>
            </a:r>
            <a:r>
              <a:rPr lang="pt-PT" dirty="0"/>
              <a:t> </a:t>
            </a:r>
            <a:r>
              <a:rPr lang="pt-PT" dirty="0" err="1"/>
              <a:t>focus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rural </a:t>
            </a:r>
            <a:r>
              <a:rPr lang="pt-PT" dirty="0" err="1"/>
              <a:t>and</a:t>
            </a:r>
            <a:r>
              <a:rPr lang="pt-PT" dirty="0"/>
              <a:t> regional </a:t>
            </a:r>
            <a:r>
              <a:rPr lang="pt-PT" dirty="0" err="1"/>
              <a:t>development</a:t>
            </a:r>
            <a:r>
              <a:rPr lang="pt-PT" dirty="0"/>
              <a:t> </a:t>
            </a:r>
          </a:p>
          <a:p>
            <a:pPr lvl="0"/>
            <a:r>
              <a:rPr lang="pt-PT" dirty="0" err="1"/>
              <a:t>Enables</a:t>
            </a:r>
            <a:r>
              <a:rPr lang="pt-PT" dirty="0"/>
              <a:t> </a:t>
            </a:r>
            <a:r>
              <a:rPr lang="pt-PT" dirty="0" err="1"/>
              <a:t>efficient</a:t>
            </a:r>
            <a:r>
              <a:rPr lang="pt-PT" dirty="0"/>
              <a:t>, circular Technologies</a:t>
            </a:r>
          </a:p>
          <a:p>
            <a:pPr lvl="0"/>
            <a:r>
              <a:rPr lang="pt-PT" dirty="0" err="1"/>
              <a:t>Supports</a:t>
            </a:r>
            <a:r>
              <a:rPr lang="pt-PT" dirty="0"/>
              <a:t> </a:t>
            </a:r>
            <a:r>
              <a:rPr lang="pt-PT" dirty="0" err="1"/>
              <a:t>full</a:t>
            </a:r>
            <a:r>
              <a:rPr lang="pt-PT" dirty="0"/>
              <a:t> </a:t>
            </a:r>
            <a:r>
              <a:rPr lang="pt-PT" dirty="0" err="1"/>
              <a:t>value</a:t>
            </a:r>
            <a:r>
              <a:rPr lang="pt-PT" dirty="0"/>
              <a:t> </a:t>
            </a:r>
            <a:r>
              <a:rPr lang="pt-PT" dirty="0" err="1"/>
              <a:t>chains</a:t>
            </a:r>
            <a:r>
              <a:rPr lang="pt-PT" dirty="0"/>
              <a:t>:</a:t>
            </a:r>
          </a:p>
          <a:p>
            <a:pPr lvl="0"/>
            <a:r>
              <a:rPr lang="pt-PT" dirty="0" err="1"/>
              <a:t>biomass</a:t>
            </a:r>
            <a:r>
              <a:rPr lang="pt-PT" dirty="0"/>
              <a:t>     </a:t>
            </a:r>
            <a:r>
              <a:rPr lang="pt-PT" dirty="0" err="1"/>
              <a:t>industry</a:t>
            </a:r>
            <a:r>
              <a:rPr lang="pt-PT" dirty="0"/>
              <a:t>     </a:t>
            </a:r>
            <a:r>
              <a:rPr lang="pt-PT" dirty="0" err="1"/>
              <a:t>market</a:t>
            </a:r>
            <a:r>
              <a:rPr lang="pt-PT" dirty="0"/>
              <a:t> </a:t>
            </a:r>
          </a:p>
        </p:txBody>
      </p:sp>
      <p:pic>
        <p:nvPicPr>
          <p:cNvPr id="68" name="Imagem 67">
            <a:extLst>
              <a:ext uri="{FF2B5EF4-FFF2-40B4-BE49-F238E27FC236}">
                <a16:creationId xmlns:a16="http://schemas.microsoft.com/office/drawing/2014/main" id="{10C95CE4-4968-C3BB-ECF9-EAE8F53DD6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41" y="4607858"/>
            <a:ext cx="443291" cy="443291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8794CC97-47A0-1C88-4246-50EA9115C4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06" y="5656729"/>
            <a:ext cx="443291" cy="443291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1A7B238C-7C19-94B8-4125-4729A004EB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06" y="6302187"/>
            <a:ext cx="443291" cy="443291"/>
          </a:xfrm>
          <a:prstGeom prst="rect">
            <a:avLst/>
          </a:prstGeom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5B274818-A8A6-0B54-7785-0F02777158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6" y="7288305"/>
            <a:ext cx="443291" cy="443291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F0A09D39-9DAD-D8F2-7953-2BD9313935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5" y="7915837"/>
            <a:ext cx="443291" cy="443291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A35B38A9-EB3E-DD9A-6583-1EAE8B43F4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0" y="8552331"/>
            <a:ext cx="443291" cy="443291"/>
          </a:xfrm>
          <a:prstGeom prst="rect">
            <a:avLst/>
          </a:prstGeom>
        </p:spPr>
      </p:pic>
      <p:sp>
        <p:nvSpPr>
          <p:cNvPr id="74" name="Marcador de Posição do Texto 39">
            <a:extLst>
              <a:ext uri="{FF2B5EF4-FFF2-40B4-BE49-F238E27FC236}">
                <a16:creationId xmlns:a16="http://schemas.microsoft.com/office/drawing/2014/main" id="{2A18CAF7-7250-5A0D-C2D7-DADA2969F83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576" y="2891723"/>
            <a:ext cx="13603529" cy="1034818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0CF8B26-325B-2F60-F9B0-C60DA0147A3C}"/>
              </a:ext>
            </a:extLst>
          </p:cNvPr>
          <p:cNvSpPr/>
          <p:nvPr userDrawn="1"/>
        </p:nvSpPr>
        <p:spPr>
          <a:xfrm>
            <a:off x="12563552" y="9869407"/>
            <a:ext cx="152400" cy="152400"/>
          </a:xfrm>
          <a:prstGeom prst="ellipse">
            <a:avLst/>
          </a:pr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56608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58208281-E7A5-6E64-50E1-77EB8204A877}"/>
              </a:ext>
            </a:extLst>
          </p:cNvPr>
          <p:cNvSpPr/>
          <p:nvPr userDrawn="1"/>
        </p:nvSpPr>
        <p:spPr>
          <a:xfrm>
            <a:off x="1" y="0"/>
            <a:ext cx="20104100" cy="11309350"/>
          </a:xfrm>
          <a:prstGeom prst="rect">
            <a:avLst/>
          </a:prstGeom>
          <a:solidFill>
            <a:srgbClr val="2C35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5088487-8754-EAC2-ECDC-699BC5D178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811" cy="11308953"/>
          </a:xfrm>
          <a:prstGeom prst="rect">
            <a:avLst/>
          </a:prstGeom>
        </p:spPr>
      </p:pic>
      <p:sp>
        <p:nvSpPr>
          <p:cNvPr id="19" name="Atraso 18">
            <a:extLst>
              <a:ext uri="{FF2B5EF4-FFF2-40B4-BE49-F238E27FC236}">
                <a16:creationId xmlns:a16="http://schemas.microsoft.com/office/drawing/2014/main" id="{438997BF-BB5F-AABD-48CF-8979DBD36D88}"/>
              </a:ext>
            </a:extLst>
          </p:cNvPr>
          <p:cNvSpPr/>
          <p:nvPr userDrawn="1"/>
        </p:nvSpPr>
        <p:spPr>
          <a:xfrm rot="10800000">
            <a:off x="18723819" y="10150475"/>
            <a:ext cx="1380281" cy="697374"/>
          </a:xfrm>
          <a:custGeom>
            <a:avLst/>
            <a:gdLst>
              <a:gd name="connsiteX0" fmla="*/ 0 w 685800"/>
              <a:gd name="connsiteY0" fmla="*/ 0 h 685800"/>
              <a:gd name="connsiteX1" fmla="*/ 342900 w 685800"/>
              <a:gd name="connsiteY1" fmla="*/ 0 h 685800"/>
              <a:gd name="connsiteX2" fmla="*/ 685800 w 685800"/>
              <a:gd name="connsiteY2" fmla="*/ 342900 h 685800"/>
              <a:gd name="connsiteX3" fmla="*/ 342900 w 685800"/>
              <a:gd name="connsiteY3" fmla="*/ 685800 h 685800"/>
              <a:gd name="connsiteX4" fmla="*/ 0 w 685800"/>
              <a:gd name="connsiteY4" fmla="*/ 685800 h 685800"/>
              <a:gd name="connsiteX5" fmla="*/ 0 w 685800"/>
              <a:gd name="connsiteY5" fmla="*/ 0 h 685800"/>
              <a:gd name="connsiteX0" fmla="*/ 694481 w 1380281"/>
              <a:gd name="connsiteY0" fmla="*/ 0 h 685800"/>
              <a:gd name="connsiteX1" fmla="*/ 1037381 w 1380281"/>
              <a:gd name="connsiteY1" fmla="*/ 0 h 685800"/>
              <a:gd name="connsiteX2" fmla="*/ 1380281 w 1380281"/>
              <a:gd name="connsiteY2" fmla="*/ 342900 h 685800"/>
              <a:gd name="connsiteX3" fmla="*/ 1037381 w 1380281"/>
              <a:gd name="connsiteY3" fmla="*/ 685800 h 685800"/>
              <a:gd name="connsiteX4" fmla="*/ 0 w 1380281"/>
              <a:gd name="connsiteY4" fmla="*/ 685800 h 685800"/>
              <a:gd name="connsiteX5" fmla="*/ 694481 w 1380281"/>
              <a:gd name="connsiteY5" fmla="*/ 0 h 685800"/>
              <a:gd name="connsiteX0" fmla="*/ 0 w 1391856"/>
              <a:gd name="connsiteY0" fmla="*/ 0 h 685800"/>
              <a:gd name="connsiteX1" fmla="*/ 1048956 w 1391856"/>
              <a:gd name="connsiteY1" fmla="*/ 0 h 685800"/>
              <a:gd name="connsiteX2" fmla="*/ 1391856 w 1391856"/>
              <a:gd name="connsiteY2" fmla="*/ 342900 h 685800"/>
              <a:gd name="connsiteX3" fmla="*/ 1048956 w 1391856"/>
              <a:gd name="connsiteY3" fmla="*/ 685800 h 685800"/>
              <a:gd name="connsiteX4" fmla="*/ 11575 w 1391856"/>
              <a:gd name="connsiteY4" fmla="*/ 685800 h 685800"/>
              <a:gd name="connsiteX5" fmla="*/ 0 w 1391856"/>
              <a:gd name="connsiteY5" fmla="*/ 0 h 685800"/>
              <a:gd name="connsiteX0" fmla="*/ 0 w 1380281"/>
              <a:gd name="connsiteY0" fmla="*/ 0 h 697374"/>
              <a:gd name="connsiteX1" fmla="*/ 1037381 w 1380281"/>
              <a:gd name="connsiteY1" fmla="*/ 11574 h 697374"/>
              <a:gd name="connsiteX2" fmla="*/ 1380281 w 1380281"/>
              <a:gd name="connsiteY2" fmla="*/ 354474 h 697374"/>
              <a:gd name="connsiteX3" fmla="*/ 1037381 w 1380281"/>
              <a:gd name="connsiteY3" fmla="*/ 697374 h 697374"/>
              <a:gd name="connsiteX4" fmla="*/ 0 w 1380281"/>
              <a:gd name="connsiteY4" fmla="*/ 697374 h 697374"/>
              <a:gd name="connsiteX5" fmla="*/ 0 w 1380281"/>
              <a:gd name="connsiteY5" fmla="*/ 0 h 69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0281" h="697374">
                <a:moveTo>
                  <a:pt x="0" y="0"/>
                </a:moveTo>
                <a:lnTo>
                  <a:pt x="1037381" y="11574"/>
                </a:lnTo>
                <a:cubicBezTo>
                  <a:pt x="1226759" y="11574"/>
                  <a:pt x="1380281" y="165096"/>
                  <a:pt x="1380281" y="354474"/>
                </a:cubicBezTo>
                <a:cubicBezTo>
                  <a:pt x="1380281" y="543852"/>
                  <a:pt x="1226759" y="697374"/>
                  <a:pt x="1037381" y="697374"/>
                </a:cubicBezTo>
                <a:lnTo>
                  <a:pt x="0" y="697374"/>
                </a:lnTo>
                <a:lnTo>
                  <a:pt x="0" y="0"/>
                </a:lnTo>
                <a:close/>
              </a:path>
            </a:pathLst>
          </a:cu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rgbClr val="F9D26F"/>
                </a:solidFill>
              </a:rPr>
              <a:t>a</a:t>
            </a:r>
          </a:p>
        </p:txBody>
      </p:sp>
      <p:pic>
        <p:nvPicPr>
          <p:cNvPr id="52" name="Imagem 51">
            <a:extLst>
              <a:ext uri="{FF2B5EF4-FFF2-40B4-BE49-F238E27FC236}">
                <a16:creationId xmlns:a16="http://schemas.microsoft.com/office/drawing/2014/main" id="{34DAEBDA-6BD2-260C-7D27-1FCD200FF7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388" y="757803"/>
            <a:ext cx="2615191" cy="1192517"/>
          </a:xfrm>
          <a:prstGeom prst="rect">
            <a:avLst/>
          </a:prstGeom>
        </p:spPr>
      </p:pic>
      <p:sp>
        <p:nvSpPr>
          <p:cNvPr id="60" name="Holder 6">
            <a:extLst>
              <a:ext uri="{FF2B5EF4-FFF2-40B4-BE49-F238E27FC236}">
                <a16:creationId xmlns:a16="http://schemas.microsoft.com/office/drawing/2014/main" id="{6077104C-5B2E-F4DD-23CC-38EF2AC591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891251" y="10328275"/>
            <a:ext cx="903328" cy="381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2985"/>
              </a:lnSpc>
            </a:pPr>
            <a:fld id="{81D60167-4931-47E6-BA6A-407CBD079E47}" type="slidenum">
              <a:rPr lang="pt-PT" spc="-25" smtClean="0"/>
              <a:pPr marL="38102">
                <a:lnSpc>
                  <a:spcPts val="2985"/>
                </a:lnSpc>
              </a:pPr>
              <a:t>‹#›</a:t>
            </a:fld>
            <a:endParaRPr lang="pt-PT" spc="-25" dirty="0"/>
          </a:p>
        </p:txBody>
      </p:sp>
      <p:cxnSp>
        <p:nvCxnSpPr>
          <p:cNvPr id="3" name="Conexão Reta 2">
            <a:extLst>
              <a:ext uri="{FF2B5EF4-FFF2-40B4-BE49-F238E27FC236}">
                <a16:creationId xmlns:a16="http://schemas.microsoft.com/office/drawing/2014/main" id="{D89EF826-3A31-57DC-68DA-340C22CA58CB}"/>
              </a:ext>
            </a:extLst>
          </p:cNvPr>
          <p:cNvCxnSpPr>
            <a:cxnSpLocks/>
          </p:cNvCxnSpPr>
          <p:nvPr userDrawn="1"/>
        </p:nvCxnSpPr>
        <p:spPr>
          <a:xfrm>
            <a:off x="1229096" y="1897413"/>
            <a:ext cx="11258605" cy="0"/>
          </a:xfrm>
          <a:prstGeom prst="line">
            <a:avLst/>
          </a:prstGeom>
          <a:ln w="317500" cap="rnd">
            <a:solidFill>
              <a:srgbClr val="F9D26F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older 2">
            <a:extLst>
              <a:ext uri="{FF2B5EF4-FFF2-40B4-BE49-F238E27FC236}">
                <a16:creationId xmlns:a16="http://schemas.microsoft.com/office/drawing/2014/main" id="{7FB99DC5-1251-A46A-9EC0-C81A7A80E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2849" y="1235075"/>
            <a:ext cx="10604013" cy="76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1" b="1" i="0">
                <a:solidFill>
                  <a:srgbClr val="2C3583"/>
                </a:solidFill>
                <a:latin typeface="Arial"/>
                <a:cs typeface="Arial"/>
              </a:defRPr>
            </a:lvl1pPr>
          </a:lstStyle>
          <a:p>
            <a:r>
              <a:rPr lang="pt-PT" dirty="0" err="1"/>
              <a:t>Main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Here</a:t>
            </a:r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CF27375-15E9-9B22-C31F-B5FCC43AB3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4" y="2611731"/>
            <a:ext cx="13814044" cy="7574394"/>
          </a:xfrm>
          <a:prstGeom prst="rect">
            <a:avLst/>
          </a:prstGeom>
        </p:spPr>
      </p:pic>
      <p:sp>
        <p:nvSpPr>
          <p:cNvPr id="8" name="Marcador de Posição do Texto 65">
            <a:extLst>
              <a:ext uri="{FF2B5EF4-FFF2-40B4-BE49-F238E27FC236}">
                <a16:creationId xmlns:a16="http://schemas.microsoft.com/office/drawing/2014/main" id="{0D2C53B0-2FD3-3D4F-7239-D81360C6BC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97063" y="3511296"/>
            <a:ext cx="5193297" cy="623620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here</a:t>
            </a:r>
            <a:endParaRPr lang="pt-PT" dirty="0"/>
          </a:p>
        </p:txBody>
      </p:sp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BFB4CBAA-BE5C-746D-CD42-BFFD947895E1}"/>
              </a:ext>
            </a:extLst>
          </p:cNvPr>
          <p:cNvCxnSpPr>
            <a:cxnSpLocks/>
          </p:cNvCxnSpPr>
          <p:nvPr userDrawn="1"/>
        </p:nvCxnSpPr>
        <p:spPr>
          <a:xfrm>
            <a:off x="14224004" y="2817909"/>
            <a:ext cx="2856988" cy="0"/>
          </a:xfrm>
          <a:prstGeom prst="line">
            <a:avLst/>
          </a:prstGeom>
          <a:ln w="571500" cap="rnd">
            <a:solidFill>
              <a:srgbClr val="F9D26F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Posição do Texto 39">
            <a:extLst>
              <a:ext uri="{FF2B5EF4-FFF2-40B4-BE49-F238E27FC236}">
                <a16:creationId xmlns:a16="http://schemas.microsoft.com/office/drawing/2014/main" id="{404FD878-0644-D453-9244-25D98FB7F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58855" y="2553270"/>
            <a:ext cx="3023015" cy="556280"/>
          </a:xfrm>
          <a:prstGeom prst="rect">
            <a:avLst/>
          </a:prstGeom>
        </p:spPr>
        <p:txBody>
          <a:bodyPr/>
          <a:lstStyle>
            <a:lvl1pPr algn="l">
              <a:defRPr sz="30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</p:txBody>
      </p:sp>
      <p:sp>
        <p:nvSpPr>
          <p:cNvPr id="16" name="Marcador de Posição do Texto 39">
            <a:extLst>
              <a:ext uri="{FF2B5EF4-FFF2-40B4-BE49-F238E27FC236}">
                <a16:creationId xmlns:a16="http://schemas.microsoft.com/office/drawing/2014/main" id="{CDAF57EE-54DD-8B87-E0CA-46A77254C21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159974" y="4282235"/>
            <a:ext cx="5170441" cy="966421"/>
          </a:xfrm>
          <a:prstGeom prst="rect">
            <a:avLst/>
          </a:prstGeom>
        </p:spPr>
        <p:txBody>
          <a:bodyPr/>
          <a:lstStyle>
            <a:lvl1pPr algn="l">
              <a:defRPr sz="20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21" name="Marcador de Posição da Imagem 20">
            <a:extLst>
              <a:ext uri="{FF2B5EF4-FFF2-40B4-BE49-F238E27FC236}">
                <a16:creationId xmlns:a16="http://schemas.microsoft.com/office/drawing/2014/main" id="{824252EF-91D3-88CF-E189-1DA3941EFD2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089648" y="4030962"/>
            <a:ext cx="5047487" cy="4838717"/>
          </a:xfrm>
          <a:prstGeom prst="ellipse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18" name="Marcador de Posição do Texto 39">
            <a:extLst>
              <a:ext uri="{FF2B5EF4-FFF2-40B4-BE49-F238E27FC236}">
                <a16:creationId xmlns:a16="http://schemas.microsoft.com/office/drawing/2014/main" id="{301D02CD-F221-8DCB-8F56-112CC70B2C9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184358" y="8798978"/>
            <a:ext cx="5170441" cy="966421"/>
          </a:xfrm>
          <a:prstGeom prst="rect">
            <a:avLst/>
          </a:prstGeom>
        </p:spPr>
        <p:txBody>
          <a:bodyPr/>
          <a:lstStyle>
            <a:lvl1pPr algn="l">
              <a:defRPr sz="20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17" name="Marcador de Posição do Texto 39">
            <a:extLst>
              <a:ext uri="{FF2B5EF4-FFF2-40B4-BE49-F238E27FC236}">
                <a16:creationId xmlns:a16="http://schemas.microsoft.com/office/drawing/2014/main" id="{8222CE45-CAA3-E724-EBCD-0828E30B988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4166070" y="6368443"/>
            <a:ext cx="5170441" cy="1359711"/>
          </a:xfrm>
          <a:prstGeom prst="rect">
            <a:avLst/>
          </a:prstGeom>
        </p:spPr>
        <p:txBody>
          <a:bodyPr/>
          <a:lstStyle>
            <a:lvl1pPr algn="l">
              <a:defRPr sz="20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B0A326E1-7C19-D9C3-E361-FAD030B7C4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143" y="5666594"/>
            <a:ext cx="1098056" cy="1117664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6F3C46F-4DD4-9378-E23D-85E9292D6A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93" y="3011885"/>
            <a:ext cx="1127035" cy="1147161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DD30897D-4377-5C87-1BAE-543D36A039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734" y="8536203"/>
            <a:ext cx="1180238" cy="1222389"/>
          </a:xfrm>
          <a:prstGeom prst="rect">
            <a:avLst/>
          </a:prstGeom>
        </p:spPr>
      </p:pic>
      <p:sp>
        <p:nvSpPr>
          <p:cNvPr id="37" name="Marcador de Posição da Imagem 36">
            <a:extLst>
              <a:ext uri="{FF2B5EF4-FFF2-40B4-BE49-F238E27FC236}">
                <a16:creationId xmlns:a16="http://schemas.microsoft.com/office/drawing/2014/main" id="{B87FB1E0-CC52-1F8F-D7A6-41866ABA38E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4158913" y="3495215"/>
            <a:ext cx="2166937" cy="738187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40" name="Marcador de Posição da Imagem 36">
            <a:extLst>
              <a:ext uri="{FF2B5EF4-FFF2-40B4-BE49-F238E27FC236}">
                <a16:creationId xmlns:a16="http://schemas.microsoft.com/office/drawing/2014/main" id="{C14C8E7A-21AD-9124-8E92-935618E54B3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4163829" y="5579653"/>
            <a:ext cx="2166937" cy="738187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41" name="Marcador de Posição da Imagem 36">
            <a:extLst>
              <a:ext uri="{FF2B5EF4-FFF2-40B4-BE49-F238E27FC236}">
                <a16:creationId xmlns:a16="http://schemas.microsoft.com/office/drawing/2014/main" id="{01850EBE-60B4-E917-0EFE-B2FFA43C82D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178577" y="8013137"/>
            <a:ext cx="2166937" cy="738187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pic>
        <p:nvPicPr>
          <p:cNvPr id="55" name="Imagem 54">
            <a:extLst>
              <a:ext uri="{FF2B5EF4-FFF2-40B4-BE49-F238E27FC236}">
                <a16:creationId xmlns:a16="http://schemas.microsoft.com/office/drawing/2014/main" id="{CCDB6055-A853-2081-4E49-8D1908C3C5B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68" y="3562065"/>
            <a:ext cx="443221" cy="443221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BF6CC833-90FD-F548-2B9C-B6F43EFE0AF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3" y="4929116"/>
            <a:ext cx="443221" cy="443221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26BDCD2F-9B78-6363-504F-5D0A38A54E6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8" y="6350757"/>
            <a:ext cx="443221" cy="443221"/>
          </a:xfrm>
          <a:prstGeom prst="rect">
            <a:avLst/>
          </a:prstGeom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id="{C85766E8-39FB-C4A0-B758-1E590A0C711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65" y="7387987"/>
            <a:ext cx="443221" cy="443221"/>
          </a:xfrm>
          <a:prstGeom prst="rect">
            <a:avLst/>
          </a:prstGeom>
        </p:spPr>
      </p:pic>
      <p:pic>
        <p:nvPicPr>
          <p:cNvPr id="64" name="Imagem 63">
            <a:extLst>
              <a:ext uri="{FF2B5EF4-FFF2-40B4-BE49-F238E27FC236}">
                <a16:creationId xmlns:a16="http://schemas.microsoft.com/office/drawing/2014/main" id="{87410181-F6A4-C218-5E11-1964DCEC35E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92" y="8795981"/>
            <a:ext cx="443221" cy="443221"/>
          </a:xfrm>
          <a:prstGeom prst="rect">
            <a:avLst/>
          </a:prstGeom>
        </p:spPr>
      </p:pic>
      <p:sp>
        <p:nvSpPr>
          <p:cNvPr id="75" name="Forma Livre 74">
            <a:extLst>
              <a:ext uri="{FF2B5EF4-FFF2-40B4-BE49-F238E27FC236}">
                <a16:creationId xmlns:a16="http://schemas.microsoft.com/office/drawing/2014/main" id="{E31C56E7-5021-41D6-F92B-52E0F2AD4E5C}"/>
              </a:ext>
            </a:extLst>
          </p:cNvPr>
          <p:cNvSpPr/>
          <p:nvPr userDrawn="1"/>
        </p:nvSpPr>
        <p:spPr>
          <a:xfrm>
            <a:off x="254300" y="1105535"/>
            <a:ext cx="554691" cy="1047750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3151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58208281-E7A5-6E64-50E1-77EB8204A877}"/>
              </a:ext>
            </a:extLst>
          </p:cNvPr>
          <p:cNvSpPr/>
          <p:nvPr userDrawn="1"/>
        </p:nvSpPr>
        <p:spPr>
          <a:xfrm>
            <a:off x="1" y="0"/>
            <a:ext cx="20104100" cy="11309350"/>
          </a:xfrm>
          <a:prstGeom prst="rect">
            <a:avLst/>
          </a:prstGeom>
          <a:solidFill>
            <a:srgbClr val="2C35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288C7B3-35F3-93AA-9925-A9DD48CFA7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" y="397"/>
            <a:ext cx="20104811" cy="11308953"/>
          </a:xfrm>
          <a:prstGeom prst="rect">
            <a:avLst/>
          </a:prstGeom>
        </p:spPr>
      </p:pic>
      <p:sp>
        <p:nvSpPr>
          <p:cNvPr id="19" name="Atraso 18">
            <a:extLst>
              <a:ext uri="{FF2B5EF4-FFF2-40B4-BE49-F238E27FC236}">
                <a16:creationId xmlns:a16="http://schemas.microsoft.com/office/drawing/2014/main" id="{438997BF-BB5F-AABD-48CF-8979DBD36D88}"/>
              </a:ext>
            </a:extLst>
          </p:cNvPr>
          <p:cNvSpPr/>
          <p:nvPr userDrawn="1"/>
        </p:nvSpPr>
        <p:spPr>
          <a:xfrm rot="10800000">
            <a:off x="18723819" y="10150475"/>
            <a:ext cx="1380281" cy="697374"/>
          </a:xfrm>
          <a:custGeom>
            <a:avLst/>
            <a:gdLst>
              <a:gd name="connsiteX0" fmla="*/ 0 w 685800"/>
              <a:gd name="connsiteY0" fmla="*/ 0 h 685800"/>
              <a:gd name="connsiteX1" fmla="*/ 342900 w 685800"/>
              <a:gd name="connsiteY1" fmla="*/ 0 h 685800"/>
              <a:gd name="connsiteX2" fmla="*/ 685800 w 685800"/>
              <a:gd name="connsiteY2" fmla="*/ 342900 h 685800"/>
              <a:gd name="connsiteX3" fmla="*/ 342900 w 685800"/>
              <a:gd name="connsiteY3" fmla="*/ 685800 h 685800"/>
              <a:gd name="connsiteX4" fmla="*/ 0 w 685800"/>
              <a:gd name="connsiteY4" fmla="*/ 685800 h 685800"/>
              <a:gd name="connsiteX5" fmla="*/ 0 w 685800"/>
              <a:gd name="connsiteY5" fmla="*/ 0 h 685800"/>
              <a:gd name="connsiteX0" fmla="*/ 694481 w 1380281"/>
              <a:gd name="connsiteY0" fmla="*/ 0 h 685800"/>
              <a:gd name="connsiteX1" fmla="*/ 1037381 w 1380281"/>
              <a:gd name="connsiteY1" fmla="*/ 0 h 685800"/>
              <a:gd name="connsiteX2" fmla="*/ 1380281 w 1380281"/>
              <a:gd name="connsiteY2" fmla="*/ 342900 h 685800"/>
              <a:gd name="connsiteX3" fmla="*/ 1037381 w 1380281"/>
              <a:gd name="connsiteY3" fmla="*/ 685800 h 685800"/>
              <a:gd name="connsiteX4" fmla="*/ 0 w 1380281"/>
              <a:gd name="connsiteY4" fmla="*/ 685800 h 685800"/>
              <a:gd name="connsiteX5" fmla="*/ 694481 w 1380281"/>
              <a:gd name="connsiteY5" fmla="*/ 0 h 685800"/>
              <a:gd name="connsiteX0" fmla="*/ 0 w 1391856"/>
              <a:gd name="connsiteY0" fmla="*/ 0 h 685800"/>
              <a:gd name="connsiteX1" fmla="*/ 1048956 w 1391856"/>
              <a:gd name="connsiteY1" fmla="*/ 0 h 685800"/>
              <a:gd name="connsiteX2" fmla="*/ 1391856 w 1391856"/>
              <a:gd name="connsiteY2" fmla="*/ 342900 h 685800"/>
              <a:gd name="connsiteX3" fmla="*/ 1048956 w 1391856"/>
              <a:gd name="connsiteY3" fmla="*/ 685800 h 685800"/>
              <a:gd name="connsiteX4" fmla="*/ 11575 w 1391856"/>
              <a:gd name="connsiteY4" fmla="*/ 685800 h 685800"/>
              <a:gd name="connsiteX5" fmla="*/ 0 w 1391856"/>
              <a:gd name="connsiteY5" fmla="*/ 0 h 685800"/>
              <a:gd name="connsiteX0" fmla="*/ 0 w 1380281"/>
              <a:gd name="connsiteY0" fmla="*/ 0 h 697374"/>
              <a:gd name="connsiteX1" fmla="*/ 1037381 w 1380281"/>
              <a:gd name="connsiteY1" fmla="*/ 11574 h 697374"/>
              <a:gd name="connsiteX2" fmla="*/ 1380281 w 1380281"/>
              <a:gd name="connsiteY2" fmla="*/ 354474 h 697374"/>
              <a:gd name="connsiteX3" fmla="*/ 1037381 w 1380281"/>
              <a:gd name="connsiteY3" fmla="*/ 697374 h 697374"/>
              <a:gd name="connsiteX4" fmla="*/ 0 w 1380281"/>
              <a:gd name="connsiteY4" fmla="*/ 697374 h 697374"/>
              <a:gd name="connsiteX5" fmla="*/ 0 w 1380281"/>
              <a:gd name="connsiteY5" fmla="*/ 0 h 69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0281" h="697374">
                <a:moveTo>
                  <a:pt x="0" y="0"/>
                </a:moveTo>
                <a:lnTo>
                  <a:pt x="1037381" y="11574"/>
                </a:lnTo>
                <a:cubicBezTo>
                  <a:pt x="1226759" y="11574"/>
                  <a:pt x="1380281" y="165096"/>
                  <a:pt x="1380281" y="354474"/>
                </a:cubicBezTo>
                <a:cubicBezTo>
                  <a:pt x="1380281" y="543852"/>
                  <a:pt x="1226759" y="697374"/>
                  <a:pt x="1037381" y="697374"/>
                </a:cubicBezTo>
                <a:lnTo>
                  <a:pt x="0" y="697374"/>
                </a:lnTo>
                <a:lnTo>
                  <a:pt x="0" y="0"/>
                </a:lnTo>
                <a:close/>
              </a:path>
            </a:pathLst>
          </a:cu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rgbClr val="F9D26F"/>
                </a:solidFill>
              </a:rPr>
              <a:t>a</a:t>
            </a:r>
          </a:p>
        </p:txBody>
      </p:sp>
      <p:pic>
        <p:nvPicPr>
          <p:cNvPr id="52" name="Imagem 51">
            <a:extLst>
              <a:ext uri="{FF2B5EF4-FFF2-40B4-BE49-F238E27FC236}">
                <a16:creationId xmlns:a16="http://schemas.microsoft.com/office/drawing/2014/main" id="{34DAEBDA-6BD2-260C-7D27-1FCD200FF7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388" y="757803"/>
            <a:ext cx="2615191" cy="1192517"/>
          </a:xfrm>
          <a:prstGeom prst="rect">
            <a:avLst/>
          </a:prstGeom>
        </p:spPr>
      </p:pic>
      <p:sp>
        <p:nvSpPr>
          <p:cNvPr id="60" name="Holder 6">
            <a:extLst>
              <a:ext uri="{FF2B5EF4-FFF2-40B4-BE49-F238E27FC236}">
                <a16:creationId xmlns:a16="http://schemas.microsoft.com/office/drawing/2014/main" id="{6077104C-5B2E-F4DD-23CC-38EF2AC591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891251" y="10328275"/>
            <a:ext cx="903328" cy="381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2985"/>
              </a:lnSpc>
            </a:pPr>
            <a:fld id="{81D60167-4931-47E6-BA6A-407CBD079E47}" type="slidenum">
              <a:rPr lang="pt-PT" spc="-25" smtClean="0"/>
              <a:pPr marL="38102">
                <a:lnSpc>
                  <a:spcPts val="2985"/>
                </a:lnSpc>
              </a:pPr>
              <a:t>‹#›</a:t>
            </a:fld>
            <a:endParaRPr lang="pt-PT" spc="-25" dirty="0"/>
          </a:p>
        </p:txBody>
      </p:sp>
      <p:cxnSp>
        <p:nvCxnSpPr>
          <p:cNvPr id="3" name="Conexão Reta 2">
            <a:extLst>
              <a:ext uri="{FF2B5EF4-FFF2-40B4-BE49-F238E27FC236}">
                <a16:creationId xmlns:a16="http://schemas.microsoft.com/office/drawing/2014/main" id="{D89EF826-3A31-57DC-68DA-340C22CA58CB}"/>
              </a:ext>
            </a:extLst>
          </p:cNvPr>
          <p:cNvCxnSpPr>
            <a:cxnSpLocks/>
          </p:cNvCxnSpPr>
          <p:nvPr userDrawn="1"/>
        </p:nvCxnSpPr>
        <p:spPr>
          <a:xfrm>
            <a:off x="1229096" y="1897413"/>
            <a:ext cx="13934704" cy="0"/>
          </a:xfrm>
          <a:prstGeom prst="line">
            <a:avLst/>
          </a:prstGeom>
          <a:ln w="317500" cap="rnd">
            <a:solidFill>
              <a:srgbClr val="F9D26F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older 2">
            <a:extLst>
              <a:ext uri="{FF2B5EF4-FFF2-40B4-BE49-F238E27FC236}">
                <a16:creationId xmlns:a16="http://schemas.microsoft.com/office/drawing/2014/main" id="{7FB99DC5-1251-A46A-9EC0-C81A7A80E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2849" y="1235075"/>
            <a:ext cx="13935711" cy="76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1" b="1" i="0">
                <a:solidFill>
                  <a:srgbClr val="2C3583"/>
                </a:solidFill>
                <a:latin typeface="Arial"/>
                <a:cs typeface="Arial"/>
              </a:defRPr>
            </a:lvl1pPr>
          </a:lstStyle>
          <a:p>
            <a:r>
              <a:rPr lang="pt-PT" dirty="0" err="1"/>
              <a:t>Main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Here</a:t>
            </a:r>
            <a:endParaRPr lang="pt-PT" dirty="0"/>
          </a:p>
        </p:txBody>
      </p:sp>
      <p:sp>
        <p:nvSpPr>
          <p:cNvPr id="9" name="Forma Livre 8">
            <a:extLst>
              <a:ext uri="{FF2B5EF4-FFF2-40B4-BE49-F238E27FC236}">
                <a16:creationId xmlns:a16="http://schemas.microsoft.com/office/drawing/2014/main" id="{282B7E0A-16C8-2649-857A-17E35843D1B9}"/>
              </a:ext>
            </a:extLst>
          </p:cNvPr>
          <p:cNvSpPr/>
          <p:nvPr userDrawn="1"/>
        </p:nvSpPr>
        <p:spPr>
          <a:xfrm>
            <a:off x="254300" y="1105535"/>
            <a:ext cx="554691" cy="1047750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9D360EF-C390-8FCA-79E8-A17FA72FB330}"/>
              </a:ext>
            </a:extLst>
          </p:cNvPr>
          <p:cNvSpPr/>
          <p:nvPr userDrawn="1"/>
        </p:nvSpPr>
        <p:spPr>
          <a:xfrm>
            <a:off x="6324600" y="3048000"/>
            <a:ext cx="13472160" cy="1310640"/>
          </a:xfrm>
          <a:prstGeom prst="rect">
            <a:avLst/>
          </a:prstGeom>
          <a:solidFill>
            <a:srgbClr val="60B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274E4CA5-9C1B-6C38-2027-6B0F90351B98}"/>
              </a:ext>
            </a:extLst>
          </p:cNvPr>
          <p:cNvSpPr/>
          <p:nvPr userDrawn="1"/>
        </p:nvSpPr>
        <p:spPr>
          <a:xfrm>
            <a:off x="-2636520" y="3063240"/>
            <a:ext cx="10668000" cy="7208520"/>
          </a:xfrm>
          <a:prstGeom prst="roundRect">
            <a:avLst/>
          </a:prstGeom>
          <a:solidFill>
            <a:srgbClr val="2C35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B284AF1-FF94-A8C7-88D1-8672146A49C8}"/>
              </a:ext>
            </a:extLst>
          </p:cNvPr>
          <p:cNvSpPr/>
          <p:nvPr userDrawn="1"/>
        </p:nvSpPr>
        <p:spPr>
          <a:xfrm>
            <a:off x="8305800" y="5074920"/>
            <a:ext cx="2987040" cy="2987040"/>
          </a:xfrm>
          <a:prstGeom prst="ellipse">
            <a:avLst/>
          </a:prstGeom>
          <a:solidFill>
            <a:srgbClr val="F9B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86996E-1E63-33CC-AC3E-216C6DA25A12}"/>
              </a:ext>
            </a:extLst>
          </p:cNvPr>
          <p:cNvSpPr/>
          <p:nvPr userDrawn="1"/>
        </p:nvSpPr>
        <p:spPr>
          <a:xfrm>
            <a:off x="10454640" y="4648200"/>
            <a:ext cx="1514958" cy="1514958"/>
          </a:xfrm>
          <a:prstGeom prst="ellipse">
            <a:avLst/>
          </a:prstGeom>
          <a:solidFill>
            <a:srgbClr val="F9B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Forma Livre 23">
            <a:extLst>
              <a:ext uri="{FF2B5EF4-FFF2-40B4-BE49-F238E27FC236}">
                <a16:creationId xmlns:a16="http://schemas.microsoft.com/office/drawing/2014/main" id="{40F9FD93-8D61-F3B8-91D6-D3FDE5E52B28}"/>
              </a:ext>
            </a:extLst>
          </p:cNvPr>
          <p:cNvSpPr/>
          <p:nvPr userDrawn="1"/>
        </p:nvSpPr>
        <p:spPr>
          <a:xfrm rot="5400000">
            <a:off x="9648975" y="8129694"/>
            <a:ext cx="257795" cy="486947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F9B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 dirty="0">
              <a:solidFill>
                <a:srgbClr val="F9BA9F"/>
              </a:solidFill>
            </a:endParaRPr>
          </a:p>
        </p:txBody>
      </p:sp>
      <p:sp>
        <p:nvSpPr>
          <p:cNvPr id="25" name="Marcador de Posição do Texto 39">
            <a:extLst>
              <a:ext uri="{FF2B5EF4-FFF2-40B4-BE49-F238E27FC236}">
                <a16:creationId xmlns:a16="http://schemas.microsoft.com/office/drawing/2014/main" id="{F7DA9AAF-CD4D-ACC4-262F-3C52FF69FB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05801" y="8875178"/>
            <a:ext cx="3032760" cy="966421"/>
          </a:xfrm>
          <a:prstGeom prst="rect">
            <a:avLst/>
          </a:prstGeom>
        </p:spPr>
        <p:txBody>
          <a:bodyPr/>
          <a:lstStyle>
            <a:lvl1pPr algn="ctr">
              <a:defRPr sz="20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ctr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30" name="Marcador de Posição do Texto 65">
            <a:extLst>
              <a:ext uri="{FF2B5EF4-FFF2-40B4-BE49-F238E27FC236}">
                <a16:creationId xmlns:a16="http://schemas.microsoft.com/office/drawing/2014/main" id="{3AB12489-0F22-A74C-9B84-1A67B7D8D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97063" y="4526280"/>
            <a:ext cx="5848617" cy="530352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here</a:t>
            </a:r>
            <a:endParaRPr lang="pt-PT" dirty="0"/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7579059A-D84D-D15F-84B9-3E612F1B66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68" y="4522185"/>
            <a:ext cx="443221" cy="44322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A5408901-A676-07CB-7427-6919007F91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48" y="6350985"/>
            <a:ext cx="443221" cy="443221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F25818F1-AEE4-C402-665E-3762A24718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88" y="7387305"/>
            <a:ext cx="443221" cy="443221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DBDC4293-7076-647A-FEEF-C2C6053564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48" y="8438865"/>
            <a:ext cx="443221" cy="443221"/>
          </a:xfrm>
          <a:prstGeom prst="rect">
            <a:avLst/>
          </a:prstGeom>
        </p:spPr>
      </p:pic>
      <p:sp>
        <p:nvSpPr>
          <p:cNvPr id="38" name="Marcador de Posição da Imagem 20">
            <a:extLst>
              <a:ext uri="{FF2B5EF4-FFF2-40B4-BE49-F238E27FC236}">
                <a16:creationId xmlns:a16="http://schemas.microsoft.com/office/drawing/2014/main" id="{97D25A68-8312-D2BF-F578-9557C4EA3F8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506969" y="5364479"/>
            <a:ext cx="2591298" cy="2484119"/>
          </a:xfrm>
          <a:prstGeom prst="ellipse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2B015A0-5406-6CFB-759C-66A5BC8BFFCD}"/>
              </a:ext>
            </a:extLst>
          </p:cNvPr>
          <p:cNvSpPr/>
          <p:nvPr userDrawn="1"/>
        </p:nvSpPr>
        <p:spPr>
          <a:xfrm>
            <a:off x="12146280" y="5059680"/>
            <a:ext cx="2987040" cy="2987040"/>
          </a:xfrm>
          <a:prstGeom prst="ellipse">
            <a:avLst/>
          </a:prstGeom>
          <a:solidFill>
            <a:srgbClr val="60B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02DA8B4-FD5F-27BA-DDA8-C368C9397380}"/>
              </a:ext>
            </a:extLst>
          </p:cNvPr>
          <p:cNvSpPr/>
          <p:nvPr userDrawn="1"/>
        </p:nvSpPr>
        <p:spPr>
          <a:xfrm>
            <a:off x="14295120" y="4632960"/>
            <a:ext cx="1514958" cy="1514958"/>
          </a:xfrm>
          <a:prstGeom prst="ellipse">
            <a:avLst/>
          </a:prstGeom>
          <a:solidFill>
            <a:srgbClr val="60B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Forma Livre 42">
            <a:extLst>
              <a:ext uri="{FF2B5EF4-FFF2-40B4-BE49-F238E27FC236}">
                <a16:creationId xmlns:a16="http://schemas.microsoft.com/office/drawing/2014/main" id="{5E54DE6B-3B72-5FA7-6392-9C20F3851397}"/>
              </a:ext>
            </a:extLst>
          </p:cNvPr>
          <p:cNvSpPr/>
          <p:nvPr userDrawn="1"/>
        </p:nvSpPr>
        <p:spPr>
          <a:xfrm rot="5400000">
            <a:off x="13489455" y="8114454"/>
            <a:ext cx="257795" cy="486947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60B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 dirty="0">
              <a:solidFill>
                <a:srgbClr val="F9BA9F"/>
              </a:solidFill>
            </a:endParaRPr>
          </a:p>
        </p:txBody>
      </p:sp>
      <p:sp>
        <p:nvSpPr>
          <p:cNvPr id="44" name="Marcador de Posição do Texto 39">
            <a:extLst>
              <a:ext uri="{FF2B5EF4-FFF2-40B4-BE49-F238E27FC236}">
                <a16:creationId xmlns:a16="http://schemas.microsoft.com/office/drawing/2014/main" id="{5D8C0D75-CDC2-DFB8-8FFF-374D3A74236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131041" y="8859938"/>
            <a:ext cx="3154680" cy="966421"/>
          </a:xfrm>
          <a:prstGeom prst="rect">
            <a:avLst/>
          </a:prstGeom>
        </p:spPr>
        <p:txBody>
          <a:bodyPr/>
          <a:lstStyle>
            <a:lvl1pPr algn="ctr">
              <a:defRPr sz="20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ctr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45" name="Marcador de Posição da Imagem 20">
            <a:extLst>
              <a:ext uri="{FF2B5EF4-FFF2-40B4-BE49-F238E27FC236}">
                <a16:creationId xmlns:a16="http://schemas.microsoft.com/office/drawing/2014/main" id="{878E4FDD-0A8E-B3C8-D6C5-BB4F16B1618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2347449" y="5349239"/>
            <a:ext cx="2591298" cy="2484119"/>
          </a:xfrm>
          <a:prstGeom prst="ellipse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7719747-4BA0-943D-DB6C-5A74BB40D0B0}"/>
              </a:ext>
            </a:extLst>
          </p:cNvPr>
          <p:cNvSpPr/>
          <p:nvPr userDrawn="1"/>
        </p:nvSpPr>
        <p:spPr>
          <a:xfrm>
            <a:off x="15864840" y="5044440"/>
            <a:ext cx="2987040" cy="2987040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F51B9B7-16F3-860A-C897-0308CF12C49E}"/>
              </a:ext>
            </a:extLst>
          </p:cNvPr>
          <p:cNvSpPr/>
          <p:nvPr userDrawn="1"/>
        </p:nvSpPr>
        <p:spPr>
          <a:xfrm>
            <a:off x="18013680" y="4617720"/>
            <a:ext cx="1514958" cy="1514958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Forma Livre 47">
            <a:extLst>
              <a:ext uri="{FF2B5EF4-FFF2-40B4-BE49-F238E27FC236}">
                <a16:creationId xmlns:a16="http://schemas.microsoft.com/office/drawing/2014/main" id="{9633F949-C85A-A8F3-CE43-C51F1ABA5AA3}"/>
              </a:ext>
            </a:extLst>
          </p:cNvPr>
          <p:cNvSpPr/>
          <p:nvPr userDrawn="1"/>
        </p:nvSpPr>
        <p:spPr>
          <a:xfrm rot="5400000">
            <a:off x="17208015" y="8099214"/>
            <a:ext cx="257795" cy="486947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9FC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 dirty="0">
              <a:solidFill>
                <a:srgbClr val="F9BA9F"/>
              </a:solidFill>
            </a:endParaRPr>
          </a:p>
        </p:txBody>
      </p:sp>
      <p:sp>
        <p:nvSpPr>
          <p:cNvPr id="49" name="Marcador de Posição do Texto 39">
            <a:extLst>
              <a:ext uri="{FF2B5EF4-FFF2-40B4-BE49-F238E27FC236}">
                <a16:creationId xmlns:a16="http://schemas.microsoft.com/office/drawing/2014/main" id="{ED1FFEB2-C563-7FC7-13C0-0EED65365B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5880081" y="8844698"/>
            <a:ext cx="3124200" cy="966421"/>
          </a:xfrm>
          <a:prstGeom prst="rect">
            <a:avLst/>
          </a:prstGeom>
        </p:spPr>
        <p:txBody>
          <a:bodyPr/>
          <a:lstStyle>
            <a:lvl1pPr algn="ctr">
              <a:defRPr sz="20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ctr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  <a:p>
            <a:pPr lvl="1"/>
            <a:endParaRPr lang="pt-PT" dirty="0"/>
          </a:p>
        </p:txBody>
      </p:sp>
      <p:sp>
        <p:nvSpPr>
          <p:cNvPr id="50" name="Marcador de Posição da Imagem 20">
            <a:extLst>
              <a:ext uri="{FF2B5EF4-FFF2-40B4-BE49-F238E27FC236}">
                <a16:creationId xmlns:a16="http://schemas.microsoft.com/office/drawing/2014/main" id="{442D4AE8-3CA4-3034-3540-AD588CE8A04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6066009" y="5333999"/>
            <a:ext cx="2591298" cy="2484119"/>
          </a:xfrm>
          <a:prstGeom prst="ellipse">
            <a:avLst/>
          </a:prstGeom>
        </p:spPr>
        <p:txBody>
          <a:bodyPr/>
          <a:lstStyle/>
          <a:p>
            <a:endParaRPr lang="pt-PT"/>
          </a:p>
        </p:txBody>
      </p:sp>
      <p:cxnSp>
        <p:nvCxnSpPr>
          <p:cNvPr id="51" name="Conexão Reta 50">
            <a:extLst>
              <a:ext uri="{FF2B5EF4-FFF2-40B4-BE49-F238E27FC236}">
                <a16:creationId xmlns:a16="http://schemas.microsoft.com/office/drawing/2014/main" id="{14BC23D6-FF3C-34FB-861C-B3BA2E7C6EC3}"/>
              </a:ext>
            </a:extLst>
          </p:cNvPr>
          <p:cNvCxnSpPr>
            <a:cxnSpLocks/>
          </p:cNvCxnSpPr>
          <p:nvPr userDrawn="1"/>
        </p:nvCxnSpPr>
        <p:spPr>
          <a:xfrm>
            <a:off x="1696724" y="3778029"/>
            <a:ext cx="1717036" cy="0"/>
          </a:xfrm>
          <a:prstGeom prst="line">
            <a:avLst/>
          </a:prstGeom>
          <a:ln w="571500" cap="rnd">
            <a:solidFill>
              <a:srgbClr val="F9D26F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Marcador de Posição do Texto 39">
            <a:extLst>
              <a:ext uri="{FF2B5EF4-FFF2-40B4-BE49-F238E27FC236}">
                <a16:creationId xmlns:a16="http://schemas.microsoft.com/office/drawing/2014/main" id="{10CBDAB8-442C-3C96-81E0-17A38451C3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31575" y="3513390"/>
            <a:ext cx="2026025" cy="556280"/>
          </a:xfrm>
          <a:prstGeom prst="rect">
            <a:avLst/>
          </a:prstGeom>
        </p:spPr>
        <p:txBody>
          <a:bodyPr/>
          <a:lstStyle>
            <a:lvl1pPr algn="l">
              <a:defRPr sz="3000" b="0" i="0">
                <a:solidFill>
                  <a:srgbClr val="2C35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</a:defRPr>
            </a:lvl2pPr>
          </a:lstStyle>
          <a:p>
            <a:pPr marL="0" marR="0" lvl="0" indent="0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Insert</a:t>
            </a:r>
            <a:r>
              <a:rPr lang="pt-PT" dirty="0"/>
              <a:t> </a:t>
            </a:r>
            <a:r>
              <a:rPr lang="pt-PT" dirty="0" err="1"/>
              <a:t>text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90283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g object 16">
            <a:extLst>
              <a:ext uri="{FF2B5EF4-FFF2-40B4-BE49-F238E27FC236}">
                <a16:creationId xmlns:a16="http://schemas.microsoft.com/office/drawing/2014/main" id="{61575EA7-F9E0-C554-7ACC-55908E9D23BC}"/>
              </a:ext>
            </a:extLst>
          </p:cNvPr>
          <p:cNvSpPr/>
          <p:nvPr userDrawn="1"/>
        </p:nvSpPr>
        <p:spPr>
          <a:xfrm>
            <a:off x="1" y="2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C358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2" name="Imagem 71">
            <a:extLst>
              <a:ext uri="{FF2B5EF4-FFF2-40B4-BE49-F238E27FC236}">
                <a16:creationId xmlns:a16="http://schemas.microsoft.com/office/drawing/2014/main" id="{4A487DA2-E046-BB1D-5F27-992E428397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7" y="406402"/>
            <a:ext cx="19116918" cy="1014306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9E2D6CC-EBC8-51C6-44BD-CF9A1AB5BE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"/>
            <a:ext cx="20104100" cy="1130855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3B81028-E826-9FDD-D117-D46AAC35CF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388" y="757803"/>
            <a:ext cx="2615191" cy="1192517"/>
          </a:xfrm>
          <a:prstGeom prst="rect">
            <a:avLst/>
          </a:prstGeom>
        </p:spPr>
      </p:pic>
      <p:sp>
        <p:nvSpPr>
          <p:cNvPr id="10" name="Forma Livre 9">
            <a:extLst>
              <a:ext uri="{FF2B5EF4-FFF2-40B4-BE49-F238E27FC236}">
                <a16:creationId xmlns:a16="http://schemas.microsoft.com/office/drawing/2014/main" id="{895CC7B2-4CC1-ECAE-1559-E695FB35EED2}"/>
              </a:ext>
            </a:extLst>
          </p:cNvPr>
          <p:cNvSpPr/>
          <p:nvPr userDrawn="1"/>
        </p:nvSpPr>
        <p:spPr>
          <a:xfrm>
            <a:off x="250848" y="1082675"/>
            <a:ext cx="554691" cy="1047750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60B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>
              <a:solidFill>
                <a:srgbClr val="60BE7A"/>
              </a:solidFill>
            </a:endParaRPr>
          </a:p>
        </p:txBody>
      </p:sp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85963612-0962-F673-B79F-816666A13B3B}"/>
              </a:ext>
            </a:extLst>
          </p:cNvPr>
          <p:cNvCxnSpPr>
            <a:cxnSpLocks/>
          </p:cNvCxnSpPr>
          <p:nvPr userDrawn="1"/>
        </p:nvCxnSpPr>
        <p:spPr>
          <a:xfrm>
            <a:off x="1229096" y="1897413"/>
            <a:ext cx="7617192" cy="0"/>
          </a:xfrm>
          <a:prstGeom prst="line">
            <a:avLst/>
          </a:prstGeom>
          <a:ln w="317500" cap="rnd">
            <a:solidFill>
              <a:srgbClr val="60BE7A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older 2">
            <a:extLst>
              <a:ext uri="{FF2B5EF4-FFF2-40B4-BE49-F238E27FC236}">
                <a16:creationId xmlns:a16="http://schemas.microsoft.com/office/drawing/2014/main" id="{E54A36EB-A066-6D79-E830-571244DC33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2849" y="1235075"/>
            <a:ext cx="8377718" cy="76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1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pt-PT" dirty="0" err="1"/>
              <a:t>Main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Here</a:t>
            </a:r>
            <a:endParaRPr lang="pt-PT" dirty="0"/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2B2EA82A-F75F-116B-CE99-7ED84BACC489}"/>
              </a:ext>
            </a:extLst>
          </p:cNvPr>
          <p:cNvGrpSpPr/>
          <p:nvPr userDrawn="1"/>
        </p:nvGrpSpPr>
        <p:grpSpPr>
          <a:xfrm>
            <a:off x="1471139" y="4445391"/>
            <a:ext cx="682909" cy="682909"/>
            <a:chOff x="3792308" y="5703389"/>
            <a:chExt cx="705071" cy="70507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E845A10-E4F9-F9B3-B6B9-B4AD04C75D02}"/>
                </a:ext>
              </a:extLst>
            </p:cNvPr>
            <p:cNvSpPr/>
            <p:nvPr userDrawn="1"/>
          </p:nvSpPr>
          <p:spPr>
            <a:xfrm>
              <a:off x="3792308" y="5703389"/>
              <a:ext cx="705071" cy="705071"/>
            </a:xfrm>
            <a:prstGeom prst="ellipse">
              <a:avLst/>
            </a:prstGeom>
            <a:solidFill>
              <a:srgbClr val="EE59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955067B-7E17-0E79-95F3-491D6684D63A}"/>
                </a:ext>
              </a:extLst>
            </p:cNvPr>
            <p:cNvSpPr/>
            <p:nvPr userDrawn="1"/>
          </p:nvSpPr>
          <p:spPr>
            <a:xfrm>
              <a:off x="3923916" y="5848009"/>
              <a:ext cx="433387" cy="433387"/>
            </a:xfrm>
            <a:prstGeom prst="ellipse">
              <a:avLst/>
            </a:prstGeom>
            <a:solidFill>
              <a:srgbClr val="F9BA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cxnSp>
        <p:nvCxnSpPr>
          <p:cNvPr id="26" name="Conexão Reta 25">
            <a:extLst>
              <a:ext uri="{FF2B5EF4-FFF2-40B4-BE49-F238E27FC236}">
                <a16:creationId xmlns:a16="http://schemas.microsoft.com/office/drawing/2014/main" id="{85BDAA49-E177-36BE-6340-0FC2C1D4582A}"/>
              </a:ext>
            </a:extLst>
          </p:cNvPr>
          <p:cNvCxnSpPr>
            <a:cxnSpLocks/>
            <a:endCxn id="16" idx="2"/>
          </p:cNvCxnSpPr>
          <p:nvPr userDrawn="1"/>
        </p:nvCxnSpPr>
        <p:spPr>
          <a:xfrm>
            <a:off x="337625" y="4783016"/>
            <a:ext cx="1133514" cy="3830"/>
          </a:xfrm>
          <a:prstGeom prst="line">
            <a:avLst/>
          </a:prstGeom>
          <a:ln w="19050">
            <a:solidFill>
              <a:srgbClr val="EE59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11C69A2F-6DC2-DFA6-59A0-704BFED40DAD}"/>
              </a:ext>
            </a:extLst>
          </p:cNvPr>
          <p:cNvGrpSpPr/>
          <p:nvPr userDrawn="1"/>
        </p:nvGrpSpPr>
        <p:grpSpPr>
          <a:xfrm>
            <a:off x="7742985" y="4485249"/>
            <a:ext cx="682909" cy="682909"/>
            <a:chOff x="3792308" y="5703389"/>
            <a:chExt cx="705071" cy="705071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834F0EE-A651-DE8E-B78A-30A4723EFD50}"/>
                </a:ext>
              </a:extLst>
            </p:cNvPr>
            <p:cNvSpPr/>
            <p:nvPr userDrawn="1"/>
          </p:nvSpPr>
          <p:spPr>
            <a:xfrm>
              <a:off x="3792308" y="5703389"/>
              <a:ext cx="705071" cy="705071"/>
            </a:xfrm>
            <a:prstGeom prst="ellipse">
              <a:avLst/>
            </a:prstGeom>
            <a:solidFill>
              <a:srgbClr val="EE59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05B1A65-05A7-7544-91E2-3B6E0F1BBB30}"/>
                </a:ext>
              </a:extLst>
            </p:cNvPr>
            <p:cNvSpPr/>
            <p:nvPr userDrawn="1"/>
          </p:nvSpPr>
          <p:spPr>
            <a:xfrm>
              <a:off x="3923916" y="5848009"/>
              <a:ext cx="433387" cy="433387"/>
            </a:xfrm>
            <a:prstGeom prst="ellipse">
              <a:avLst/>
            </a:prstGeom>
            <a:solidFill>
              <a:srgbClr val="F9BA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E039CCAB-CBFE-06E7-2D2B-EF6EDDBD2F0C}"/>
              </a:ext>
            </a:extLst>
          </p:cNvPr>
          <p:cNvCxnSpPr>
            <a:cxnSpLocks/>
            <a:endCxn id="32" idx="2"/>
          </p:cNvCxnSpPr>
          <p:nvPr userDrawn="1"/>
        </p:nvCxnSpPr>
        <p:spPr>
          <a:xfrm>
            <a:off x="4811151" y="4826704"/>
            <a:ext cx="2931834" cy="0"/>
          </a:xfrm>
          <a:prstGeom prst="line">
            <a:avLst/>
          </a:prstGeom>
          <a:ln w="19050">
            <a:solidFill>
              <a:srgbClr val="EE59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1DC73B3E-4D7B-9FC1-7FA1-08092E81C6C9}"/>
              </a:ext>
            </a:extLst>
          </p:cNvPr>
          <p:cNvGrpSpPr/>
          <p:nvPr userDrawn="1"/>
        </p:nvGrpSpPr>
        <p:grpSpPr>
          <a:xfrm>
            <a:off x="13876499" y="4513385"/>
            <a:ext cx="682909" cy="682909"/>
            <a:chOff x="3792308" y="5703389"/>
            <a:chExt cx="705071" cy="705071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B3BA1ED-8738-899A-5422-46422CD63B0E}"/>
                </a:ext>
              </a:extLst>
            </p:cNvPr>
            <p:cNvSpPr/>
            <p:nvPr userDrawn="1"/>
          </p:nvSpPr>
          <p:spPr>
            <a:xfrm>
              <a:off x="3792308" y="5703389"/>
              <a:ext cx="705071" cy="705071"/>
            </a:xfrm>
            <a:prstGeom prst="ellipse">
              <a:avLst/>
            </a:prstGeom>
            <a:solidFill>
              <a:srgbClr val="EE59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F4B9A9E-68D8-7F55-4261-BB78845EAE3A}"/>
                </a:ext>
              </a:extLst>
            </p:cNvPr>
            <p:cNvSpPr/>
            <p:nvPr userDrawn="1"/>
          </p:nvSpPr>
          <p:spPr>
            <a:xfrm>
              <a:off x="3923916" y="5848009"/>
              <a:ext cx="433387" cy="433387"/>
            </a:xfrm>
            <a:prstGeom prst="ellipse">
              <a:avLst/>
            </a:prstGeom>
            <a:solidFill>
              <a:srgbClr val="F9BA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cxnSp>
        <p:nvCxnSpPr>
          <p:cNvPr id="57" name="Conexão Reta 56">
            <a:extLst>
              <a:ext uri="{FF2B5EF4-FFF2-40B4-BE49-F238E27FC236}">
                <a16:creationId xmlns:a16="http://schemas.microsoft.com/office/drawing/2014/main" id="{06994FE8-D7EB-92C2-9AAE-E453921F43CE}"/>
              </a:ext>
            </a:extLst>
          </p:cNvPr>
          <p:cNvCxnSpPr>
            <a:cxnSpLocks/>
          </p:cNvCxnSpPr>
          <p:nvPr userDrawn="1"/>
        </p:nvCxnSpPr>
        <p:spPr>
          <a:xfrm>
            <a:off x="12072938" y="4838427"/>
            <a:ext cx="1823595" cy="12583"/>
          </a:xfrm>
          <a:prstGeom prst="line">
            <a:avLst/>
          </a:prstGeom>
          <a:ln w="19050">
            <a:solidFill>
              <a:srgbClr val="EE59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xão Reta 57">
            <a:extLst>
              <a:ext uri="{FF2B5EF4-FFF2-40B4-BE49-F238E27FC236}">
                <a16:creationId xmlns:a16="http://schemas.microsoft.com/office/drawing/2014/main" id="{87276C40-EFF3-DE1B-CE04-7E35794D4915}"/>
              </a:ext>
            </a:extLst>
          </p:cNvPr>
          <p:cNvCxnSpPr>
            <a:cxnSpLocks/>
          </p:cNvCxnSpPr>
          <p:nvPr userDrawn="1"/>
        </p:nvCxnSpPr>
        <p:spPr>
          <a:xfrm>
            <a:off x="17179388" y="4838427"/>
            <a:ext cx="2687603" cy="0"/>
          </a:xfrm>
          <a:prstGeom prst="line">
            <a:avLst/>
          </a:prstGeom>
          <a:ln w="19050">
            <a:solidFill>
              <a:srgbClr val="EE59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Marcador de Posição do Texto 65">
            <a:extLst>
              <a:ext uri="{FF2B5EF4-FFF2-40B4-BE49-F238E27FC236}">
                <a16:creationId xmlns:a16="http://schemas.microsoft.com/office/drawing/2014/main" id="{2B672030-B2F7-300C-0418-C81A7691B1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75582" y="5613008"/>
            <a:ext cx="5333218" cy="4037429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1800"/>
              </a:spcBef>
              <a:buFontTx/>
              <a:buBlip>
                <a:blip r:embed="rId5"/>
              </a:buBlip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here</a:t>
            </a:r>
            <a:endParaRPr lang="pt-PT" dirty="0"/>
          </a:p>
        </p:txBody>
      </p:sp>
      <p:sp>
        <p:nvSpPr>
          <p:cNvPr id="69" name="Marcador de Posição do Texto 65">
            <a:extLst>
              <a:ext uri="{FF2B5EF4-FFF2-40B4-BE49-F238E27FC236}">
                <a16:creationId xmlns:a16="http://schemas.microsoft.com/office/drawing/2014/main" id="{2A289968-9BD6-8B35-93AE-17158D488E3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63022" y="5582528"/>
            <a:ext cx="5394178" cy="4037429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1800"/>
              </a:spcBef>
              <a:buFontTx/>
              <a:buBlip>
                <a:blip r:embed="rId5"/>
              </a:buBlip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here</a:t>
            </a:r>
            <a:endParaRPr lang="pt-PT" dirty="0"/>
          </a:p>
        </p:txBody>
      </p:sp>
      <p:sp>
        <p:nvSpPr>
          <p:cNvPr id="70" name="Marcador de Posição do Texto 65">
            <a:extLst>
              <a:ext uri="{FF2B5EF4-FFF2-40B4-BE49-F238E27FC236}">
                <a16:creationId xmlns:a16="http://schemas.microsoft.com/office/drawing/2014/main" id="{CE2161B1-DA6B-E361-61C2-06DB849598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910603" y="5596596"/>
            <a:ext cx="4881489" cy="4037429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1800"/>
              </a:spcBef>
              <a:buFontTx/>
              <a:buBlip>
                <a:blip r:embed="rId5"/>
              </a:buBlip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here</a:t>
            </a:r>
            <a:endParaRPr lang="pt-PT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C40ADC0-0523-B797-65BD-A211EEE7587D}"/>
              </a:ext>
            </a:extLst>
          </p:cNvPr>
          <p:cNvSpPr/>
          <p:nvPr userDrawn="1"/>
        </p:nvSpPr>
        <p:spPr>
          <a:xfrm>
            <a:off x="10633298" y="2313960"/>
            <a:ext cx="1157374" cy="1157374"/>
          </a:xfrm>
          <a:prstGeom prst="ellipse">
            <a:avLst/>
          </a:prstGeom>
          <a:noFill/>
          <a:ln w="635000">
            <a:solidFill>
              <a:srgbClr val="F9BA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Marcador de Posição do Texto 65">
            <a:extLst>
              <a:ext uri="{FF2B5EF4-FFF2-40B4-BE49-F238E27FC236}">
                <a16:creationId xmlns:a16="http://schemas.microsoft.com/office/drawing/2014/main" id="{881E1F81-B2E4-186B-F988-AA00285B902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42450" y="4553219"/>
            <a:ext cx="2568700" cy="60929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1800"/>
              </a:spcBef>
              <a:buFontTx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dirty="0"/>
              <a:t>TITLE</a:t>
            </a:r>
          </a:p>
        </p:txBody>
      </p:sp>
      <p:sp>
        <p:nvSpPr>
          <p:cNvPr id="4" name="Marcador de Posição do Texto 65">
            <a:extLst>
              <a:ext uri="{FF2B5EF4-FFF2-40B4-BE49-F238E27FC236}">
                <a16:creationId xmlns:a16="http://schemas.microsoft.com/office/drawing/2014/main" id="{59D83BAA-3ACF-8C5B-A3A6-E17609BE9A4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67710" y="4513385"/>
            <a:ext cx="3992391" cy="60929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1800"/>
              </a:spcBef>
              <a:buFontTx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dirty="0"/>
              <a:t>TITLE</a:t>
            </a:r>
          </a:p>
        </p:txBody>
      </p:sp>
      <p:sp>
        <p:nvSpPr>
          <p:cNvPr id="5" name="Marcador de Posição do Texto 65">
            <a:extLst>
              <a:ext uri="{FF2B5EF4-FFF2-40B4-BE49-F238E27FC236}">
                <a16:creationId xmlns:a16="http://schemas.microsoft.com/office/drawing/2014/main" id="{F3735B58-D1FF-6B67-6FC5-9458095A63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559408" y="4513385"/>
            <a:ext cx="3169989" cy="60929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1800"/>
              </a:spcBef>
              <a:buFontTx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18261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>
            <a:extLst>
              <a:ext uri="{FF2B5EF4-FFF2-40B4-BE49-F238E27FC236}">
                <a16:creationId xmlns:a16="http://schemas.microsoft.com/office/drawing/2014/main" id="{47FF407E-9687-6625-A10C-2F35BA83CA3A}"/>
              </a:ext>
            </a:extLst>
          </p:cNvPr>
          <p:cNvSpPr/>
          <p:nvPr userDrawn="1"/>
        </p:nvSpPr>
        <p:spPr>
          <a:xfrm>
            <a:off x="1" y="2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C358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ED50DA-14C2-2F25-980C-803DF972DA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388" y="757803"/>
            <a:ext cx="2615191" cy="1192517"/>
          </a:xfrm>
          <a:prstGeom prst="rect">
            <a:avLst/>
          </a:prstGeom>
        </p:spPr>
      </p:pic>
      <p:sp>
        <p:nvSpPr>
          <p:cNvPr id="6" name="Forma Livre 5">
            <a:extLst>
              <a:ext uri="{FF2B5EF4-FFF2-40B4-BE49-F238E27FC236}">
                <a16:creationId xmlns:a16="http://schemas.microsoft.com/office/drawing/2014/main" id="{E0869503-6A0E-168A-3F6C-8500DFD05BF2}"/>
              </a:ext>
            </a:extLst>
          </p:cNvPr>
          <p:cNvSpPr/>
          <p:nvPr userDrawn="1"/>
        </p:nvSpPr>
        <p:spPr>
          <a:xfrm>
            <a:off x="252000" y="1080000"/>
            <a:ext cx="554691" cy="1047750"/>
          </a:xfrm>
          <a:custGeom>
            <a:avLst/>
            <a:gdLst>
              <a:gd name="connsiteX0" fmla="*/ 38100 w 685800"/>
              <a:gd name="connsiteY0" fmla="*/ 0 h 1295400"/>
              <a:gd name="connsiteX1" fmla="*/ 685800 w 685800"/>
              <a:gd name="connsiteY1" fmla="*/ 647700 h 1295400"/>
              <a:gd name="connsiteX2" fmla="*/ 38100 w 685800"/>
              <a:gd name="connsiteY2" fmla="*/ 1295400 h 1295400"/>
              <a:gd name="connsiteX3" fmla="*/ 0 w 685800"/>
              <a:gd name="connsiteY3" fmla="*/ 1291559 h 1295400"/>
              <a:gd name="connsiteX4" fmla="*/ 0 w 685800"/>
              <a:gd name="connsiteY4" fmla="*/ 3841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295400">
                <a:moveTo>
                  <a:pt x="38100" y="0"/>
                </a:moveTo>
                <a:cubicBezTo>
                  <a:pt x="395815" y="0"/>
                  <a:pt x="685800" y="289985"/>
                  <a:pt x="685800" y="647700"/>
                </a:cubicBezTo>
                <a:cubicBezTo>
                  <a:pt x="685800" y="1005415"/>
                  <a:pt x="395815" y="1295400"/>
                  <a:pt x="38100" y="1295400"/>
                </a:cubicBezTo>
                <a:lnTo>
                  <a:pt x="0" y="1291559"/>
                </a:lnTo>
                <a:lnTo>
                  <a:pt x="0" y="3841"/>
                </a:lnTo>
                <a:close/>
              </a:path>
            </a:pathLst>
          </a:cu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/>
          </a:p>
        </p:txBody>
      </p: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0BDAFD78-F897-DDE3-142F-75547416407B}"/>
              </a:ext>
            </a:extLst>
          </p:cNvPr>
          <p:cNvCxnSpPr>
            <a:cxnSpLocks/>
          </p:cNvCxnSpPr>
          <p:nvPr userDrawn="1"/>
        </p:nvCxnSpPr>
        <p:spPr>
          <a:xfrm>
            <a:off x="1229096" y="1897413"/>
            <a:ext cx="5535119" cy="0"/>
          </a:xfrm>
          <a:prstGeom prst="line">
            <a:avLst/>
          </a:prstGeom>
          <a:ln w="317500" cap="rnd">
            <a:solidFill>
              <a:srgbClr val="F9D26F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older 2">
            <a:extLst>
              <a:ext uri="{FF2B5EF4-FFF2-40B4-BE49-F238E27FC236}">
                <a16:creationId xmlns:a16="http://schemas.microsoft.com/office/drawing/2014/main" id="{58F40D78-84E4-BD2C-36F7-DFC9BB164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2849" y="1235075"/>
            <a:ext cx="14073510" cy="76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1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pt-PT" dirty="0"/>
              <a:t>Categories icons</a:t>
            </a:r>
          </a:p>
        </p:txBody>
      </p:sp>
    </p:spTree>
    <p:extLst>
      <p:ext uri="{BB962C8B-B14F-4D97-AF65-F5344CB8AC3E}">
        <p14:creationId xmlns:p14="http://schemas.microsoft.com/office/powerpoint/2010/main" val="972339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traso 18">
            <a:extLst>
              <a:ext uri="{FF2B5EF4-FFF2-40B4-BE49-F238E27FC236}">
                <a16:creationId xmlns:a16="http://schemas.microsoft.com/office/drawing/2014/main" id="{A4DE80B8-75F8-66C0-608A-268C565E0008}"/>
              </a:ext>
            </a:extLst>
          </p:cNvPr>
          <p:cNvSpPr/>
          <p:nvPr userDrawn="1"/>
        </p:nvSpPr>
        <p:spPr>
          <a:xfrm rot="10800000">
            <a:off x="18723819" y="10150475"/>
            <a:ext cx="1380281" cy="697374"/>
          </a:xfrm>
          <a:custGeom>
            <a:avLst/>
            <a:gdLst>
              <a:gd name="connsiteX0" fmla="*/ 0 w 685800"/>
              <a:gd name="connsiteY0" fmla="*/ 0 h 685800"/>
              <a:gd name="connsiteX1" fmla="*/ 342900 w 685800"/>
              <a:gd name="connsiteY1" fmla="*/ 0 h 685800"/>
              <a:gd name="connsiteX2" fmla="*/ 685800 w 685800"/>
              <a:gd name="connsiteY2" fmla="*/ 342900 h 685800"/>
              <a:gd name="connsiteX3" fmla="*/ 342900 w 685800"/>
              <a:gd name="connsiteY3" fmla="*/ 685800 h 685800"/>
              <a:gd name="connsiteX4" fmla="*/ 0 w 685800"/>
              <a:gd name="connsiteY4" fmla="*/ 685800 h 685800"/>
              <a:gd name="connsiteX5" fmla="*/ 0 w 685800"/>
              <a:gd name="connsiteY5" fmla="*/ 0 h 685800"/>
              <a:gd name="connsiteX0" fmla="*/ 694481 w 1380281"/>
              <a:gd name="connsiteY0" fmla="*/ 0 h 685800"/>
              <a:gd name="connsiteX1" fmla="*/ 1037381 w 1380281"/>
              <a:gd name="connsiteY1" fmla="*/ 0 h 685800"/>
              <a:gd name="connsiteX2" fmla="*/ 1380281 w 1380281"/>
              <a:gd name="connsiteY2" fmla="*/ 342900 h 685800"/>
              <a:gd name="connsiteX3" fmla="*/ 1037381 w 1380281"/>
              <a:gd name="connsiteY3" fmla="*/ 685800 h 685800"/>
              <a:gd name="connsiteX4" fmla="*/ 0 w 1380281"/>
              <a:gd name="connsiteY4" fmla="*/ 685800 h 685800"/>
              <a:gd name="connsiteX5" fmla="*/ 694481 w 1380281"/>
              <a:gd name="connsiteY5" fmla="*/ 0 h 685800"/>
              <a:gd name="connsiteX0" fmla="*/ 0 w 1391856"/>
              <a:gd name="connsiteY0" fmla="*/ 0 h 685800"/>
              <a:gd name="connsiteX1" fmla="*/ 1048956 w 1391856"/>
              <a:gd name="connsiteY1" fmla="*/ 0 h 685800"/>
              <a:gd name="connsiteX2" fmla="*/ 1391856 w 1391856"/>
              <a:gd name="connsiteY2" fmla="*/ 342900 h 685800"/>
              <a:gd name="connsiteX3" fmla="*/ 1048956 w 1391856"/>
              <a:gd name="connsiteY3" fmla="*/ 685800 h 685800"/>
              <a:gd name="connsiteX4" fmla="*/ 11575 w 1391856"/>
              <a:gd name="connsiteY4" fmla="*/ 685800 h 685800"/>
              <a:gd name="connsiteX5" fmla="*/ 0 w 1391856"/>
              <a:gd name="connsiteY5" fmla="*/ 0 h 685800"/>
              <a:gd name="connsiteX0" fmla="*/ 0 w 1380281"/>
              <a:gd name="connsiteY0" fmla="*/ 0 h 697374"/>
              <a:gd name="connsiteX1" fmla="*/ 1037381 w 1380281"/>
              <a:gd name="connsiteY1" fmla="*/ 11574 h 697374"/>
              <a:gd name="connsiteX2" fmla="*/ 1380281 w 1380281"/>
              <a:gd name="connsiteY2" fmla="*/ 354474 h 697374"/>
              <a:gd name="connsiteX3" fmla="*/ 1037381 w 1380281"/>
              <a:gd name="connsiteY3" fmla="*/ 697374 h 697374"/>
              <a:gd name="connsiteX4" fmla="*/ 0 w 1380281"/>
              <a:gd name="connsiteY4" fmla="*/ 697374 h 697374"/>
              <a:gd name="connsiteX5" fmla="*/ 0 w 1380281"/>
              <a:gd name="connsiteY5" fmla="*/ 0 h 69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0281" h="697374">
                <a:moveTo>
                  <a:pt x="0" y="0"/>
                </a:moveTo>
                <a:lnTo>
                  <a:pt x="1037381" y="11574"/>
                </a:lnTo>
                <a:cubicBezTo>
                  <a:pt x="1226759" y="11574"/>
                  <a:pt x="1380281" y="165096"/>
                  <a:pt x="1380281" y="354474"/>
                </a:cubicBezTo>
                <a:cubicBezTo>
                  <a:pt x="1380281" y="543852"/>
                  <a:pt x="1226759" y="697374"/>
                  <a:pt x="1037381" y="697374"/>
                </a:cubicBezTo>
                <a:lnTo>
                  <a:pt x="0" y="697374"/>
                </a:lnTo>
                <a:lnTo>
                  <a:pt x="0" y="0"/>
                </a:lnTo>
                <a:close/>
              </a:path>
            </a:pathLst>
          </a:cu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rgbClr val="F9D26F"/>
                </a:solidFill>
              </a:rPr>
              <a:t>a</a:t>
            </a:r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21FD5203-0E90-3E98-5177-F814B71DE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891251" y="10302875"/>
            <a:ext cx="903328" cy="381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2985"/>
              </a:lnSpc>
            </a:pPr>
            <a:fld id="{81D60167-4931-47E6-BA6A-407CBD079E47}" type="slidenum">
              <a:rPr lang="pt-PT" spc="-25" smtClean="0"/>
              <a:pPr marL="38102">
                <a:lnSpc>
                  <a:spcPts val="2985"/>
                </a:lnSpc>
              </a:pPr>
              <a:t>‹#›</a:t>
            </a:fld>
            <a:endParaRPr lang="pt-PT"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62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691" r:id="rId9"/>
    <p:sldLayoutId id="2147483679" r:id="rId10"/>
    <p:sldLayoutId id="2147483709" r:id="rId11"/>
    <p:sldLayoutId id="2147483710" r:id="rId12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16">
        <a:defRPr>
          <a:latin typeface="+mn-lt"/>
          <a:ea typeface="+mn-ea"/>
          <a:cs typeface="+mn-cs"/>
        </a:defRPr>
      </a:lvl2pPr>
      <a:lvl3pPr marL="914430">
        <a:defRPr>
          <a:latin typeface="+mn-lt"/>
          <a:ea typeface="+mn-ea"/>
          <a:cs typeface="+mn-cs"/>
        </a:defRPr>
      </a:lvl3pPr>
      <a:lvl4pPr marL="1371645">
        <a:defRPr>
          <a:latin typeface="+mn-lt"/>
          <a:ea typeface="+mn-ea"/>
          <a:cs typeface="+mn-cs"/>
        </a:defRPr>
      </a:lvl4pPr>
      <a:lvl5pPr marL="1828861">
        <a:defRPr>
          <a:latin typeface="+mn-lt"/>
          <a:ea typeface="+mn-ea"/>
          <a:cs typeface="+mn-cs"/>
        </a:defRPr>
      </a:lvl5pPr>
      <a:lvl6pPr marL="2286077">
        <a:defRPr>
          <a:latin typeface="+mn-lt"/>
          <a:ea typeface="+mn-ea"/>
          <a:cs typeface="+mn-cs"/>
        </a:defRPr>
      </a:lvl6pPr>
      <a:lvl7pPr marL="2743291">
        <a:defRPr>
          <a:latin typeface="+mn-lt"/>
          <a:ea typeface="+mn-ea"/>
          <a:cs typeface="+mn-cs"/>
        </a:defRPr>
      </a:lvl7pPr>
      <a:lvl8pPr marL="3200507">
        <a:defRPr>
          <a:latin typeface="+mn-lt"/>
          <a:ea typeface="+mn-ea"/>
          <a:cs typeface="+mn-cs"/>
        </a:defRPr>
      </a:lvl8pPr>
      <a:lvl9pPr marL="36577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16">
        <a:defRPr>
          <a:latin typeface="+mn-lt"/>
          <a:ea typeface="+mn-ea"/>
          <a:cs typeface="+mn-cs"/>
        </a:defRPr>
      </a:lvl2pPr>
      <a:lvl3pPr marL="914430">
        <a:defRPr>
          <a:latin typeface="+mn-lt"/>
          <a:ea typeface="+mn-ea"/>
          <a:cs typeface="+mn-cs"/>
        </a:defRPr>
      </a:lvl3pPr>
      <a:lvl4pPr marL="1371645">
        <a:defRPr>
          <a:latin typeface="+mn-lt"/>
          <a:ea typeface="+mn-ea"/>
          <a:cs typeface="+mn-cs"/>
        </a:defRPr>
      </a:lvl4pPr>
      <a:lvl5pPr marL="1828861">
        <a:defRPr>
          <a:latin typeface="+mn-lt"/>
          <a:ea typeface="+mn-ea"/>
          <a:cs typeface="+mn-cs"/>
        </a:defRPr>
      </a:lvl5pPr>
      <a:lvl6pPr marL="2286077">
        <a:defRPr>
          <a:latin typeface="+mn-lt"/>
          <a:ea typeface="+mn-ea"/>
          <a:cs typeface="+mn-cs"/>
        </a:defRPr>
      </a:lvl6pPr>
      <a:lvl7pPr marL="2743291">
        <a:defRPr>
          <a:latin typeface="+mn-lt"/>
          <a:ea typeface="+mn-ea"/>
          <a:cs typeface="+mn-cs"/>
        </a:defRPr>
      </a:lvl7pPr>
      <a:lvl8pPr marL="3200507">
        <a:defRPr>
          <a:latin typeface="+mn-lt"/>
          <a:ea typeface="+mn-ea"/>
          <a:cs typeface="+mn-cs"/>
        </a:defRPr>
      </a:lvl8pPr>
      <a:lvl9pPr marL="3657722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2" userDrawn="1">
          <p15:clr>
            <a:srgbClr val="F26B43"/>
          </p15:clr>
        </p15:guide>
        <p15:guide id="2" pos="63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2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6DAA598-BA11-F26E-FFE8-FC663495DFB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4" r="16674"/>
          <a:stretch/>
        </p:blipFill>
        <p:spPr>
          <a:xfrm>
            <a:off x="13121821" y="-967616"/>
            <a:ext cx="13227958" cy="13244577"/>
          </a:xfrm>
        </p:spPr>
      </p:pic>
      <p:sp>
        <p:nvSpPr>
          <p:cNvPr id="2" name="Marcador de Posição do Texto 1">
            <a:extLst>
              <a:ext uri="{FF2B5EF4-FFF2-40B4-BE49-F238E27FC236}">
                <a16:creationId xmlns:a16="http://schemas.microsoft.com/office/drawing/2014/main" id="{4E274596-C1E3-26DC-A2DA-C2C830B34F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9920" y="3413936"/>
            <a:ext cx="10469700" cy="2736844"/>
          </a:xfrm>
        </p:spPr>
        <p:txBody>
          <a:bodyPr/>
          <a:lstStyle/>
          <a:p>
            <a:r>
              <a:rPr lang="pt-PT" dirty="0"/>
              <a:t>CBE JU: </a:t>
            </a:r>
            <a:br>
              <a:rPr lang="pt-PT" dirty="0"/>
            </a:br>
            <a:r>
              <a:rPr lang="pt-PT" dirty="0"/>
              <a:t>supporting EU policies through circular bio-based solutions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655BC3C-9078-D50C-671D-3ED3D26B0C14}"/>
              </a:ext>
            </a:extLst>
          </p:cNvPr>
          <p:cNvSpPr/>
          <p:nvPr/>
        </p:nvSpPr>
        <p:spPr>
          <a:xfrm>
            <a:off x="14149016" y="-62739"/>
            <a:ext cx="11434825" cy="1143482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8F0886-3E50-183E-A0D6-F13833B3C373}"/>
              </a:ext>
            </a:extLst>
          </p:cNvPr>
          <p:cNvSpPr/>
          <p:nvPr/>
        </p:nvSpPr>
        <p:spPr>
          <a:xfrm>
            <a:off x="13557251" y="1082675"/>
            <a:ext cx="1904999" cy="1904999"/>
          </a:xfrm>
          <a:prstGeom prst="ellipse">
            <a:avLst/>
          </a:prstGeom>
          <a:noFill/>
          <a:ln w="635000">
            <a:solidFill>
              <a:srgbClr val="2122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037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5D0C8CBE-0F0F-B7B7-F7F0-B53AC7A50D1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2">
              <a:lnSpc>
                <a:spcPts val="2985"/>
              </a:lnSpc>
            </a:pPr>
            <a:fld id="{81D60167-4931-47E6-BA6A-407CBD079E47}" type="slidenum">
              <a:rPr lang="pt-PT" spc="-25" smtClean="0"/>
              <a:pPr marL="38102">
                <a:lnSpc>
                  <a:spcPts val="2985"/>
                </a:lnSpc>
              </a:pPr>
              <a:t>2</a:t>
            </a:fld>
            <a:endParaRPr lang="pt-PT" spc="-25" dirty="0"/>
          </a:p>
        </p:txBody>
      </p:sp>
      <p:sp>
        <p:nvSpPr>
          <p:cNvPr id="14" name="Título 2">
            <a:extLst>
              <a:ext uri="{FF2B5EF4-FFF2-40B4-BE49-F238E27FC236}">
                <a16:creationId xmlns:a16="http://schemas.microsoft.com/office/drawing/2014/main" id="{733C2262-D258-6FF0-35AD-3EB2D4682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848" y="1235075"/>
            <a:ext cx="14382751" cy="762000"/>
          </a:xfrm>
        </p:spPr>
        <p:txBody>
          <a:bodyPr/>
          <a:lstStyle/>
          <a:p>
            <a:r>
              <a:rPr lang="pt-PT" dirty="0" err="1"/>
              <a:t>Transforming</a:t>
            </a:r>
            <a:r>
              <a:rPr lang="pt-PT" dirty="0"/>
              <a:t> EU </a:t>
            </a:r>
            <a:r>
              <a:rPr lang="pt-PT" dirty="0" err="1"/>
              <a:t>policy</a:t>
            </a:r>
            <a:r>
              <a:rPr lang="pt-PT" dirty="0"/>
              <a:t> </a:t>
            </a:r>
            <a:r>
              <a:rPr lang="pt-PT" dirty="0" err="1"/>
              <a:t>into</a:t>
            </a:r>
            <a:r>
              <a:rPr lang="pt-PT" dirty="0"/>
              <a:t> </a:t>
            </a:r>
            <a:r>
              <a:rPr lang="pt-PT" dirty="0" err="1"/>
              <a:t>bio-based</a:t>
            </a:r>
            <a:r>
              <a:rPr lang="pt-PT" dirty="0"/>
              <a:t> </a:t>
            </a:r>
            <a:r>
              <a:rPr lang="pt-PT" dirty="0" err="1"/>
              <a:t>impact</a:t>
            </a:r>
            <a:r>
              <a:rPr lang="pt-PT" dirty="0"/>
              <a:t> </a:t>
            </a:r>
          </a:p>
        </p:txBody>
      </p:sp>
      <p:sp>
        <p:nvSpPr>
          <p:cNvPr id="15" name="Marcador de Posição do Texto 3">
            <a:extLst>
              <a:ext uri="{FF2B5EF4-FFF2-40B4-BE49-F238E27FC236}">
                <a16:creationId xmlns:a16="http://schemas.microsoft.com/office/drawing/2014/main" id="{4F859657-D533-2E84-77FE-5ECFBBF364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19597" y="3023934"/>
            <a:ext cx="2033204" cy="533534"/>
          </a:xfrm>
        </p:spPr>
        <p:txBody>
          <a:bodyPr/>
          <a:lstStyle/>
          <a:p>
            <a:r>
              <a:rPr lang="pt-PT" dirty="0"/>
              <a:t>CBE JU:</a:t>
            </a:r>
          </a:p>
        </p:txBody>
      </p:sp>
      <p:sp>
        <p:nvSpPr>
          <p:cNvPr id="20" name="Marcador de Posição do Texto 4">
            <a:extLst>
              <a:ext uri="{FF2B5EF4-FFF2-40B4-BE49-F238E27FC236}">
                <a16:creationId xmlns:a16="http://schemas.microsoft.com/office/drawing/2014/main" id="{F8534FF3-1E39-C403-B1D5-9781807666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27776" y="4085176"/>
            <a:ext cx="5170330" cy="1493702"/>
          </a:xfrm>
        </p:spPr>
        <p:txBody>
          <a:bodyPr/>
          <a:lstStyle/>
          <a:p>
            <a:r>
              <a:rPr lang="pt-PT" dirty="0"/>
              <a:t>Translates EU policy priorities into market-ready circular </a:t>
            </a:r>
            <a:br>
              <a:rPr lang="pt-PT" dirty="0"/>
            </a:br>
            <a:r>
              <a:rPr lang="pt-PT" dirty="0"/>
              <a:t>bio-based solutions</a:t>
            </a:r>
          </a:p>
        </p:txBody>
      </p:sp>
      <p:sp>
        <p:nvSpPr>
          <p:cNvPr id="21" name="Marcador de Posição do Texto 5">
            <a:extLst>
              <a:ext uri="{FF2B5EF4-FFF2-40B4-BE49-F238E27FC236}">
                <a16:creationId xmlns:a16="http://schemas.microsoft.com/office/drawing/2014/main" id="{50C56DA3-708B-1BF9-59E2-BD9DF78859C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12008" y="4077155"/>
            <a:ext cx="4821859" cy="968978"/>
          </a:xfrm>
        </p:spPr>
        <p:txBody>
          <a:bodyPr/>
          <a:lstStyle/>
          <a:p>
            <a:r>
              <a:rPr lang="pt-PT" dirty="0"/>
              <a:t>Bridges </a:t>
            </a:r>
            <a:r>
              <a:rPr lang="pt-PT" dirty="0" err="1"/>
              <a:t>the</a:t>
            </a:r>
            <a:r>
              <a:rPr lang="pt-PT" dirty="0"/>
              <a:t> gap </a:t>
            </a:r>
            <a:r>
              <a:rPr lang="pt-PT" dirty="0" err="1"/>
              <a:t>from</a:t>
            </a:r>
            <a:r>
              <a:rPr lang="pt-PT" dirty="0"/>
              <a:t> research to industrial </a:t>
            </a:r>
            <a:r>
              <a:rPr lang="pt-PT" dirty="0" err="1"/>
              <a:t>production</a:t>
            </a:r>
            <a:r>
              <a:rPr lang="pt-PT" dirty="0"/>
              <a:t> </a:t>
            </a:r>
          </a:p>
        </p:txBody>
      </p:sp>
      <p:sp>
        <p:nvSpPr>
          <p:cNvPr id="22" name="Marcador de Posição do Texto 6">
            <a:extLst>
              <a:ext uri="{FF2B5EF4-FFF2-40B4-BE49-F238E27FC236}">
                <a16:creationId xmlns:a16="http://schemas.microsoft.com/office/drawing/2014/main" id="{C2BD2697-39F5-42B5-7D7B-EA10A58A16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096239" y="4053092"/>
            <a:ext cx="4496561" cy="1941566"/>
          </a:xfrm>
        </p:spPr>
        <p:txBody>
          <a:bodyPr/>
          <a:lstStyle/>
          <a:p>
            <a:r>
              <a:rPr lang="pt-PT" dirty="0" err="1"/>
              <a:t>Delivers</a:t>
            </a:r>
            <a:r>
              <a:rPr lang="pt-PT" dirty="0"/>
              <a:t> industrial-</a:t>
            </a:r>
            <a:r>
              <a:rPr lang="pt-PT" dirty="0" err="1"/>
              <a:t>scale</a:t>
            </a:r>
            <a:r>
              <a:rPr lang="pt-PT" dirty="0"/>
              <a:t> </a:t>
            </a:r>
            <a:r>
              <a:rPr lang="pt-PT" dirty="0" err="1"/>
              <a:t>biomanufacturing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market-ready</a:t>
            </a:r>
            <a:r>
              <a:rPr lang="pt-PT" dirty="0"/>
              <a:t> </a:t>
            </a:r>
            <a:r>
              <a:rPr lang="pt-PT" dirty="0" err="1"/>
              <a:t>bio-based</a:t>
            </a:r>
            <a:r>
              <a:rPr lang="pt-PT" dirty="0"/>
              <a:t> </a:t>
            </a:r>
            <a:r>
              <a:rPr lang="pt-PT" dirty="0" err="1"/>
              <a:t>products</a:t>
            </a:r>
            <a:endParaRPr lang="pt-PT" dirty="0"/>
          </a:p>
        </p:txBody>
      </p:sp>
      <p:sp>
        <p:nvSpPr>
          <p:cNvPr id="23" name="Marcador de Posição do Texto 7">
            <a:extLst>
              <a:ext uri="{FF2B5EF4-FFF2-40B4-BE49-F238E27FC236}">
                <a16:creationId xmlns:a16="http://schemas.microsoft.com/office/drawing/2014/main" id="{46012A2D-3195-BA81-65B4-14CF109EA8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36741" y="5994658"/>
            <a:ext cx="5170330" cy="981875"/>
          </a:xfrm>
        </p:spPr>
        <p:txBody>
          <a:bodyPr/>
          <a:lstStyle/>
          <a:p>
            <a:r>
              <a:rPr lang="pt-PT" dirty="0"/>
              <a:t>Pools </a:t>
            </a:r>
            <a:r>
              <a:rPr lang="pt-PT" dirty="0" err="1"/>
              <a:t>public</a:t>
            </a:r>
            <a:r>
              <a:rPr lang="pt-PT" dirty="0"/>
              <a:t>–</a:t>
            </a:r>
            <a:r>
              <a:rPr lang="pt-PT" dirty="0" err="1"/>
              <a:t>private</a:t>
            </a:r>
            <a:r>
              <a:rPr lang="pt-PT" dirty="0"/>
              <a:t> </a:t>
            </a:r>
            <a:r>
              <a:rPr lang="pt-PT" dirty="0" err="1"/>
              <a:t>investment</a:t>
            </a:r>
            <a:r>
              <a:rPr lang="pt-PT" dirty="0"/>
              <a:t> to </a:t>
            </a:r>
            <a:r>
              <a:rPr lang="pt-PT" dirty="0" err="1"/>
              <a:t>strengthen</a:t>
            </a:r>
            <a:r>
              <a:rPr lang="pt-PT" dirty="0"/>
              <a:t> EU </a:t>
            </a:r>
            <a:r>
              <a:rPr lang="pt-PT" dirty="0" err="1"/>
              <a:t>competitiveness</a:t>
            </a:r>
            <a:r>
              <a:rPr lang="pt-PT" dirty="0"/>
              <a:t> </a:t>
            </a:r>
          </a:p>
        </p:txBody>
      </p:sp>
      <p:sp>
        <p:nvSpPr>
          <p:cNvPr id="24" name="Marcador de Posição do Texto 8">
            <a:extLst>
              <a:ext uri="{FF2B5EF4-FFF2-40B4-BE49-F238E27FC236}">
                <a16:creationId xmlns:a16="http://schemas.microsoft.com/office/drawing/2014/main" id="{5145C00C-A666-3139-6CB6-7F4737FD174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20973" y="5986637"/>
            <a:ext cx="4829827" cy="1074563"/>
          </a:xfrm>
        </p:spPr>
        <p:txBody>
          <a:bodyPr/>
          <a:lstStyle/>
          <a:p>
            <a:r>
              <a:rPr lang="pt-PT" dirty="0" err="1"/>
              <a:t>Builds</a:t>
            </a:r>
            <a:r>
              <a:rPr lang="pt-PT" dirty="0"/>
              <a:t> </a:t>
            </a:r>
            <a:r>
              <a:rPr lang="pt-PT" dirty="0" err="1"/>
              <a:t>sustainable</a:t>
            </a:r>
            <a:r>
              <a:rPr lang="pt-PT" dirty="0"/>
              <a:t>, circular </a:t>
            </a:r>
            <a:r>
              <a:rPr lang="pt-PT" dirty="0" err="1"/>
              <a:t>value</a:t>
            </a:r>
            <a:r>
              <a:rPr lang="pt-PT" dirty="0"/>
              <a:t> </a:t>
            </a:r>
            <a:r>
              <a:rPr lang="pt-PT" dirty="0" err="1"/>
              <a:t>chains</a:t>
            </a:r>
            <a:r>
              <a:rPr lang="pt-PT" dirty="0"/>
              <a:t> </a:t>
            </a:r>
            <a:r>
              <a:rPr lang="pt-PT" dirty="0" err="1"/>
              <a:t>across</a:t>
            </a:r>
            <a:r>
              <a:rPr lang="pt-PT" dirty="0"/>
              <a:t> </a:t>
            </a:r>
            <a:r>
              <a:rPr lang="pt-PT" dirty="0" err="1"/>
              <a:t>Europe</a:t>
            </a:r>
            <a:r>
              <a:rPr lang="pt-PT" dirty="0"/>
              <a:t> 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2A32D3D9-2274-2032-9E92-92D843AF80F3}"/>
              </a:ext>
            </a:extLst>
          </p:cNvPr>
          <p:cNvSpPr/>
          <p:nvPr/>
        </p:nvSpPr>
        <p:spPr>
          <a:xfrm>
            <a:off x="1384663" y="9248503"/>
            <a:ext cx="1724297" cy="383177"/>
          </a:xfrm>
          <a:prstGeom prst="rect">
            <a:avLst/>
          </a:prstGeom>
          <a:solidFill>
            <a:srgbClr val="F9B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Marcador de Posição do Texto 9">
            <a:extLst>
              <a:ext uri="{FF2B5EF4-FFF2-40B4-BE49-F238E27FC236}">
                <a16:creationId xmlns:a16="http://schemas.microsoft.com/office/drawing/2014/main" id="{43D8DC0E-808F-37CC-08BC-DBDE1B94A13B}"/>
              </a:ext>
            </a:extLst>
          </p:cNvPr>
          <p:cNvSpPr txBox="1">
            <a:spLocks/>
          </p:cNvSpPr>
          <p:nvPr/>
        </p:nvSpPr>
        <p:spPr>
          <a:xfrm>
            <a:off x="1376212" y="9194558"/>
            <a:ext cx="3577650" cy="889968"/>
          </a:xfrm>
          <a:prstGeom prst="rect">
            <a:avLst/>
          </a:prstGeom>
        </p:spPr>
        <p:txBody>
          <a:bodyPr/>
          <a:lstStyle>
            <a:lvl1pPr marL="0" algn="l">
              <a:defRPr sz="2600" b="0" i="0">
                <a:solidFill>
                  <a:srgbClr val="2122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  <a:latin typeface="+mn-lt"/>
                <a:ea typeface="+mn-ea"/>
                <a:cs typeface="+mn-cs"/>
              </a:defRPr>
            </a:lvl2pPr>
            <a:lvl3pPr marL="914430">
              <a:defRPr>
                <a:latin typeface="+mn-lt"/>
                <a:ea typeface="+mn-ea"/>
                <a:cs typeface="+mn-cs"/>
              </a:defRPr>
            </a:lvl3pPr>
            <a:lvl4pPr marL="1371645">
              <a:defRPr>
                <a:latin typeface="+mn-lt"/>
                <a:ea typeface="+mn-ea"/>
                <a:cs typeface="+mn-cs"/>
              </a:defRPr>
            </a:lvl4pPr>
            <a:lvl5pPr marL="1828861">
              <a:defRPr>
                <a:latin typeface="+mn-lt"/>
                <a:ea typeface="+mn-ea"/>
                <a:cs typeface="+mn-cs"/>
              </a:defRPr>
            </a:lvl5pPr>
            <a:lvl6pPr marL="2286077">
              <a:defRPr>
                <a:latin typeface="+mn-lt"/>
                <a:ea typeface="+mn-ea"/>
                <a:cs typeface="+mn-cs"/>
              </a:defRPr>
            </a:lvl6pPr>
            <a:lvl7pPr marL="2743291">
              <a:defRPr>
                <a:latin typeface="+mn-lt"/>
                <a:ea typeface="+mn-ea"/>
                <a:cs typeface="+mn-cs"/>
              </a:defRPr>
            </a:lvl7pPr>
            <a:lvl8pPr marL="3200507">
              <a:defRPr>
                <a:latin typeface="+mn-lt"/>
                <a:ea typeface="+mn-ea"/>
                <a:cs typeface="+mn-cs"/>
              </a:defRPr>
            </a:lvl8pPr>
            <a:lvl9pPr marL="36577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€1700 </a:t>
            </a:r>
            <a:r>
              <a:rPr lang="pt-PT" dirty="0">
                <a:highlight>
                  <a:srgbClr val="F9BA9F"/>
                </a:highlight>
              </a:rPr>
              <a:t>organisations</a:t>
            </a:r>
          </a:p>
          <a:p>
            <a:r>
              <a:rPr lang="pt-PT" dirty="0"/>
              <a:t>supported since 2014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58A37A3-7DC5-0F23-2079-1D1AB6D4C990}"/>
              </a:ext>
            </a:extLst>
          </p:cNvPr>
          <p:cNvSpPr/>
          <p:nvPr/>
        </p:nvSpPr>
        <p:spPr>
          <a:xfrm>
            <a:off x="5847806" y="9226732"/>
            <a:ext cx="1920240" cy="383177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Marcador de Posição do Texto 10">
            <a:extLst>
              <a:ext uri="{FF2B5EF4-FFF2-40B4-BE49-F238E27FC236}">
                <a16:creationId xmlns:a16="http://schemas.microsoft.com/office/drawing/2014/main" id="{A8D5A0BC-0A7C-78C7-5741-D0D14503454C}"/>
              </a:ext>
            </a:extLst>
          </p:cNvPr>
          <p:cNvSpPr txBox="1">
            <a:spLocks/>
          </p:cNvSpPr>
          <p:nvPr/>
        </p:nvSpPr>
        <p:spPr>
          <a:xfrm>
            <a:off x="5699531" y="9169928"/>
            <a:ext cx="3696882" cy="904347"/>
          </a:xfrm>
          <a:prstGeom prst="rect">
            <a:avLst/>
          </a:prstGeom>
        </p:spPr>
        <p:txBody>
          <a:bodyPr/>
          <a:lstStyle>
            <a:lvl1pPr marL="0" algn="l">
              <a:defRPr sz="2600" b="0" i="0">
                <a:solidFill>
                  <a:srgbClr val="2122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  <a:latin typeface="+mn-lt"/>
                <a:ea typeface="+mn-ea"/>
                <a:cs typeface="+mn-cs"/>
              </a:defRPr>
            </a:lvl2pPr>
            <a:lvl3pPr marL="914430">
              <a:defRPr>
                <a:latin typeface="+mn-lt"/>
                <a:ea typeface="+mn-ea"/>
                <a:cs typeface="+mn-cs"/>
              </a:defRPr>
            </a:lvl3pPr>
            <a:lvl4pPr marL="1371645">
              <a:defRPr>
                <a:latin typeface="+mn-lt"/>
                <a:ea typeface="+mn-ea"/>
                <a:cs typeface="+mn-cs"/>
              </a:defRPr>
            </a:lvl4pPr>
            <a:lvl5pPr marL="1828861">
              <a:defRPr>
                <a:latin typeface="+mn-lt"/>
                <a:ea typeface="+mn-ea"/>
                <a:cs typeface="+mn-cs"/>
              </a:defRPr>
            </a:lvl5pPr>
            <a:lvl6pPr marL="2286077">
              <a:defRPr>
                <a:latin typeface="+mn-lt"/>
                <a:ea typeface="+mn-ea"/>
                <a:cs typeface="+mn-cs"/>
              </a:defRPr>
            </a:lvl6pPr>
            <a:lvl7pPr marL="2743291">
              <a:defRPr>
                <a:latin typeface="+mn-lt"/>
                <a:ea typeface="+mn-ea"/>
                <a:cs typeface="+mn-cs"/>
              </a:defRPr>
            </a:lvl7pPr>
            <a:lvl8pPr marL="3200507">
              <a:defRPr>
                <a:latin typeface="+mn-lt"/>
                <a:ea typeface="+mn-ea"/>
                <a:cs typeface="+mn-cs"/>
              </a:defRPr>
            </a:lvl8pPr>
            <a:lvl9pPr marL="36577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highlight>
                  <a:srgbClr val="A5D7B3"/>
                </a:highlight>
              </a:rPr>
              <a:t>3</a:t>
            </a:r>
            <a:r>
              <a:rPr lang="pt-PT" dirty="0"/>
              <a:t>8% of </a:t>
            </a:r>
            <a:r>
              <a:rPr lang="pt-PT" dirty="0">
                <a:highlight>
                  <a:srgbClr val="A5D7B3"/>
                </a:highlight>
              </a:rPr>
              <a:t>them are SME’s </a:t>
            </a:r>
          </a:p>
          <a:p>
            <a:endParaRPr lang="pt-PT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D3659FE-EF03-82CF-6175-AFE23724198F}"/>
              </a:ext>
            </a:extLst>
          </p:cNvPr>
          <p:cNvSpPr/>
          <p:nvPr/>
        </p:nvSpPr>
        <p:spPr>
          <a:xfrm>
            <a:off x="10263051" y="9226731"/>
            <a:ext cx="3078480" cy="383177"/>
          </a:xfrm>
          <a:prstGeom prst="rect">
            <a:avLst/>
          </a:prstGeom>
          <a:solidFill>
            <a:srgbClr val="F9D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Marcador de Posição do Texto 11">
            <a:extLst>
              <a:ext uri="{FF2B5EF4-FFF2-40B4-BE49-F238E27FC236}">
                <a16:creationId xmlns:a16="http://schemas.microsoft.com/office/drawing/2014/main" id="{00178C36-96F0-927E-F46C-76971F945DD5}"/>
              </a:ext>
            </a:extLst>
          </p:cNvPr>
          <p:cNvSpPr txBox="1">
            <a:spLocks/>
          </p:cNvSpPr>
          <p:nvPr/>
        </p:nvSpPr>
        <p:spPr>
          <a:xfrm>
            <a:off x="10238468" y="9173109"/>
            <a:ext cx="3403025" cy="1020224"/>
          </a:xfrm>
          <a:prstGeom prst="rect">
            <a:avLst/>
          </a:prstGeom>
        </p:spPr>
        <p:txBody>
          <a:bodyPr/>
          <a:lstStyle>
            <a:lvl1pPr marL="0" algn="l">
              <a:defRPr sz="2600" b="0" i="0">
                <a:solidFill>
                  <a:srgbClr val="2122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212266"/>
                </a:solidFill>
                <a:latin typeface="+mn-lt"/>
                <a:ea typeface="+mn-ea"/>
                <a:cs typeface="+mn-cs"/>
              </a:defRPr>
            </a:lvl2pPr>
            <a:lvl3pPr marL="914430">
              <a:defRPr>
                <a:latin typeface="+mn-lt"/>
                <a:ea typeface="+mn-ea"/>
                <a:cs typeface="+mn-cs"/>
              </a:defRPr>
            </a:lvl3pPr>
            <a:lvl4pPr marL="1371645">
              <a:defRPr>
                <a:latin typeface="+mn-lt"/>
                <a:ea typeface="+mn-ea"/>
                <a:cs typeface="+mn-cs"/>
              </a:defRPr>
            </a:lvl4pPr>
            <a:lvl5pPr marL="1828861">
              <a:defRPr>
                <a:latin typeface="+mn-lt"/>
                <a:ea typeface="+mn-ea"/>
                <a:cs typeface="+mn-cs"/>
              </a:defRPr>
            </a:lvl5pPr>
            <a:lvl6pPr marL="2286077">
              <a:defRPr>
                <a:latin typeface="+mn-lt"/>
                <a:ea typeface="+mn-ea"/>
                <a:cs typeface="+mn-cs"/>
              </a:defRPr>
            </a:lvl6pPr>
            <a:lvl7pPr marL="2743291">
              <a:defRPr>
                <a:latin typeface="+mn-lt"/>
                <a:ea typeface="+mn-ea"/>
                <a:cs typeface="+mn-cs"/>
              </a:defRPr>
            </a:lvl7pPr>
            <a:lvl8pPr marL="3200507">
              <a:defRPr>
                <a:latin typeface="+mn-lt"/>
                <a:ea typeface="+mn-ea"/>
                <a:cs typeface="+mn-cs"/>
              </a:defRPr>
            </a:lvl8pPr>
            <a:lvl9pPr marL="36577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23 first-of-their-kind flagship biorefineries enabled 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61266D2D-CC51-5DA4-2084-C9BB7BF10F1E}"/>
              </a:ext>
            </a:extLst>
          </p:cNvPr>
          <p:cNvSpPr/>
          <p:nvPr/>
        </p:nvSpPr>
        <p:spPr>
          <a:xfrm>
            <a:off x="14687005" y="9183189"/>
            <a:ext cx="2939144" cy="383177"/>
          </a:xfrm>
          <a:prstGeom prst="rect">
            <a:avLst/>
          </a:prstGeom>
          <a:solidFill>
            <a:srgbClr val="60B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Marcador de Posição do Texto 12">
            <a:extLst>
              <a:ext uri="{FF2B5EF4-FFF2-40B4-BE49-F238E27FC236}">
                <a16:creationId xmlns:a16="http://schemas.microsoft.com/office/drawing/2014/main" id="{07891A9F-FFB1-CC88-D641-933BA450C5E4}"/>
              </a:ext>
            </a:extLst>
          </p:cNvPr>
          <p:cNvSpPr txBox="1">
            <a:spLocks/>
          </p:cNvSpPr>
          <p:nvPr/>
        </p:nvSpPr>
        <p:spPr>
          <a:xfrm>
            <a:off x="14677013" y="9127067"/>
            <a:ext cx="3577650" cy="122660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algn="l"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16" marR="0" indent="0" algn="l" defTabSz="914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30">
              <a:defRPr>
                <a:latin typeface="+mn-lt"/>
                <a:ea typeface="+mn-ea"/>
                <a:cs typeface="+mn-cs"/>
              </a:defRPr>
            </a:lvl3pPr>
            <a:lvl4pPr marL="1371645">
              <a:defRPr>
                <a:latin typeface="+mn-lt"/>
                <a:ea typeface="+mn-ea"/>
                <a:cs typeface="+mn-cs"/>
              </a:defRPr>
            </a:lvl4pPr>
            <a:lvl5pPr marL="1828861">
              <a:defRPr>
                <a:latin typeface="+mn-lt"/>
                <a:ea typeface="+mn-ea"/>
                <a:cs typeface="+mn-cs"/>
              </a:defRPr>
            </a:lvl5pPr>
            <a:lvl6pPr marL="2286077">
              <a:defRPr>
                <a:latin typeface="+mn-lt"/>
                <a:ea typeface="+mn-ea"/>
                <a:cs typeface="+mn-cs"/>
              </a:defRPr>
            </a:lvl6pPr>
            <a:lvl7pPr marL="2743291">
              <a:defRPr>
                <a:latin typeface="+mn-lt"/>
                <a:ea typeface="+mn-ea"/>
                <a:cs typeface="+mn-cs"/>
              </a:defRPr>
            </a:lvl7pPr>
            <a:lvl8pPr marL="3200507">
              <a:defRPr>
                <a:latin typeface="+mn-lt"/>
                <a:ea typeface="+mn-ea"/>
                <a:cs typeface="+mn-cs"/>
              </a:defRPr>
            </a:lvl8pPr>
            <a:lvl9pPr marL="36577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t-PT">
                <a:latin typeface="Arial"/>
                <a:cs typeface="Arial"/>
              </a:rPr>
              <a:t>198 demonstration </a:t>
            </a:r>
            <a:r>
              <a:rPr lang="pt-PT" dirty="0">
                <a:latin typeface="Arial"/>
                <a:cs typeface="Arial"/>
              </a:rPr>
              <a:t>plants enabled</a:t>
            </a:r>
          </a:p>
        </p:txBody>
      </p:sp>
    </p:spTree>
    <p:extLst>
      <p:ext uri="{BB962C8B-B14F-4D97-AF65-F5344CB8AC3E}">
        <p14:creationId xmlns:p14="http://schemas.microsoft.com/office/powerpoint/2010/main" val="3380398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551BAE42-6120-A9EB-3664-11A148D9D3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2">
              <a:lnSpc>
                <a:spcPts val="2985"/>
              </a:lnSpc>
            </a:pPr>
            <a:fld id="{81D60167-4931-47E6-BA6A-407CBD079E47}" type="slidenum">
              <a:rPr lang="pt-PT" spc="-25" smtClean="0"/>
              <a:pPr marL="38102">
                <a:lnSpc>
                  <a:spcPts val="2985"/>
                </a:lnSpc>
              </a:pPr>
              <a:t>3</a:t>
            </a:fld>
            <a:endParaRPr lang="pt-PT" spc="-25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3CE8A9E-F059-B36F-85D7-472C75C81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Delivering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European</a:t>
            </a:r>
            <a:r>
              <a:rPr lang="pt-PT" dirty="0"/>
              <a:t> </a:t>
            </a:r>
            <a:r>
              <a:rPr lang="pt-PT" dirty="0" err="1"/>
              <a:t>Commission’s</a:t>
            </a:r>
            <a:r>
              <a:rPr lang="pt-PT" dirty="0"/>
              <a:t> </a:t>
            </a:r>
            <a:r>
              <a:rPr lang="pt-PT" dirty="0" err="1"/>
              <a:t>political</a:t>
            </a:r>
            <a:r>
              <a:rPr lang="pt-PT" dirty="0"/>
              <a:t> </a:t>
            </a:r>
            <a:r>
              <a:rPr lang="pt-PT" dirty="0" err="1"/>
              <a:t>priorities</a:t>
            </a:r>
            <a:r>
              <a:rPr lang="pt-PT" dirty="0"/>
              <a:t> (2024–2029) 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177B54E-623E-5FD4-DA13-8A93EF6FDC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3427" y="3716183"/>
            <a:ext cx="4958773" cy="533534"/>
          </a:xfrm>
        </p:spPr>
        <p:txBody>
          <a:bodyPr/>
          <a:lstStyle/>
          <a:p>
            <a:r>
              <a:rPr lang="pt-PT" dirty="0"/>
              <a:t>CBE JU </a:t>
            </a:r>
            <a:r>
              <a:rPr lang="pt-PT" dirty="0" err="1"/>
              <a:t>contributes</a:t>
            </a:r>
            <a:r>
              <a:rPr lang="pt-PT" dirty="0"/>
              <a:t> to: </a:t>
            </a:r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A282D599-595F-FF3D-E5B3-4077179DD39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55137" y="9465537"/>
            <a:ext cx="3308919" cy="826780"/>
          </a:xfrm>
        </p:spPr>
        <p:txBody>
          <a:bodyPr/>
          <a:lstStyle/>
          <a:p>
            <a:r>
              <a:rPr lang="pt-PT" dirty="0" err="1"/>
              <a:t>bringing</a:t>
            </a:r>
            <a:r>
              <a:rPr lang="pt-PT" dirty="0"/>
              <a:t> </a:t>
            </a:r>
            <a:r>
              <a:rPr lang="pt-PT" dirty="0" err="1"/>
              <a:t>technologies</a:t>
            </a:r>
            <a:r>
              <a:rPr lang="pt-PT" dirty="0"/>
              <a:t> to </a:t>
            </a:r>
            <a:r>
              <a:rPr lang="pt-PT" dirty="0" err="1"/>
              <a:t>market</a:t>
            </a:r>
            <a:endParaRPr lang="pt-PT" dirty="0"/>
          </a:p>
        </p:txBody>
      </p:sp>
      <p:sp>
        <p:nvSpPr>
          <p:cNvPr id="8" name="Marcador de Posição do Texto 7">
            <a:extLst>
              <a:ext uri="{FF2B5EF4-FFF2-40B4-BE49-F238E27FC236}">
                <a16:creationId xmlns:a16="http://schemas.microsoft.com/office/drawing/2014/main" id="{1D734E09-F48F-3230-57AF-4900C49EBD2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70696" y="6639210"/>
            <a:ext cx="3921620" cy="830323"/>
          </a:xfrm>
        </p:spPr>
        <p:txBody>
          <a:bodyPr/>
          <a:lstStyle/>
          <a:p>
            <a:r>
              <a:rPr lang="pt-PT" dirty="0" err="1"/>
              <a:t>reducing</a:t>
            </a:r>
            <a:r>
              <a:rPr lang="pt-PT" dirty="0"/>
              <a:t> </a:t>
            </a:r>
            <a:r>
              <a:rPr lang="pt-PT" dirty="0" err="1"/>
              <a:t>dependency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fossil</a:t>
            </a:r>
            <a:r>
              <a:rPr lang="pt-PT" dirty="0"/>
              <a:t> </a:t>
            </a:r>
            <a:r>
              <a:rPr lang="pt-PT" dirty="0" err="1"/>
              <a:t>imports</a:t>
            </a:r>
            <a:endParaRPr lang="pt-PT" dirty="0"/>
          </a:p>
        </p:txBody>
      </p:sp>
      <p:sp>
        <p:nvSpPr>
          <p:cNvPr id="10" name="Marcador de Posição do Texto 9">
            <a:extLst>
              <a:ext uri="{FF2B5EF4-FFF2-40B4-BE49-F238E27FC236}">
                <a16:creationId xmlns:a16="http://schemas.microsoft.com/office/drawing/2014/main" id="{C24A78CB-9830-EFA6-EF91-87007D41969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111488" y="5443772"/>
            <a:ext cx="3075567" cy="860046"/>
          </a:xfrm>
        </p:spPr>
        <p:txBody>
          <a:bodyPr/>
          <a:lstStyle/>
          <a:p>
            <a:r>
              <a:rPr lang="pt-PT" dirty="0" err="1"/>
              <a:t>decarbonising</a:t>
            </a:r>
            <a:r>
              <a:rPr lang="pt-PT" dirty="0"/>
              <a:t> </a:t>
            </a:r>
            <a:r>
              <a:rPr lang="pt-PT" dirty="0" err="1"/>
              <a:t>industry</a:t>
            </a:r>
            <a:r>
              <a:rPr lang="pt-PT" dirty="0"/>
              <a:t> </a:t>
            </a:r>
          </a:p>
        </p:txBody>
      </p:sp>
      <p:sp>
        <p:nvSpPr>
          <p:cNvPr id="12" name="Marcador de Posição do Texto 11">
            <a:extLst>
              <a:ext uri="{FF2B5EF4-FFF2-40B4-BE49-F238E27FC236}">
                <a16:creationId xmlns:a16="http://schemas.microsoft.com/office/drawing/2014/main" id="{72585E52-5317-8055-9091-B2117D39B43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5607288" y="5415097"/>
            <a:ext cx="3576062" cy="805594"/>
          </a:xfrm>
        </p:spPr>
        <p:txBody>
          <a:bodyPr/>
          <a:lstStyle/>
          <a:p>
            <a:r>
              <a:rPr lang="pt-PT" dirty="0" err="1"/>
              <a:t>transforming</a:t>
            </a:r>
            <a:r>
              <a:rPr lang="pt-PT" dirty="0"/>
              <a:t> </a:t>
            </a:r>
            <a:r>
              <a:rPr lang="pt-PT" dirty="0" err="1"/>
              <a:t>waste</a:t>
            </a:r>
            <a:r>
              <a:rPr lang="pt-PT" dirty="0"/>
              <a:t> &amp; </a:t>
            </a:r>
            <a:r>
              <a:rPr lang="pt-PT" dirty="0" err="1"/>
              <a:t>sidestreams</a:t>
            </a:r>
            <a:endParaRPr lang="pt-PT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86D68E3-A1D6-A01C-E5F1-93A00F968E2C}"/>
              </a:ext>
            </a:extLst>
          </p:cNvPr>
          <p:cNvSpPr/>
          <p:nvPr/>
        </p:nvSpPr>
        <p:spPr>
          <a:xfrm>
            <a:off x="4184073" y="9005456"/>
            <a:ext cx="4128654" cy="498764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70A6DDF7-92B1-359A-5A2D-0BFF67FF58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155136" y="8973338"/>
            <a:ext cx="4180789" cy="607483"/>
          </a:xfrm>
        </p:spPr>
        <p:txBody>
          <a:bodyPr/>
          <a:lstStyle/>
          <a:p>
            <a:r>
              <a:rPr lang="pt-PT" dirty="0" err="1"/>
              <a:t>Innovation</a:t>
            </a:r>
            <a:r>
              <a:rPr lang="pt-PT" dirty="0"/>
              <a:t> &amp; </a:t>
            </a:r>
            <a:r>
              <a:rPr lang="pt-PT" dirty="0" err="1"/>
              <a:t>scale-up</a:t>
            </a:r>
            <a:endParaRPr lang="pt-PT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F16F3E9-0BC2-3132-04EF-B7303F8A751D}"/>
              </a:ext>
            </a:extLst>
          </p:cNvPr>
          <p:cNvSpPr/>
          <p:nvPr/>
        </p:nvSpPr>
        <p:spPr>
          <a:xfrm>
            <a:off x="6345382" y="5694219"/>
            <a:ext cx="3823854" cy="498764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E603545-D6B4-1D1C-A34C-C33EC7499B70}"/>
              </a:ext>
            </a:extLst>
          </p:cNvPr>
          <p:cNvSpPr/>
          <p:nvPr/>
        </p:nvSpPr>
        <p:spPr>
          <a:xfrm>
            <a:off x="6345381" y="6151419"/>
            <a:ext cx="4045527" cy="498764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024C4583-7C7C-6591-F977-0EF9A5F462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49431" y="5652436"/>
            <a:ext cx="4155536" cy="812159"/>
          </a:xfrm>
        </p:spPr>
        <p:txBody>
          <a:bodyPr/>
          <a:lstStyle/>
          <a:p>
            <a:r>
              <a:rPr lang="pt-PT" dirty="0"/>
              <a:t>EU </a:t>
            </a:r>
            <a:r>
              <a:rPr lang="pt-PT" dirty="0" err="1"/>
              <a:t>competitiveness</a:t>
            </a:r>
            <a:r>
              <a:rPr lang="pt-PT" dirty="0"/>
              <a:t> &amp; </a:t>
            </a:r>
            <a:r>
              <a:rPr lang="pt-PT" dirty="0" err="1"/>
              <a:t>strategic</a:t>
            </a:r>
            <a:r>
              <a:rPr lang="pt-PT" dirty="0"/>
              <a:t> </a:t>
            </a:r>
            <a:r>
              <a:rPr lang="pt-PT" dirty="0" err="1"/>
              <a:t>autonomy</a:t>
            </a:r>
            <a:r>
              <a:rPr lang="pt-PT" dirty="0"/>
              <a:t>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E3E8936-0518-35A3-BCFD-E8E5AC800DE0}"/>
              </a:ext>
            </a:extLst>
          </p:cNvPr>
          <p:cNvSpPr/>
          <p:nvPr/>
        </p:nvSpPr>
        <p:spPr>
          <a:xfrm>
            <a:off x="11125199" y="4918365"/>
            <a:ext cx="3158837" cy="498764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0608D744-E910-B16D-62E8-6AEC0638C3C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pt-PT" dirty="0" err="1"/>
              <a:t>Clean</a:t>
            </a:r>
            <a:r>
              <a:rPr lang="pt-PT" dirty="0"/>
              <a:t> industries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D789ACE-E54E-5559-9BDE-C2EAAC8A1F6D}"/>
              </a:ext>
            </a:extLst>
          </p:cNvPr>
          <p:cNvSpPr/>
          <p:nvPr/>
        </p:nvSpPr>
        <p:spPr>
          <a:xfrm>
            <a:off x="15627926" y="4876801"/>
            <a:ext cx="3366656" cy="498764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99CC4A52-DF26-BF6E-CD1C-A4E90659880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pt-PT" dirty="0"/>
              <a:t>Circular </a:t>
            </a:r>
            <a:r>
              <a:rPr lang="pt-PT" dirty="0" err="1"/>
              <a:t>economy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33256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B2E4EBA1-6F1D-4B42-2D4A-269B374225B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2">
              <a:lnSpc>
                <a:spcPts val="2985"/>
              </a:lnSpc>
            </a:pPr>
            <a:fld id="{81D60167-4931-47E6-BA6A-407CBD079E47}" type="slidenum">
              <a:rPr lang="pt-PT" spc="-25" smtClean="0"/>
              <a:pPr marL="38102">
                <a:lnSpc>
                  <a:spcPts val="2985"/>
                </a:lnSpc>
              </a:pPr>
              <a:t>4</a:t>
            </a:fld>
            <a:endParaRPr lang="pt-PT" spc="-25" dirty="0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4DE7562-E74D-308C-9285-9182E49827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t-PT" dirty="0"/>
              <a:t>CBE JU contributes to: </a:t>
            </a:r>
          </a:p>
          <a:p>
            <a:endParaRPr lang="pt-PT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DF7DD184-0448-9082-14E0-2D2B63D642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087025" y="9306369"/>
            <a:ext cx="3576062" cy="607483"/>
          </a:xfrm>
        </p:spPr>
        <p:txBody>
          <a:bodyPr/>
          <a:lstStyle/>
          <a:p>
            <a:r>
              <a:rPr lang="pt-PT" dirty="0" err="1"/>
              <a:t>offering</a:t>
            </a:r>
            <a:r>
              <a:rPr lang="pt-PT" dirty="0"/>
              <a:t> </a:t>
            </a:r>
            <a:r>
              <a:rPr lang="pt-PT" dirty="0" err="1"/>
              <a:t>new</a:t>
            </a:r>
            <a:r>
              <a:rPr lang="pt-PT" dirty="0"/>
              <a:t> </a:t>
            </a:r>
            <a:r>
              <a:rPr lang="pt-PT" dirty="0" err="1"/>
              <a:t>income</a:t>
            </a:r>
            <a:r>
              <a:rPr lang="pt-PT" dirty="0"/>
              <a:t> </a:t>
            </a:r>
            <a:r>
              <a:rPr lang="pt-PT" dirty="0" err="1"/>
              <a:t>sources</a:t>
            </a:r>
            <a:r>
              <a:rPr lang="pt-PT" dirty="0"/>
              <a:t> &amp; </a:t>
            </a:r>
            <a:r>
              <a:rPr lang="pt-PT" dirty="0" err="1"/>
              <a:t>sustainable</a:t>
            </a:r>
            <a:r>
              <a:rPr lang="pt-PT" dirty="0"/>
              <a:t> </a:t>
            </a:r>
            <a:r>
              <a:rPr lang="pt-PT" dirty="0" err="1"/>
              <a:t>solutions</a:t>
            </a:r>
            <a:r>
              <a:rPr lang="pt-PT" dirty="0"/>
              <a:t> to </a:t>
            </a:r>
            <a:r>
              <a:rPr lang="pt-PT" dirty="0" err="1"/>
              <a:t>farmers</a:t>
            </a:r>
            <a:r>
              <a:rPr lang="pt-PT" dirty="0"/>
              <a:t> </a:t>
            </a:r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1B441DCE-CC8A-BF0A-283B-47F44268A8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550894" y="5458692"/>
            <a:ext cx="3388502" cy="1229529"/>
          </a:xfrm>
        </p:spPr>
        <p:txBody>
          <a:bodyPr/>
          <a:lstStyle/>
          <a:p>
            <a:r>
              <a:rPr lang="pt-PT" dirty="0" err="1"/>
              <a:t>creating</a:t>
            </a:r>
            <a:r>
              <a:rPr lang="pt-PT" dirty="0"/>
              <a:t> </a:t>
            </a:r>
            <a:r>
              <a:rPr lang="pt-PT" dirty="0" err="1"/>
              <a:t>bio-based</a:t>
            </a:r>
            <a:r>
              <a:rPr lang="pt-PT" dirty="0"/>
              <a:t> </a:t>
            </a:r>
            <a:r>
              <a:rPr lang="pt-PT" dirty="0" err="1"/>
              <a:t>solutions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algae</a:t>
            </a:r>
            <a:r>
              <a:rPr lang="pt-PT" dirty="0"/>
              <a:t> &amp; </a:t>
            </a:r>
            <a:r>
              <a:rPr lang="pt-PT" dirty="0" err="1"/>
              <a:t>aquaculture</a:t>
            </a:r>
            <a:r>
              <a:rPr lang="pt-PT" dirty="0"/>
              <a:t> </a:t>
            </a:r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039EA4FE-6BDB-7BB7-FA20-CE5A6310777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57359" y="5731791"/>
            <a:ext cx="3564422" cy="1232427"/>
          </a:xfrm>
        </p:spPr>
        <p:txBody>
          <a:bodyPr/>
          <a:lstStyle/>
          <a:p>
            <a:r>
              <a:rPr lang="pt-PT" dirty="0" err="1"/>
              <a:t>developing</a:t>
            </a:r>
            <a:r>
              <a:rPr lang="pt-PT" dirty="0"/>
              <a:t> </a:t>
            </a:r>
            <a:r>
              <a:rPr lang="pt-PT" dirty="0" err="1"/>
              <a:t>new</a:t>
            </a:r>
            <a:r>
              <a:rPr lang="pt-PT" dirty="0"/>
              <a:t> </a:t>
            </a:r>
            <a:r>
              <a:rPr lang="pt-PT" dirty="0" err="1"/>
              <a:t>proteins</a:t>
            </a:r>
            <a:r>
              <a:rPr lang="pt-PT" dirty="0"/>
              <a:t>, </a:t>
            </a:r>
            <a:r>
              <a:rPr lang="pt-PT" dirty="0" err="1"/>
              <a:t>ingredients</a:t>
            </a:r>
            <a:r>
              <a:rPr lang="pt-PT" dirty="0"/>
              <a:t> &amp; circular </a:t>
            </a:r>
            <a:r>
              <a:rPr lang="pt-PT" dirty="0" err="1"/>
              <a:t>agri</a:t>
            </a:r>
            <a:r>
              <a:rPr lang="pt-PT" dirty="0"/>
              <a:t>-food </a:t>
            </a:r>
            <a:r>
              <a:rPr lang="pt-PT" dirty="0" err="1"/>
              <a:t>value</a:t>
            </a:r>
            <a:r>
              <a:rPr lang="pt-PT" dirty="0"/>
              <a:t> </a:t>
            </a:r>
            <a:r>
              <a:rPr lang="pt-PT" dirty="0" err="1"/>
              <a:t>chains</a:t>
            </a:r>
            <a:r>
              <a:rPr lang="pt-PT" dirty="0"/>
              <a:t> </a:t>
            </a:r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9E8E3ABF-4441-8840-CEC1-FA152F93377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4495" y="5853097"/>
            <a:ext cx="3326640" cy="1298157"/>
          </a:xfrm>
        </p:spPr>
        <p:txBody>
          <a:bodyPr/>
          <a:lstStyle/>
          <a:p>
            <a:r>
              <a:rPr lang="pt-PT" dirty="0" err="1"/>
              <a:t>building</a:t>
            </a:r>
            <a:r>
              <a:rPr lang="pt-PT" dirty="0"/>
              <a:t> </a:t>
            </a:r>
            <a:r>
              <a:rPr lang="pt-PT" dirty="0" err="1"/>
              <a:t>smarter</a:t>
            </a:r>
            <a:r>
              <a:rPr lang="pt-PT" dirty="0"/>
              <a:t>, more </a:t>
            </a:r>
            <a:r>
              <a:rPr lang="pt-PT" dirty="0" err="1"/>
              <a:t>efficient</a:t>
            </a:r>
            <a:r>
              <a:rPr lang="pt-PT" dirty="0"/>
              <a:t> </a:t>
            </a:r>
            <a:r>
              <a:rPr lang="pt-PT" dirty="0" err="1"/>
              <a:t>biorefineries</a:t>
            </a:r>
            <a:r>
              <a:rPr lang="pt-PT" dirty="0"/>
              <a:t> &amp; future-</a:t>
            </a:r>
            <a:r>
              <a:rPr lang="pt-PT" dirty="0" err="1"/>
              <a:t>ready</a:t>
            </a:r>
            <a:r>
              <a:rPr lang="pt-PT" dirty="0"/>
              <a:t> jobs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6D89E84-7BF3-D1F8-7928-406B6F7F4EA6}"/>
              </a:ext>
            </a:extLst>
          </p:cNvPr>
          <p:cNvSpPr/>
          <p:nvPr/>
        </p:nvSpPr>
        <p:spPr>
          <a:xfrm>
            <a:off x="637309" y="4959928"/>
            <a:ext cx="1454727" cy="498764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59C21B0-4246-CFD1-43F2-1610F2A62BF1}"/>
              </a:ext>
            </a:extLst>
          </p:cNvPr>
          <p:cNvSpPr/>
          <p:nvPr/>
        </p:nvSpPr>
        <p:spPr>
          <a:xfrm>
            <a:off x="637309" y="5403275"/>
            <a:ext cx="2978727" cy="498764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Marcador de Posição do Texto 9">
            <a:extLst>
              <a:ext uri="{FF2B5EF4-FFF2-40B4-BE49-F238E27FC236}">
                <a16:creationId xmlns:a16="http://schemas.microsoft.com/office/drawing/2014/main" id="{B15F0347-F07E-209A-A489-ECA29F320F1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8350" y="4882702"/>
            <a:ext cx="3326640" cy="1019334"/>
          </a:xfrm>
        </p:spPr>
        <p:txBody>
          <a:bodyPr/>
          <a:lstStyle/>
          <a:p>
            <a:r>
              <a:rPr lang="pt-PT" dirty="0"/>
              <a:t>Digital </a:t>
            </a:r>
            <a:r>
              <a:rPr lang="pt-PT" dirty="0" err="1"/>
              <a:t>transformation</a:t>
            </a:r>
            <a:endParaRPr lang="pt-PT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FB19319-CF83-1A7A-33CF-3D835B21AD4F}"/>
              </a:ext>
            </a:extLst>
          </p:cNvPr>
          <p:cNvSpPr/>
          <p:nvPr/>
        </p:nvSpPr>
        <p:spPr>
          <a:xfrm>
            <a:off x="4488872" y="4821383"/>
            <a:ext cx="3158837" cy="498764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E972D89-ABA9-16D0-DB1D-C169B9C74F2E}"/>
              </a:ext>
            </a:extLst>
          </p:cNvPr>
          <p:cNvSpPr/>
          <p:nvPr/>
        </p:nvSpPr>
        <p:spPr>
          <a:xfrm>
            <a:off x="4483886" y="5288335"/>
            <a:ext cx="1690144" cy="498764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Marcador de Posição do Texto 7">
            <a:extLst>
              <a:ext uri="{FF2B5EF4-FFF2-40B4-BE49-F238E27FC236}">
                <a16:creationId xmlns:a16="http://schemas.microsoft.com/office/drawing/2014/main" id="{8244A1D5-86B7-C5E5-DB9D-73FD126CB83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457359" y="4796031"/>
            <a:ext cx="3326640" cy="975662"/>
          </a:xfrm>
        </p:spPr>
        <p:txBody>
          <a:bodyPr/>
          <a:lstStyle/>
          <a:p>
            <a:r>
              <a:rPr lang="pt-PT" dirty="0" err="1"/>
              <a:t>Sustainable</a:t>
            </a:r>
            <a:r>
              <a:rPr lang="pt-PT" dirty="0"/>
              <a:t> food </a:t>
            </a:r>
            <a:r>
              <a:rPr lang="pt-PT" dirty="0" err="1"/>
              <a:t>systems</a:t>
            </a:r>
            <a:endParaRPr lang="pt-PT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E79B16E-C66E-0426-58DB-F8E12F10AB4F}"/>
              </a:ext>
            </a:extLst>
          </p:cNvPr>
          <p:cNvSpPr/>
          <p:nvPr/>
        </p:nvSpPr>
        <p:spPr>
          <a:xfrm>
            <a:off x="8598796" y="5032304"/>
            <a:ext cx="2747080" cy="498764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A9E036B0-3010-C5BE-704D-F4C8F67C444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pt-PT" dirty="0" err="1"/>
              <a:t>Blue</a:t>
            </a:r>
            <a:r>
              <a:rPr lang="pt-PT" dirty="0"/>
              <a:t> </a:t>
            </a:r>
            <a:r>
              <a:rPr lang="pt-PT" dirty="0" err="1"/>
              <a:t>economy</a:t>
            </a:r>
            <a:r>
              <a:rPr lang="pt-PT" dirty="0"/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87C7D63-8BC7-2C2A-154D-4FF186549E2A}"/>
              </a:ext>
            </a:extLst>
          </p:cNvPr>
          <p:cNvSpPr/>
          <p:nvPr/>
        </p:nvSpPr>
        <p:spPr>
          <a:xfrm>
            <a:off x="12102776" y="8338775"/>
            <a:ext cx="2278907" cy="498764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0FA3249-BAE6-65FF-A9F9-C98639CD6576}"/>
              </a:ext>
            </a:extLst>
          </p:cNvPr>
          <p:cNvSpPr/>
          <p:nvPr/>
        </p:nvSpPr>
        <p:spPr>
          <a:xfrm>
            <a:off x="12108872" y="8813044"/>
            <a:ext cx="2111877" cy="498764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21C4284-DBE9-C800-4B24-7B8FAF150F9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087025" y="8310574"/>
            <a:ext cx="3998102" cy="1001676"/>
          </a:xfrm>
        </p:spPr>
        <p:txBody>
          <a:bodyPr/>
          <a:lstStyle/>
          <a:p>
            <a:r>
              <a:rPr lang="pt-PT" dirty="0" err="1"/>
              <a:t>Sustainable</a:t>
            </a:r>
            <a:r>
              <a:rPr lang="pt-PT" dirty="0"/>
              <a:t> </a:t>
            </a:r>
            <a:r>
              <a:rPr lang="pt-PT" dirty="0" err="1"/>
              <a:t>agriculture</a:t>
            </a:r>
            <a:r>
              <a:rPr lang="pt-P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138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82C87E3E-2549-A6E1-817E-E5C172583A65}"/>
              </a:ext>
            </a:extLst>
          </p:cNvPr>
          <p:cNvGraphicFramePr/>
          <p:nvPr/>
        </p:nvGraphicFramePr>
        <p:xfrm>
          <a:off x="13770466" y="3761774"/>
          <a:ext cx="7939690" cy="5293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30749292-13E1-8270-0071-9EE01F640B5B}"/>
              </a:ext>
            </a:extLst>
          </p:cNvPr>
          <p:cNvGraphicFramePr/>
          <p:nvPr/>
        </p:nvGraphicFramePr>
        <p:xfrm>
          <a:off x="6490558" y="3650798"/>
          <a:ext cx="7939690" cy="5293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9" name="Gráfico 28">
            <a:extLst>
              <a:ext uri="{FF2B5EF4-FFF2-40B4-BE49-F238E27FC236}">
                <a16:creationId xmlns:a16="http://schemas.microsoft.com/office/drawing/2014/main" id="{893675E3-67C7-0EB4-62FF-1BC358A9985B}"/>
              </a:ext>
            </a:extLst>
          </p:cNvPr>
          <p:cNvGraphicFramePr/>
          <p:nvPr/>
        </p:nvGraphicFramePr>
        <p:xfrm>
          <a:off x="7766050" y="3717122"/>
          <a:ext cx="7939690" cy="5293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8" name="Agrupar 37">
            <a:extLst>
              <a:ext uri="{FF2B5EF4-FFF2-40B4-BE49-F238E27FC236}">
                <a16:creationId xmlns:a16="http://schemas.microsoft.com/office/drawing/2014/main" id="{DD294D83-3773-DF12-E886-A258F2B6D9E2}"/>
              </a:ext>
            </a:extLst>
          </p:cNvPr>
          <p:cNvGrpSpPr/>
          <p:nvPr/>
        </p:nvGrpSpPr>
        <p:grpSpPr>
          <a:xfrm>
            <a:off x="1212849" y="1768475"/>
            <a:ext cx="11229898" cy="304800"/>
            <a:chOff x="908050" y="2073275"/>
            <a:chExt cx="11229898" cy="3048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63675F1-019E-8F6B-BAE7-5BE9CAC97EE3}"/>
                </a:ext>
              </a:extLst>
            </p:cNvPr>
            <p:cNvSpPr/>
            <p:nvPr/>
          </p:nvSpPr>
          <p:spPr>
            <a:xfrm>
              <a:off x="908050" y="2073275"/>
              <a:ext cx="304800" cy="304800"/>
            </a:xfrm>
            <a:prstGeom prst="ellipse">
              <a:avLst/>
            </a:prstGeom>
            <a:solidFill>
              <a:srgbClr val="F9D26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740791C-3E20-859E-3CA6-5EEA66F6C7F5}"/>
                </a:ext>
              </a:extLst>
            </p:cNvPr>
            <p:cNvSpPr/>
            <p:nvPr/>
          </p:nvSpPr>
          <p:spPr>
            <a:xfrm>
              <a:off x="11833148" y="2073275"/>
              <a:ext cx="304800" cy="304800"/>
            </a:xfrm>
            <a:prstGeom prst="ellipse">
              <a:avLst/>
            </a:prstGeom>
            <a:solidFill>
              <a:srgbClr val="F9D26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56C2984A-4707-F551-C6B5-FA8B331BB82B}"/>
                </a:ext>
              </a:extLst>
            </p:cNvPr>
            <p:cNvSpPr/>
            <p:nvPr/>
          </p:nvSpPr>
          <p:spPr>
            <a:xfrm>
              <a:off x="1060449" y="2073275"/>
              <a:ext cx="10896602" cy="304800"/>
            </a:xfrm>
            <a:prstGeom prst="rect">
              <a:avLst/>
            </a:prstGeom>
            <a:solidFill>
              <a:srgbClr val="F9D26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209FEDB-00CD-F4FA-3996-50A72100C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849" y="1235075"/>
            <a:ext cx="14073510" cy="762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CBE JU-funded projects in numbers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7EE931E-4733-E19D-93B1-62C4E1EF58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63789" y="3475939"/>
            <a:ext cx="3573461" cy="1066800"/>
          </a:xfrm>
        </p:spPr>
        <p:txBody>
          <a:bodyPr lIns="91440" tIns="45720" rIns="91440" bIns="45720" anchor="t"/>
          <a:lstStyle/>
          <a:p>
            <a:r>
              <a:rPr lang="en-GB" b="1">
                <a:latin typeface="Arial"/>
                <a:cs typeface="Arial"/>
              </a:rPr>
              <a:t>243</a:t>
            </a:r>
            <a:r>
              <a:rPr lang="en-GB">
                <a:latin typeface="Arial"/>
                <a:cs typeface="Arial"/>
              </a:rPr>
              <a:t> </a:t>
            </a:r>
          </a:p>
          <a:p>
            <a:r>
              <a:rPr lang="en-GB"/>
              <a:t>projects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E96FF65-42AD-5256-06A9-F9C63F3518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63788" y="5296885"/>
            <a:ext cx="3573461" cy="1066800"/>
          </a:xfrm>
        </p:spPr>
        <p:txBody>
          <a:bodyPr lIns="91440" tIns="45720" rIns="91440" bIns="45720" anchor="t"/>
          <a:lstStyle/>
          <a:p>
            <a:r>
              <a:rPr lang="en-GB" b="1">
                <a:latin typeface="Arial"/>
                <a:cs typeface="Arial"/>
              </a:rPr>
              <a:t>1,860</a:t>
            </a:r>
            <a:endParaRPr lang="en-GB" b="1"/>
          </a:p>
          <a:p>
            <a:r>
              <a:rPr lang="en-GB"/>
              <a:t>participants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74B9F43D-E1FB-F9C9-9B5E-ACE8BA37E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55850" y="7145943"/>
            <a:ext cx="3573461" cy="1066800"/>
          </a:xfrm>
        </p:spPr>
        <p:txBody>
          <a:bodyPr lIns="91440" tIns="45720" rIns="91440" bIns="45720" anchor="t"/>
          <a:lstStyle/>
          <a:p>
            <a:r>
              <a:rPr lang="en-GB" b="1" dirty="0">
                <a:latin typeface="Arial"/>
                <a:cs typeface="Arial"/>
              </a:rPr>
              <a:t>1.45 billion</a:t>
            </a:r>
          </a:p>
          <a:p>
            <a:r>
              <a:rPr lang="en-GB" dirty="0"/>
              <a:t>invested in projects</a:t>
            </a:r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D0316523-73C0-1AAC-0C09-C329FCBCC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0450" y="8974743"/>
            <a:ext cx="3573461" cy="1066800"/>
          </a:xfrm>
        </p:spPr>
        <p:txBody>
          <a:bodyPr lIns="91440" tIns="45720" rIns="91440" bIns="45720" anchor="t"/>
          <a:lstStyle/>
          <a:p>
            <a:r>
              <a:rPr lang="en-GB" b="1">
                <a:latin typeface="Arial"/>
                <a:cs typeface="Arial"/>
              </a:rPr>
              <a:t>46</a:t>
            </a:r>
            <a:endParaRPr lang="en-GB" b="1"/>
          </a:p>
          <a:p>
            <a:r>
              <a:rPr lang="en-GB"/>
              <a:t>countries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583D8F50-33CD-2E7C-F089-5ABB57AE2130}"/>
              </a:ext>
            </a:extLst>
          </p:cNvPr>
          <p:cNvSpPr txBox="1"/>
          <p:nvPr/>
        </p:nvSpPr>
        <p:spPr>
          <a:xfrm>
            <a:off x="8201362" y="9053214"/>
            <a:ext cx="3375661" cy="291106"/>
          </a:xfrm>
          <a:prstGeom prst="rect">
            <a:avLst/>
          </a:prstGeom>
        </p:spPr>
        <p:txBody>
          <a:bodyPr vert="horz" wrap="square" lIns="0" tIns="13971" rIns="0" bIns="0" rtlCol="0">
            <a:spAutoFit/>
          </a:bodyPr>
          <a:lstStyle/>
          <a:p>
            <a:pPr marL="20321">
              <a:spcBef>
                <a:spcPts val="111"/>
              </a:spcBef>
            </a:pPr>
            <a:r>
              <a:rPr lang="en-GB">
                <a:solidFill>
                  <a:srgbClr val="2C3583"/>
                </a:solidFill>
                <a:latin typeface="Arial"/>
                <a:cs typeface="Arial"/>
              </a:rPr>
              <a:t>Higher</a:t>
            </a:r>
            <a:r>
              <a:rPr lang="en-GB" spc="-20">
                <a:solidFill>
                  <a:srgbClr val="2C3583"/>
                </a:solidFill>
                <a:latin typeface="Arial"/>
                <a:cs typeface="Arial"/>
              </a:rPr>
              <a:t> </a:t>
            </a:r>
            <a:r>
              <a:rPr lang="en-GB">
                <a:solidFill>
                  <a:srgbClr val="2C3583"/>
                </a:solidFill>
                <a:latin typeface="Arial"/>
                <a:cs typeface="Arial"/>
              </a:rPr>
              <a:t>education</a:t>
            </a:r>
            <a:r>
              <a:rPr lang="en-GB" spc="-20">
                <a:solidFill>
                  <a:srgbClr val="2C3583"/>
                </a:solidFill>
                <a:latin typeface="Arial"/>
                <a:cs typeface="Arial"/>
              </a:rPr>
              <a:t> </a:t>
            </a:r>
            <a:r>
              <a:rPr lang="en-GB" spc="-11">
                <a:solidFill>
                  <a:srgbClr val="2C3583"/>
                </a:solidFill>
                <a:latin typeface="Arial"/>
                <a:cs typeface="Arial"/>
              </a:rPr>
              <a:t>establishments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12" name="object 32">
            <a:extLst>
              <a:ext uri="{FF2B5EF4-FFF2-40B4-BE49-F238E27FC236}">
                <a16:creationId xmlns:a16="http://schemas.microsoft.com/office/drawing/2014/main" id="{46252D12-9745-B0C5-9334-6BA59F43CD9E}"/>
              </a:ext>
            </a:extLst>
          </p:cNvPr>
          <p:cNvSpPr txBox="1"/>
          <p:nvPr/>
        </p:nvSpPr>
        <p:spPr>
          <a:xfrm>
            <a:off x="7918450" y="10011778"/>
            <a:ext cx="3106644" cy="291106"/>
          </a:xfrm>
          <a:prstGeom prst="rect">
            <a:avLst/>
          </a:prstGeom>
        </p:spPr>
        <p:txBody>
          <a:bodyPr vert="horz" wrap="square" lIns="0" tIns="13971" rIns="0" bIns="0" rtlCol="0" anchor="t">
            <a:spAutoFit/>
          </a:bodyPr>
          <a:lstStyle/>
          <a:p>
            <a:pPr marL="12700">
              <a:spcBef>
                <a:spcPts val="111"/>
              </a:spcBef>
            </a:pPr>
            <a:r>
              <a:rPr lang="en-GB">
                <a:solidFill>
                  <a:srgbClr val="2C3583"/>
                </a:solidFill>
                <a:latin typeface="Arial"/>
                <a:cs typeface="Arial"/>
              </a:rPr>
              <a:t>Data:</a:t>
            </a:r>
            <a:r>
              <a:rPr lang="en-GB" spc="-15">
                <a:solidFill>
                  <a:srgbClr val="2C3583"/>
                </a:solidFill>
                <a:latin typeface="Arial"/>
                <a:cs typeface="Arial"/>
              </a:rPr>
              <a:t> </a:t>
            </a:r>
            <a:r>
              <a:rPr lang="en-GB">
                <a:solidFill>
                  <a:srgbClr val="2C3583"/>
                </a:solidFill>
                <a:latin typeface="Arial"/>
                <a:cs typeface="Arial"/>
              </a:rPr>
              <a:t>CORDA,</a:t>
            </a:r>
            <a:r>
              <a:rPr lang="en-GB" spc="-5">
                <a:solidFill>
                  <a:srgbClr val="2C3583"/>
                </a:solidFill>
                <a:latin typeface="Arial"/>
                <a:cs typeface="Arial"/>
              </a:rPr>
              <a:t> May </a:t>
            </a:r>
            <a:r>
              <a:rPr lang="en-GB" spc="-20">
                <a:solidFill>
                  <a:srgbClr val="2C3583"/>
                </a:solidFill>
                <a:latin typeface="Arial"/>
                <a:cs typeface="Arial"/>
              </a:rPr>
              <a:t>2026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AC326D20-0842-08FC-B8AB-C875E81D1141}"/>
              </a:ext>
            </a:extLst>
          </p:cNvPr>
          <p:cNvSpPr txBox="1"/>
          <p:nvPr/>
        </p:nvSpPr>
        <p:spPr>
          <a:xfrm>
            <a:off x="8204390" y="9427828"/>
            <a:ext cx="3375661" cy="291106"/>
          </a:xfrm>
          <a:prstGeom prst="rect">
            <a:avLst/>
          </a:prstGeom>
        </p:spPr>
        <p:txBody>
          <a:bodyPr vert="horz" wrap="square" lIns="0" tIns="13971" rIns="0" bIns="0" rtlCol="0">
            <a:spAutoFit/>
          </a:bodyPr>
          <a:lstStyle/>
          <a:p>
            <a:pPr marL="12700" lvl="2">
              <a:spcBef>
                <a:spcPts val="1425"/>
              </a:spcBef>
            </a:pPr>
            <a:r>
              <a:rPr lang="en-GB">
                <a:solidFill>
                  <a:srgbClr val="2C3583"/>
                </a:solidFill>
                <a:latin typeface="Arial"/>
                <a:cs typeface="Arial"/>
              </a:rPr>
              <a:t>Research</a:t>
            </a:r>
            <a:r>
              <a:rPr lang="en-GB" spc="-35">
                <a:solidFill>
                  <a:srgbClr val="2C3583"/>
                </a:solidFill>
                <a:latin typeface="Arial"/>
                <a:cs typeface="Arial"/>
              </a:rPr>
              <a:t> </a:t>
            </a:r>
            <a:r>
              <a:rPr lang="en-GB" spc="-11">
                <a:solidFill>
                  <a:srgbClr val="2C3583"/>
                </a:solidFill>
                <a:latin typeface="Arial"/>
                <a:cs typeface="Arial"/>
              </a:rPr>
              <a:t>centres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C6FFAC58-1A54-95AB-0A2E-EA303359DD16}"/>
              </a:ext>
            </a:extLst>
          </p:cNvPr>
          <p:cNvSpPr txBox="1"/>
          <p:nvPr/>
        </p:nvSpPr>
        <p:spPr>
          <a:xfrm>
            <a:off x="12137947" y="9047458"/>
            <a:ext cx="2330937" cy="291106"/>
          </a:xfrm>
          <a:prstGeom prst="rect">
            <a:avLst/>
          </a:prstGeom>
        </p:spPr>
        <p:txBody>
          <a:bodyPr vert="horz" wrap="square" lIns="0" tIns="13971" rIns="0" bIns="0" rtlCol="0">
            <a:spAutoFit/>
          </a:bodyPr>
          <a:lstStyle/>
          <a:p>
            <a:pPr marL="20321">
              <a:spcBef>
                <a:spcPts val="111"/>
              </a:spcBef>
            </a:pPr>
            <a:r>
              <a:rPr lang="en-GB">
                <a:solidFill>
                  <a:srgbClr val="2C3583"/>
                </a:solidFill>
                <a:latin typeface="Arial"/>
                <a:cs typeface="Arial"/>
              </a:rPr>
              <a:t>Private</a:t>
            </a:r>
            <a:r>
              <a:rPr lang="en-GB" spc="-31">
                <a:solidFill>
                  <a:srgbClr val="2C3583"/>
                </a:solidFill>
                <a:latin typeface="Arial"/>
                <a:cs typeface="Arial"/>
              </a:rPr>
              <a:t> </a:t>
            </a:r>
            <a:r>
              <a:rPr lang="en-GB" spc="-11">
                <a:solidFill>
                  <a:srgbClr val="2C3583"/>
                </a:solidFill>
                <a:latin typeface="Arial"/>
                <a:cs typeface="Arial"/>
              </a:rPr>
              <a:t>companies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41B08EFD-B2A5-EDAD-58D9-4E034C40B3B8}"/>
              </a:ext>
            </a:extLst>
          </p:cNvPr>
          <p:cNvSpPr txBox="1"/>
          <p:nvPr/>
        </p:nvSpPr>
        <p:spPr>
          <a:xfrm>
            <a:off x="12140975" y="9422072"/>
            <a:ext cx="2330937" cy="291106"/>
          </a:xfrm>
          <a:prstGeom prst="rect">
            <a:avLst/>
          </a:prstGeom>
        </p:spPr>
        <p:txBody>
          <a:bodyPr vert="horz" wrap="square" lIns="0" tIns="13971" rIns="0" bIns="0" rtlCol="0">
            <a:spAutoFit/>
          </a:bodyPr>
          <a:lstStyle/>
          <a:p>
            <a:pPr marL="12700" lvl="2">
              <a:spcBef>
                <a:spcPts val="1425"/>
              </a:spcBef>
            </a:pPr>
            <a:r>
              <a:rPr lang="en-GB" spc="-11">
                <a:solidFill>
                  <a:srgbClr val="2C3583"/>
                </a:solidFill>
                <a:latin typeface="Arial"/>
                <a:cs typeface="Arial"/>
              </a:rPr>
              <a:t>Other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5D0B2DED-BB20-317C-B871-EE54C5821A82}"/>
              </a:ext>
            </a:extLst>
          </p:cNvPr>
          <p:cNvSpPr txBox="1"/>
          <p:nvPr/>
        </p:nvSpPr>
        <p:spPr>
          <a:xfrm>
            <a:off x="15504761" y="9007475"/>
            <a:ext cx="3750945" cy="291106"/>
          </a:xfrm>
          <a:prstGeom prst="rect">
            <a:avLst/>
          </a:prstGeom>
        </p:spPr>
        <p:txBody>
          <a:bodyPr vert="horz" wrap="square" lIns="0" tIns="13971" rIns="0" bIns="0" rtlCol="0">
            <a:spAutoFit/>
          </a:bodyPr>
          <a:lstStyle/>
          <a:p>
            <a:pPr marL="20321">
              <a:spcBef>
                <a:spcPts val="111"/>
              </a:spcBef>
            </a:pPr>
            <a:r>
              <a:rPr lang="en-GB">
                <a:solidFill>
                  <a:srgbClr val="2C3583"/>
                </a:solidFill>
                <a:latin typeface="Arial"/>
                <a:cs typeface="Arial"/>
              </a:rPr>
              <a:t>Small</a:t>
            </a:r>
            <a:r>
              <a:rPr lang="en-GB" spc="-5">
                <a:solidFill>
                  <a:srgbClr val="2C3583"/>
                </a:solidFill>
                <a:latin typeface="Arial"/>
                <a:cs typeface="Arial"/>
              </a:rPr>
              <a:t> </a:t>
            </a:r>
            <a:r>
              <a:rPr lang="en-GB">
                <a:solidFill>
                  <a:srgbClr val="2C3583"/>
                </a:solidFill>
                <a:latin typeface="Arial"/>
                <a:cs typeface="Arial"/>
              </a:rPr>
              <a:t>and</a:t>
            </a:r>
            <a:r>
              <a:rPr lang="en-GB" spc="-5">
                <a:solidFill>
                  <a:srgbClr val="2C3583"/>
                </a:solidFill>
                <a:latin typeface="Arial"/>
                <a:cs typeface="Arial"/>
              </a:rPr>
              <a:t> </a:t>
            </a:r>
            <a:r>
              <a:rPr lang="en-GB" spc="-11">
                <a:solidFill>
                  <a:srgbClr val="2C3583"/>
                </a:solidFill>
                <a:latin typeface="Arial"/>
                <a:cs typeface="Arial"/>
              </a:rPr>
              <a:t>medium-</a:t>
            </a:r>
            <a:r>
              <a:rPr lang="en-GB">
                <a:solidFill>
                  <a:srgbClr val="2C3583"/>
                </a:solidFill>
                <a:latin typeface="Arial"/>
                <a:cs typeface="Arial"/>
              </a:rPr>
              <a:t>sized</a:t>
            </a:r>
            <a:r>
              <a:rPr lang="en-GB" spc="-5">
                <a:solidFill>
                  <a:srgbClr val="2C3583"/>
                </a:solidFill>
                <a:latin typeface="Arial"/>
                <a:cs typeface="Arial"/>
              </a:rPr>
              <a:t> </a:t>
            </a:r>
            <a:r>
              <a:rPr lang="en-GB" spc="-11">
                <a:solidFill>
                  <a:srgbClr val="2C3583"/>
                </a:solidFill>
                <a:latin typeface="Arial"/>
                <a:cs typeface="Arial"/>
              </a:rPr>
              <a:t>enterprises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C1A1D481-25C8-CC84-5383-E86E34FB5111}"/>
              </a:ext>
            </a:extLst>
          </p:cNvPr>
          <p:cNvSpPr txBox="1"/>
          <p:nvPr/>
        </p:nvSpPr>
        <p:spPr>
          <a:xfrm>
            <a:off x="15507789" y="9402169"/>
            <a:ext cx="3375661" cy="291106"/>
          </a:xfrm>
          <a:prstGeom prst="rect">
            <a:avLst/>
          </a:prstGeom>
        </p:spPr>
        <p:txBody>
          <a:bodyPr vert="horz" wrap="square" lIns="0" tIns="13971" rIns="0" bIns="0" rtlCol="0">
            <a:spAutoFit/>
          </a:bodyPr>
          <a:lstStyle/>
          <a:p>
            <a:pPr marL="12700" lvl="2">
              <a:spcBef>
                <a:spcPts val="1425"/>
              </a:spcBef>
            </a:pPr>
            <a:r>
              <a:rPr lang="en-GB">
                <a:solidFill>
                  <a:srgbClr val="2C3583"/>
                </a:solidFill>
                <a:latin typeface="Arial"/>
                <a:cs typeface="Arial"/>
              </a:rPr>
              <a:t>Universities</a:t>
            </a:r>
            <a:r>
              <a:rPr lang="en-GB" spc="-15">
                <a:solidFill>
                  <a:srgbClr val="2C3583"/>
                </a:solidFill>
                <a:latin typeface="Arial"/>
                <a:cs typeface="Arial"/>
              </a:rPr>
              <a:t> </a:t>
            </a:r>
            <a:r>
              <a:rPr lang="en-GB">
                <a:solidFill>
                  <a:srgbClr val="2C3583"/>
                </a:solidFill>
                <a:latin typeface="Arial"/>
                <a:cs typeface="Arial"/>
              </a:rPr>
              <a:t>&amp;</a:t>
            </a:r>
            <a:r>
              <a:rPr lang="en-GB" spc="-11">
                <a:solidFill>
                  <a:srgbClr val="2C3583"/>
                </a:solidFill>
                <a:latin typeface="Arial"/>
                <a:cs typeface="Arial"/>
              </a:rPr>
              <a:t> </a:t>
            </a:r>
            <a:r>
              <a:rPr lang="en-GB">
                <a:solidFill>
                  <a:srgbClr val="2C3583"/>
                </a:solidFill>
                <a:latin typeface="Arial"/>
                <a:cs typeface="Arial"/>
              </a:rPr>
              <a:t>research</a:t>
            </a:r>
            <a:r>
              <a:rPr lang="en-GB" spc="-11">
                <a:solidFill>
                  <a:srgbClr val="2C3583"/>
                </a:solidFill>
                <a:latin typeface="Arial"/>
                <a:cs typeface="Arial"/>
              </a:rPr>
              <a:t> centres</a:t>
            </a:r>
            <a:endParaRPr lang="en-GB">
              <a:latin typeface="Arial"/>
              <a:cs typeface="Arial"/>
            </a:endParaRPr>
          </a:p>
        </p:txBody>
      </p:sp>
      <p:graphicFrame>
        <p:nvGraphicFramePr>
          <p:cNvPr id="30" name="Gráfico 29">
            <a:extLst>
              <a:ext uri="{FF2B5EF4-FFF2-40B4-BE49-F238E27FC236}">
                <a16:creationId xmlns:a16="http://schemas.microsoft.com/office/drawing/2014/main" id="{6FCDF4F5-D8E9-8A06-48F8-07E076B0F00D}"/>
              </a:ext>
            </a:extLst>
          </p:cNvPr>
          <p:cNvGraphicFramePr/>
          <p:nvPr/>
        </p:nvGraphicFramePr>
        <p:xfrm>
          <a:off x="12475560" y="3681616"/>
          <a:ext cx="7939690" cy="5293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object 13">
            <a:extLst>
              <a:ext uri="{FF2B5EF4-FFF2-40B4-BE49-F238E27FC236}">
                <a16:creationId xmlns:a16="http://schemas.microsoft.com/office/drawing/2014/main" id="{D842CD80-FF6C-7E69-F461-E938C5D81975}"/>
              </a:ext>
            </a:extLst>
          </p:cNvPr>
          <p:cNvSpPr txBox="1"/>
          <p:nvPr/>
        </p:nvSpPr>
        <p:spPr>
          <a:xfrm>
            <a:off x="7503796" y="5261682"/>
            <a:ext cx="591184" cy="323808"/>
          </a:xfrm>
          <a:prstGeom prst="rect">
            <a:avLst/>
          </a:prstGeom>
        </p:spPr>
        <p:txBody>
          <a:bodyPr vert="horz" wrap="square" lIns="0" tIns="15876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en-GB" sz="2000" b="1" spc="-25">
                <a:solidFill>
                  <a:srgbClr val="EE5940"/>
                </a:solidFill>
                <a:latin typeface="Arial"/>
                <a:cs typeface="Arial"/>
              </a:rPr>
              <a:t>38%</a:t>
            </a:r>
            <a:endParaRPr lang="en-GB" sz="2000" b="1">
              <a:solidFill>
                <a:srgbClr val="EE5940"/>
              </a:solidFill>
              <a:latin typeface="Arial"/>
              <a:cs typeface="Arial"/>
            </a:endParaRP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1682E5BF-5967-2033-B6F1-3E5844B4C068}"/>
              </a:ext>
            </a:extLst>
          </p:cNvPr>
          <p:cNvSpPr txBox="1"/>
          <p:nvPr/>
        </p:nvSpPr>
        <p:spPr>
          <a:xfrm>
            <a:off x="12653403" y="7435829"/>
            <a:ext cx="591184" cy="323808"/>
          </a:xfrm>
          <a:prstGeom prst="rect">
            <a:avLst/>
          </a:prstGeom>
        </p:spPr>
        <p:txBody>
          <a:bodyPr vert="horz" wrap="square" lIns="0" tIns="15876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en-GB" sz="2000" spc="-25">
                <a:solidFill>
                  <a:srgbClr val="F8B99F"/>
                </a:solidFill>
                <a:latin typeface="Arial"/>
                <a:cs typeface="Arial"/>
              </a:rPr>
              <a:t>24%</a:t>
            </a:r>
            <a:endParaRPr lang="en-GB" sz="2000">
              <a:latin typeface="Arial"/>
              <a:cs typeface="Arial"/>
            </a:endParaRPr>
          </a:p>
        </p:txBody>
      </p:sp>
      <p:sp>
        <p:nvSpPr>
          <p:cNvPr id="33" name="object 15">
            <a:extLst>
              <a:ext uri="{FF2B5EF4-FFF2-40B4-BE49-F238E27FC236}">
                <a16:creationId xmlns:a16="http://schemas.microsoft.com/office/drawing/2014/main" id="{247E966D-3513-6835-FF11-01BDE1DAFB68}"/>
              </a:ext>
            </a:extLst>
          </p:cNvPr>
          <p:cNvSpPr txBox="1"/>
          <p:nvPr/>
        </p:nvSpPr>
        <p:spPr>
          <a:xfrm>
            <a:off x="18707003" y="7435829"/>
            <a:ext cx="591184" cy="323808"/>
          </a:xfrm>
          <a:prstGeom prst="rect">
            <a:avLst/>
          </a:prstGeom>
        </p:spPr>
        <p:txBody>
          <a:bodyPr vert="horz" wrap="square" lIns="0" tIns="15876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en-GB" sz="2000" spc="-25">
                <a:solidFill>
                  <a:srgbClr val="F8B99F"/>
                </a:solidFill>
                <a:latin typeface="Arial"/>
                <a:cs typeface="Arial"/>
              </a:rPr>
              <a:t>36%</a:t>
            </a:r>
            <a:endParaRPr lang="en-GB" sz="2000">
              <a:latin typeface="Arial"/>
              <a:cs typeface="Arial"/>
            </a:endParaRPr>
          </a:p>
        </p:txBody>
      </p:sp>
      <p:sp>
        <p:nvSpPr>
          <p:cNvPr id="34" name="object 16">
            <a:extLst>
              <a:ext uri="{FF2B5EF4-FFF2-40B4-BE49-F238E27FC236}">
                <a16:creationId xmlns:a16="http://schemas.microsoft.com/office/drawing/2014/main" id="{3DFB39D0-5A21-52A4-308A-4229636336C1}"/>
              </a:ext>
            </a:extLst>
          </p:cNvPr>
          <p:cNvSpPr txBox="1"/>
          <p:nvPr/>
        </p:nvSpPr>
        <p:spPr>
          <a:xfrm>
            <a:off x="13582208" y="5092648"/>
            <a:ext cx="591184" cy="323808"/>
          </a:xfrm>
          <a:prstGeom prst="rect">
            <a:avLst/>
          </a:prstGeom>
        </p:spPr>
        <p:txBody>
          <a:bodyPr vert="horz" wrap="square" lIns="0" tIns="15876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en-GB" sz="2000" b="1" spc="-25">
                <a:solidFill>
                  <a:srgbClr val="EE5940"/>
                </a:solidFill>
                <a:latin typeface="Arial"/>
                <a:cs typeface="Arial"/>
              </a:rPr>
              <a:t>35%</a:t>
            </a:r>
            <a:endParaRPr lang="en-GB" sz="2000" b="1">
              <a:solidFill>
                <a:srgbClr val="EE5940"/>
              </a:solidFill>
              <a:latin typeface="Arial"/>
              <a:cs typeface="Arial"/>
            </a:endParaRPr>
          </a:p>
        </p:txBody>
      </p:sp>
      <p:sp>
        <p:nvSpPr>
          <p:cNvPr id="35" name="object 20">
            <a:extLst>
              <a:ext uri="{FF2B5EF4-FFF2-40B4-BE49-F238E27FC236}">
                <a16:creationId xmlns:a16="http://schemas.microsoft.com/office/drawing/2014/main" id="{3360CEED-5A36-6E79-8475-6D55581ADEAF}"/>
              </a:ext>
            </a:extLst>
          </p:cNvPr>
          <p:cNvSpPr txBox="1"/>
          <p:nvPr/>
        </p:nvSpPr>
        <p:spPr>
          <a:xfrm>
            <a:off x="9214582" y="3057062"/>
            <a:ext cx="241808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GB" sz="3300" b="1" spc="-11">
                <a:solidFill>
                  <a:srgbClr val="667DB7"/>
                </a:solidFill>
                <a:latin typeface="Arial"/>
                <a:cs typeface="Arial"/>
              </a:rPr>
              <a:t>Participants</a:t>
            </a:r>
            <a:endParaRPr lang="en-GB" sz="3300">
              <a:solidFill>
                <a:srgbClr val="667DB7"/>
              </a:solidFill>
              <a:latin typeface="Arial"/>
              <a:cs typeface="Arial"/>
            </a:endParaRPr>
          </a:p>
        </p:txBody>
      </p:sp>
      <p:sp>
        <p:nvSpPr>
          <p:cNvPr id="36" name="object 21">
            <a:extLst>
              <a:ext uri="{FF2B5EF4-FFF2-40B4-BE49-F238E27FC236}">
                <a16:creationId xmlns:a16="http://schemas.microsoft.com/office/drawing/2014/main" id="{FC0235C9-96F9-87CE-D44F-FCA8E59D42E3}"/>
              </a:ext>
            </a:extLst>
          </p:cNvPr>
          <p:cNvSpPr txBox="1"/>
          <p:nvPr/>
        </p:nvSpPr>
        <p:spPr>
          <a:xfrm>
            <a:off x="15705740" y="3057062"/>
            <a:ext cx="1674494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GB" sz="3300" b="1" spc="-11">
                <a:solidFill>
                  <a:srgbClr val="667DB7"/>
                </a:solidFill>
                <a:latin typeface="Arial"/>
                <a:cs typeface="Arial"/>
              </a:rPr>
              <a:t>Funding</a:t>
            </a:r>
            <a:endParaRPr lang="en-GB" sz="3300">
              <a:solidFill>
                <a:srgbClr val="667DB7"/>
              </a:solidFill>
              <a:latin typeface="Arial"/>
              <a:cs typeface="Arial"/>
            </a:endParaRPr>
          </a:p>
        </p:txBody>
      </p:sp>
      <p:sp>
        <p:nvSpPr>
          <p:cNvPr id="37" name="object 4">
            <a:extLst>
              <a:ext uri="{FF2B5EF4-FFF2-40B4-BE49-F238E27FC236}">
                <a16:creationId xmlns:a16="http://schemas.microsoft.com/office/drawing/2014/main" id="{C524B137-79A8-498D-5442-0898592A269D}"/>
              </a:ext>
            </a:extLst>
          </p:cNvPr>
          <p:cNvSpPr txBox="1"/>
          <p:nvPr/>
        </p:nvSpPr>
        <p:spPr>
          <a:xfrm>
            <a:off x="1212849" y="2344012"/>
            <a:ext cx="2628901" cy="521297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GB" sz="3300" b="1" spc="95">
                <a:solidFill>
                  <a:srgbClr val="2C3583"/>
                </a:solidFill>
                <a:latin typeface="Arial"/>
                <a:cs typeface="Arial"/>
              </a:rPr>
              <a:t>2014-</a:t>
            </a:r>
            <a:r>
              <a:rPr lang="en-GB" sz="3300" b="1" spc="85">
                <a:solidFill>
                  <a:srgbClr val="2C3583"/>
                </a:solidFill>
                <a:latin typeface="Arial"/>
                <a:cs typeface="Arial"/>
              </a:rPr>
              <a:t>2026</a:t>
            </a:r>
            <a:endParaRPr lang="en-GB" sz="3300">
              <a:latin typeface="Arial"/>
              <a:cs typeface="Arial"/>
            </a:endParaRPr>
          </a:p>
        </p:txBody>
      </p:sp>
      <p:sp>
        <p:nvSpPr>
          <p:cNvPr id="43" name="Marcador de Posição do Número do Diapositivo 42">
            <a:extLst>
              <a:ext uri="{FF2B5EF4-FFF2-40B4-BE49-F238E27FC236}">
                <a16:creationId xmlns:a16="http://schemas.microsoft.com/office/drawing/2014/main" id="{734F978D-3C9C-9D12-349E-754D94719DD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891251" y="10302875"/>
            <a:ext cx="903328" cy="381000"/>
          </a:xfrm>
        </p:spPr>
        <p:txBody>
          <a:bodyPr/>
          <a:lstStyle/>
          <a:p>
            <a:pPr marL="38102">
              <a:lnSpc>
                <a:spcPts val="2985"/>
              </a:lnSpc>
            </a:pPr>
            <a:fld id="{81D60167-4931-47E6-BA6A-407CBD079E47}" type="slidenum">
              <a:rPr lang="en-GB" spc="-25" smtClean="0"/>
              <a:pPr marL="38102">
                <a:lnSpc>
                  <a:spcPts val="2985"/>
                </a:lnSpc>
              </a:pPr>
              <a:t>5</a:t>
            </a:fld>
            <a:endParaRPr lang="en-GB" spc="-25"/>
          </a:p>
        </p:txBody>
      </p:sp>
      <p:cxnSp>
        <p:nvCxnSpPr>
          <p:cNvPr id="8" name="Conexão Reta 31">
            <a:extLst>
              <a:ext uri="{FF2B5EF4-FFF2-40B4-BE49-F238E27FC236}">
                <a16:creationId xmlns:a16="http://schemas.microsoft.com/office/drawing/2014/main" id="{5723D69E-2908-C968-926F-6ABD1FCFF5A5}"/>
              </a:ext>
            </a:extLst>
          </p:cNvPr>
          <p:cNvCxnSpPr>
            <a:cxnSpLocks/>
          </p:cNvCxnSpPr>
          <p:nvPr/>
        </p:nvCxnSpPr>
        <p:spPr>
          <a:xfrm>
            <a:off x="15090844" y="9183713"/>
            <a:ext cx="336773" cy="0"/>
          </a:xfrm>
          <a:prstGeom prst="line">
            <a:avLst/>
          </a:prstGeom>
          <a:ln w="127000" cap="rnd">
            <a:solidFill>
              <a:srgbClr val="EE5940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31">
            <a:extLst>
              <a:ext uri="{FF2B5EF4-FFF2-40B4-BE49-F238E27FC236}">
                <a16:creationId xmlns:a16="http://schemas.microsoft.com/office/drawing/2014/main" id="{611B1A46-1E98-5DB8-DE7C-B8F738E290A4}"/>
              </a:ext>
            </a:extLst>
          </p:cNvPr>
          <p:cNvCxnSpPr>
            <a:cxnSpLocks/>
          </p:cNvCxnSpPr>
          <p:nvPr/>
        </p:nvCxnSpPr>
        <p:spPr>
          <a:xfrm>
            <a:off x="15080519" y="9584671"/>
            <a:ext cx="336773" cy="0"/>
          </a:xfrm>
          <a:prstGeom prst="line">
            <a:avLst/>
          </a:prstGeom>
          <a:ln w="127000" cap="rnd">
            <a:solidFill>
              <a:srgbClr val="F9BA9F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432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742454A4-8EC1-5538-8D31-1C2BB70E47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2">
              <a:lnSpc>
                <a:spcPts val="2985"/>
              </a:lnSpc>
            </a:pPr>
            <a:fld id="{81D60167-4931-47E6-BA6A-407CBD079E47}" type="slidenum">
              <a:rPr lang="pt-PT" spc="-25" smtClean="0"/>
              <a:pPr marL="38102">
                <a:lnSpc>
                  <a:spcPts val="2985"/>
                </a:lnSpc>
              </a:pPr>
              <a:t>6</a:t>
            </a:fld>
            <a:endParaRPr lang="pt-PT" spc="-25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025C701-165B-C8AE-FA2C-09FB613E1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849" y="1235075"/>
            <a:ext cx="11575103" cy="762000"/>
          </a:xfrm>
        </p:spPr>
        <p:txBody>
          <a:bodyPr/>
          <a:lstStyle/>
          <a:p>
            <a:r>
              <a:rPr lang="pt-PT" dirty="0" err="1"/>
              <a:t>Transforming</a:t>
            </a:r>
            <a:r>
              <a:rPr lang="pt-PT" dirty="0"/>
              <a:t> </a:t>
            </a:r>
            <a:r>
              <a:rPr lang="pt-PT" dirty="0" err="1"/>
              <a:t>investment</a:t>
            </a:r>
            <a:r>
              <a:rPr lang="pt-PT" dirty="0"/>
              <a:t> </a:t>
            </a:r>
            <a:r>
              <a:rPr lang="pt-PT" dirty="0" err="1"/>
              <a:t>into</a:t>
            </a:r>
            <a:r>
              <a:rPr lang="pt-PT" dirty="0"/>
              <a:t> </a:t>
            </a:r>
            <a:r>
              <a:rPr lang="pt-PT" dirty="0" err="1"/>
              <a:t>impact</a:t>
            </a:r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80438D2-CAC6-25ED-4EFE-6D55749093C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pt-PT" b="1" dirty="0"/>
              <a:t>CBE JU de-</a:t>
            </a:r>
            <a:r>
              <a:rPr lang="pt-PT" b="1" dirty="0" err="1"/>
              <a:t>risks</a:t>
            </a:r>
            <a:r>
              <a:rPr lang="pt-PT" b="1" dirty="0"/>
              <a:t> </a:t>
            </a:r>
            <a:r>
              <a:rPr lang="pt-PT" b="1" dirty="0" err="1"/>
              <a:t>first-of-their-kind</a:t>
            </a:r>
            <a:r>
              <a:rPr lang="pt-PT" b="1" dirty="0"/>
              <a:t> </a:t>
            </a:r>
            <a:r>
              <a:rPr lang="pt-PT" b="1" dirty="0" err="1"/>
              <a:t>projects</a:t>
            </a:r>
            <a:r>
              <a:rPr lang="pt-PT" b="1" dirty="0"/>
              <a:t> </a:t>
            </a:r>
            <a:r>
              <a:rPr lang="pt-PT" dirty="0" err="1"/>
              <a:t>that</a:t>
            </a:r>
            <a:r>
              <a:rPr lang="pt-PT" dirty="0"/>
              <a:t> </a:t>
            </a:r>
            <a:r>
              <a:rPr lang="pt-PT" dirty="0" err="1"/>
              <a:t>struggle</a:t>
            </a:r>
            <a:r>
              <a:rPr lang="pt-PT" dirty="0"/>
              <a:t> to secure </a:t>
            </a:r>
            <a:r>
              <a:rPr lang="pt-PT" dirty="0" err="1"/>
              <a:t>financing</a:t>
            </a:r>
            <a:r>
              <a:rPr lang="pt-PT" dirty="0"/>
              <a:t> </a:t>
            </a:r>
          </a:p>
          <a:p>
            <a:r>
              <a:rPr lang="pt-PT" b="1" dirty="0"/>
              <a:t>For every €1 EU funding, </a:t>
            </a:r>
            <a:r>
              <a:rPr lang="pt-PT" dirty="0"/>
              <a:t>CBE JU attracts €3.62 in private investment </a:t>
            </a:r>
          </a:p>
          <a:p>
            <a:r>
              <a:rPr lang="pt-PT" b="1" dirty="0" err="1"/>
              <a:t>Keeps</a:t>
            </a:r>
            <a:r>
              <a:rPr lang="pt-PT" b="1" dirty="0"/>
              <a:t> </a:t>
            </a:r>
            <a:r>
              <a:rPr lang="pt-PT" b="1" dirty="0" err="1"/>
              <a:t>strategic</a:t>
            </a:r>
            <a:r>
              <a:rPr lang="pt-PT" b="1" dirty="0"/>
              <a:t> </a:t>
            </a:r>
            <a:r>
              <a:rPr lang="pt-PT" b="1" dirty="0" err="1"/>
              <a:t>bio-based</a:t>
            </a:r>
            <a:r>
              <a:rPr lang="pt-PT" b="1" dirty="0"/>
              <a:t> </a:t>
            </a:r>
            <a:r>
              <a:rPr lang="pt-PT" b="1" dirty="0" err="1"/>
              <a:t>investments</a:t>
            </a:r>
            <a:r>
              <a:rPr lang="pt-PT" b="1" dirty="0"/>
              <a:t> </a:t>
            </a:r>
            <a:r>
              <a:rPr lang="pt-PT" dirty="0"/>
              <a:t>in </a:t>
            </a:r>
            <a:r>
              <a:rPr lang="pt-PT" dirty="0" err="1"/>
              <a:t>Europe</a:t>
            </a:r>
            <a:r>
              <a:rPr lang="pt-PT" dirty="0"/>
              <a:t> </a:t>
            </a:r>
          </a:p>
          <a:p>
            <a:r>
              <a:rPr lang="pt-PT" b="1" dirty="0" err="1"/>
              <a:t>Creates</a:t>
            </a:r>
            <a:r>
              <a:rPr lang="pt-PT" b="1" dirty="0"/>
              <a:t> </a:t>
            </a:r>
            <a:r>
              <a:rPr lang="pt-PT" b="1" dirty="0" err="1"/>
              <a:t>replicable</a:t>
            </a:r>
            <a:r>
              <a:rPr lang="pt-PT" b="1" dirty="0"/>
              <a:t> industrial </a:t>
            </a:r>
            <a:r>
              <a:rPr lang="pt-PT" b="1" dirty="0" err="1"/>
              <a:t>models</a:t>
            </a:r>
            <a:r>
              <a:rPr lang="pt-PT" b="1" dirty="0"/>
              <a:t> </a:t>
            </a:r>
            <a:r>
              <a:rPr lang="pt-PT" dirty="0"/>
              <a:t>for </a:t>
            </a:r>
            <a:r>
              <a:rPr lang="pt-PT" dirty="0" err="1"/>
              <a:t>Europe-wide</a:t>
            </a:r>
            <a:r>
              <a:rPr lang="pt-PT" dirty="0"/>
              <a:t> </a:t>
            </a:r>
            <a:r>
              <a:rPr lang="pt-PT" dirty="0" err="1"/>
              <a:t>deployment</a:t>
            </a:r>
            <a:r>
              <a:rPr lang="pt-PT" dirty="0"/>
              <a:t>  </a:t>
            </a:r>
          </a:p>
          <a:p>
            <a:r>
              <a:rPr lang="pt-PT" b="1" dirty="0" err="1"/>
              <a:t>Empowers</a:t>
            </a:r>
            <a:r>
              <a:rPr lang="pt-PT" b="1" dirty="0"/>
              <a:t> </a:t>
            </a:r>
            <a:r>
              <a:rPr lang="pt-PT" b="1" dirty="0" err="1"/>
              <a:t>SMEs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start-ups 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DF881D7B-1EF5-2334-C127-7D438174F0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t-PT" dirty="0" err="1"/>
              <a:t>Impact</a:t>
            </a:r>
            <a:r>
              <a:rPr lang="pt-PT" dirty="0"/>
              <a:t> </a:t>
            </a:r>
            <a:r>
              <a:rPr lang="pt-PT" dirty="0" err="1"/>
              <a:t>example</a:t>
            </a:r>
            <a:r>
              <a:rPr lang="pt-PT" dirty="0"/>
              <a:t>: </a:t>
            </a:r>
          </a:p>
        </p:txBody>
      </p:sp>
      <p:pic>
        <p:nvPicPr>
          <p:cNvPr id="18" name="Marcador de Posição da Imagem 17">
            <a:extLst>
              <a:ext uri="{FF2B5EF4-FFF2-40B4-BE49-F238E27FC236}">
                <a16:creationId xmlns:a16="http://schemas.microsoft.com/office/drawing/2014/main" id="{AF0F073A-786F-246C-78ED-BCB9ECF5AEDD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r="20657"/>
          <a:stretch>
            <a:fillRect/>
          </a:stretch>
        </p:blipFill>
        <p:spPr>
          <a:xfrm rot="10800000" flipV="1">
            <a:off x="7150608" y="4030962"/>
            <a:ext cx="5047487" cy="4838717"/>
          </a:xfr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F22BE5D-642C-335F-F15B-43D4EC38A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397" y="3353516"/>
            <a:ext cx="1523093" cy="80914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C6EB714-4D02-328E-943C-4E0A90E23D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4998" y="5411487"/>
            <a:ext cx="971853" cy="97185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E917284-B9B3-E0A6-BC40-8A22CB2BF5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289" y="7860011"/>
            <a:ext cx="1913593" cy="1063107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AFC5D78E-3934-0E4C-6E4E-A8EFE4AF1F11}"/>
              </a:ext>
            </a:extLst>
          </p:cNvPr>
          <p:cNvSpPr/>
          <p:nvPr/>
        </p:nvSpPr>
        <p:spPr>
          <a:xfrm>
            <a:off x="14210674" y="4332157"/>
            <a:ext cx="4561957" cy="269823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2C41A062-8E24-547D-CCB5-1C7DF1AD930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159974" y="4282235"/>
            <a:ext cx="5175161" cy="683465"/>
          </a:xfrm>
        </p:spPr>
        <p:txBody>
          <a:bodyPr/>
          <a:lstStyle/>
          <a:p>
            <a:r>
              <a:rPr lang="pt-PT" dirty="0"/>
              <a:t>Led to a €700 </a:t>
            </a:r>
            <a:r>
              <a:rPr lang="pt-PT" dirty="0" err="1"/>
              <a:t>million</a:t>
            </a:r>
            <a:r>
              <a:rPr lang="pt-PT" dirty="0"/>
              <a:t> </a:t>
            </a:r>
            <a:r>
              <a:rPr lang="pt-PT" dirty="0" err="1"/>
              <a:t>private</a:t>
            </a:r>
            <a:r>
              <a:rPr lang="pt-PT" dirty="0"/>
              <a:t> </a:t>
            </a:r>
            <a:r>
              <a:rPr lang="pt-PT" dirty="0" err="1"/>
              <a:t>investment</a:t>
            </a:r>
            <a:r>
              <a:rPr lang="pt-PT" dirty="0"/>
              <a:t> for a </a:t>
            </a:r>
            <a:r>
              <a:rPr lang="pt-PT" dirty="0" err="1"/>
              <a:t>commercial-scale</a:t>
            </a:r>
            <a:r>
              <a:rPr lang="pt-PT" dirty="0"/>
              <a:t> </a:t>
            </a:r>
            <a:r>
              <a:rPr lang="pt-PT" dirty="0" err="1"/>
              <a:t>biorefinery</a:t>
            </a:r>
            <a:r>
              <a:rPr lang="pt-PT" dirty="0"/>
              <a:t> in </a:t>
            </a:r>
            <a:r>
              <a:rPr lang="pt-PT" dirty="0" err="1"/>
              <a:t>Latvia</a:t>
            </a:r>
            <a:r>
              <a:rPr lang="pt-PT" dirty="0"/>
              <a:t>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0BF41E6-8501-4D04-0CC9-19834B1FE1AB}"/>
              </a:ext>
            </a:extLst>
          </p:cNvPr>
          <p:cNvSpPr/>
          <p:nvPr/>
        </p:nvSpPr>
        <p:spPr>
          <a:xfrm>
            <a:off x="14197975" y="6505671"/>
            <a:ext cx="4065311" cy="316043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747FC0F-5E64-E110-3E24-D6C1644DA983}"/>
              </a:ext>
            </a:extLst>
          </p:cNvPr>
          <p:cNvSpPr/>
          <p:nvPr/>
        </p:nvSpPr>
        <p:spPr>
          <a:xfrm>
            <a:off x="14197976" y="6800946"/>
            <a:ext cx="2755494" cy="316043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E6072158-F29B-41C7-0FBE-BC898AA56CD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4166070" y="6484557"/>
            <a:ext cx="5170441" cy="927707"/>
          </a:xfrm>
        </p:spPr>
        <p:txBody>
          <a:bodyPr/>
          <a:lstStyle/>
          <a:p>
            <a:r>
              <a:rPr lang="pt-PT" dirty="0" err="1"/>
              <a:t>Pioneered</a:t>
            </a:r>
            <a:r>
              <a:rPr lang="pt-PT" dirty="0"/>
              <a:t> </a:t>
            </a:r>
            <a:r>
              <a:rPr lang="pt-PT" dirty="0" err="1"/>
              <a:t>innovative</a:t>
            </a:r>
            <a:r>
              <a:rPr lang="pt-PT" dirty="0"/>
              <a:t> </a:t>
            </a:r>
            <a:r>
              <a:rPr lang="pt-PT" dirty="0" err="1"/>
              <a:t>recycling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biorefinery</a:t>
            </a:r>
            <a:r>
              <a:rPr lang="pt-PT" dirty="0"/>
              <a:t> </a:t>
            </a:r>
            <a:r>
              <a:rPr lang="pt-PT" dirty="0" err="1"/>
              <a:t>technologies</a:t>
            </a:r>
            <a:r>
              <a:rPr lang="pt-PT" dirty="0"/>
              <a:t> in </a:t>
            </a:r>
            <a:r>
              <a:rPr lang="pt-PT" dirty="0" err="1"/>
              <a:t>Italy</a:t>
            </a:r>
            <a:r>
              <a:rPr lang="pt-PT" dirty="0"/>
              <a:t>, </a:t>
            </a:r>
            <a:r>
              <a:rPr lang="pt-PT" dirty="0" err="1"/>
              <a:t>enabling</a:t>
            </a:r>
            <a:r>
              <a:rPr lang="pt-PT" dirty="0"/>
              <a:t> </a:t>
            </a:r>
            <a:r>
              <a:rPr lang="pt-PT" dirty="0" err="1"/>
              <a:t>replication</a:t>
            </a:r>
            <a:r>
              <a:rPr lang="pt-PT" dirty="0"/>
              <a:t> </a:t>
            </a:r>
            <a:r>
              <a:rPr lang="pt-PT" dirty="0" err="1"/>
              <a:t>across</a:t>
            </a:r>
            <a:r>
              <a:rPr lang="pt-PT" dirty="0"/>
              <a:t> </a:t>
            </a:r>
            <a:r>
              <a:rPr lang="pt-PT" dirty="0" err="1"/>
              <a:t>multiple</a:t>
            </a:r>
            <a:r>
              <a:rPr lang="pt-PT" dirty="0"/>
              <a:t> sites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78F9F48-46A5-BB71-2584-1123DE0949E3}"/>
              </a:ext>
            </a:extLst>
          </p:cNvPr>
          <p:cNvSpPr/>
          <p:nvPr/>
        </p:nvSpPr>
        <p:spPr>
          <a:xfrm>
            <a:off x="14226550" y="8841859"/>
            <a:ext cx="2117319" cy="316043"/>
          </a:xfrm>
          <a:prstGeom prst="rect">
            <a:avLst/>
          </a:prstGeom>
          <a:solidFill>
            <a:srgbClr val="A5D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Marcador de Posição do Texto 7">
            <a:extLst>
              <a:ext uri="{FF2B5EF4-FFF2-40B4-BE49-F238E27FC236}">
                <a16:creationId xmlns:a16="http://schemas.microsoft.com/office/drawing/2014/main" id="{49B0EDAC-92BB-5014-BA76-993F23A35F7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4184358" y="8798978"/>
            <a:ext cx="4646567" cy="678397"/>
          </a:xfrm>
        </p:spPr>
        <p:txBody>
          <a:bodyPr/>
          <a:lstStyle/>
          <a:p>
            <a:r>
              <a:rPr lang="pt-PT" dirty="0" err="1"/>
              <a:t>Created</a:t>
            </a:r>
            <a:r>
              <a:rPr lang="pt-PT" dirty="0"/>
              <a:t> local jobs </a:t>
            </a:r>
            <a:r>
              <a:rPr lang="pt-PT" dirty="0" err="1"/>
              <a:t>through</a:t>
            </a:r>
            <a:r>
              <a:rPr lang="pt-PT" dirty="0"/>
              <a:t> a </a:t>
            </a:r>
            <a:r>
              <a:rPr lang="pt-PT" dirty="0" err="1"/>
              <a:t>pioneering</a:t>
            </a:r>
            <a:r>
              <a:rPr lang="pt-PT" dirty="0"/>
              <a:t> sugar-</a:t>
            </a:r>
            <a:r>
              <a:rPr lang="pt-PT" dirty="0" err="1"/>
              <a:t>beet</a:t>
            </a:r>
            <a:r>
              <a:rPr lang="pt-PT" dirty="0"/>
              <a:t>-</a:t>
            </a:r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biorefinery</a:t>
            </a:r>
            <a:r>
              <a:rPr lang="pt-PT" dirty="0"/>
              <a:t> in France</a:t>
            </a:r>
          </a:p>
        </p:txBody>
      </p:sp>
    </p:spTree>
    <p:extLst>
      <p:ext uri="{BB962C8B-B14F-4D97-AF65-F5344CB8AC3E}">
        <p14:creationId xmlns:p14="http://schemas.microsoft.com/office/powerpoint/2010/main" val="202889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DE660348-8FAA-32FD-4E60-B63352A811A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2">
              <a:lnSpc>
                <a:spcPts val="2985"/>
              </a:lnSpc>
            </a:pPr>
            <a:fld id="{81D60167-4931-47E6-BA6A-407CBD079E47}" type="slidenum">
              <a:rPr lang="pt-PT" spc="-25" smtClean="0"/>
              <a:pPr marL="38102">
                <a:lnSpc>
                  <a:spcPts val="2985"/>
                </a:lnSpc>
              </a:pPr>
              <a:t>7</a:t>
            </a:fld>
            <a:endParaRPr lang="pt-PT" spc="-25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AD8D07A-2D8B-4D29-8876-5795A79B0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849" y="1235075"/>
            <a:ext cx="14469111" cy="762000"/>
          </a:xfrm>
        </p:spPr>
        <p:txBody>
          <a:bodyPr/>
          <a:lstStyle/>
          <a:p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lab</a:t>
            </a:r>
            <a:r>
              <a:rPr lang="pt-PT" dirty="0"/>
              <a:t> to </a:t>
            </a:r>
            <a:r>
              <a:rPr lang="pt-PT" dirty="0" err="1"/>
              <a:t>market-ready</a:t>
            </a:r>
            <a:r>
              <a:rPr lang="pt-PT" dirty="0"/>
              <a:t> </a:t>
            </a:r>
            <a:r>
              <a:rPr lang="pt-PT" dirty="0" err="1"/>
              <a:t>bio-based</a:t>
            </a:r>
            <a:r>
              <a:rPr lang="pt-PT" dirty="0"/>
              <a:t> </a:t>
            </a:r>
            <a:r>
              <a:rPr lang="pt-PT" dirty="0" err="1"/>
              <a:t>solutions</a:t>
            </a:r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8A83EAA8-C886-395C-D962-3A20F80FD00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pt-PT" dirty="0" err="1"/>
              <a:t>Low-impact</a:t>
            </a:r>
            <a:r>
              <a:rPr lang="pt-PT" dirty="0"/>
              <a:t> </a:t>
            </a:r>
            <a:r>
              <a:rPr lang="pt-PT" dirty="0" err="1"/>
              <a:t>protein</a:t>
            </a:r>
            <a:r>
              <a:rPr lang="pt-PT" dirty="0"/>
              <a:t> </a:t>
            </a:r>
            <a:r>
              <a:rPr lang="pt-PT" dirty="0" err="1"/>
              <a:t>production</a:t>
            </a:r>
            <a:endParaRPr lang="pt-PT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343F7237-87DF-16AA-52B3-01413779C7D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pt-PT" dirty="0"/>
              <a:t>Drives Europe’s biomanufacturing capacity with 25 first-of-their-kind industrial-scale flagship biorefineries &amp; 198 demonstration plants</a:t>
            </a:r>
          </a:p>
          <a:p>
            <a:r>
              <a:rPr lang="pt-PT" dirty="0" err="1"/>
              <a:t>Demonstrates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</a:t>
            </a:r>
            <a:r>
              <a:rPr lang="pt-PT" dirty="0" err="1"/>
              <a:t>bio-based</a:t>
            </a:r>
            <a:r>
              <a:rPr lang="pt-PT" dirty="0"/>
              <a:t> </a:t>
            </a:r>
            <a:r>
              <a:rPr lang="pt-PT" dirty="0" err="1"/>
              <a:t>solutions</a:t>
            </a:r>
            <a:r>
              <a:rPr lang="pt-PT" dirty="0"/>
              <a:t> are </a:t>
            </a:r>
            <a:r>
              <a:rPr lang="pt-PT" dirty="0" err="1"/>
              <a:t>viable</a:t>
            </a:r>
            <a:r>
              <a:rPr lang="pt-PT" dirty="0"/>
              <a:t>, </a:t>
            </a:r>
            <a:r>
              <a:rPr lang="pt-PT" dirty="0" err="1"/>
              <a:t>scalable</a:t>
            </a:r>
            <a:r>
              <a:rPr lang="pt-PT" dirty="0"/>
              <a:t> &amp; </a:t>
            </a:r>
            <a:r>
              <a:rPr lang="pt-PT" dirty="0" err="1"/>
              <a:t>competitive</a:t>
            </a:r>
            <a:endParaRPr lang="pt-PT" dirty="0"/>
          </a:p>
          <a:p>
            <a:r>
              <a:rPr lang="pt-PT" dirty="0" err="1"/>
              <a:t>Reduces</a:t>
            </a:r>
            <a:r>
              <a:rPr lang="pt-PT" dirty="0"/>
              <a:t> </a:t>
            </a:r>
            <a:r>
              <a:rPr lang="pt-PT" dirty="0" err="1"/>
              <a:t>greenhouse</a:t>
            </a:r>
            <a:r>
              <a:rPr lang="pt-PT" dirty="0"/>
              <a:t> </a:t>
            </a:r>
            <a:r>
              <a:rPr lang="pt-PT" dirty="0" err="1"/>
              <a:t>gas</a:t>
            </a:r>
            <a:r>
              <a:rPr lang="pt-PT" dirty="0"/>
              <a:t> </a:t>
            </a:r>
            <a:r>
              <a:rPr lang="pt-PT" dirty="0" err="1"/>
              <a:t>emissions</a:t>
            </a:r>
            <a:r>
              <a:rPr lang="pt-PT" dirty="0"/>
              <a:t> &amp; </a:t>
            </a:r>
            <a:r>
              <a:rPr lang="pt-PT" dirty="0" err="1"/>
              <a:t>resource</a:t>
            </a:r>
            <a:r>
              <a:rPr lang="pt-PT" dirty="0"/>
              <a:t> use</a:t>
            </a:r>
          </a:p>
          <a:p>
            <a:r>
              <a:rPr lang="pt-PT" dirty="0" err="1"/>
              <a:t>Strengthens</a:t>
            </a:r>
            <a:r>
              <a:rPr lang="pt-PT" dirty="0"/>
              <a:t> local </a:t>
            </a:r>
            <a:r>
              <a:rPr lang="pt-PT" dirty="0" err="1"/>
              <a:t>supply</a:t>
            </a:r>
            <a:r>
              <a:rPr lang="pt-PT" dirty="0"/>
              <a:t> </a:t>
            </a:r>
            <a:r>
              <a:rPr lang="pt-PT" dirty="0" err="1"/>
              <a:t>chains</a:t>
            </a:r>
            <a:r>
              <a:rPr lang="pt-PT" dirty="0"/>
              <a:t> &amp; </a:t>
            </a:r>
            <a:r>
              <a:rPr lang="pt-PT" dirty="0" err="1"/>
              <a:t>create</a:t>
            </a:r>
            <a:r>
              <a:rPr lang="pt-PT" dirty="0"/>
              <a:t> jobs </a:t>
            </a:r>
          </a:p>
        </p:txBody>
      </p:sp>
      <p:pic>
        <p:nvPicPr>
          <p:cNvPr id="16" name="Marcador de Posição da Imagem 15">
            <a:extLst>
              <a:ext uri="{FF2B5EF4-FFF2-40B4-BE49-F238E27FC236}">
                <a16:creationId xmlns:a16="http://schemas.microsoft.com/office/drawing/2014/main" id="{9141F0A9-A505-66F5-EF9A-1D1FF6CEEDEF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9" r="15229"/>
          <a:stretch>
            <a:fillRect/>
          </a:stretch>
        </p:blipFill>
        <p:spPr>
          <a:xfrm rot="10800000" flipV="1">
            <a:off x="8506969" y="5364479"/>
            <a:ext cx="2591298" cy="2484119"/>
          </a:xfrm>
        </p:spPr>
      </p:pic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B5E74046-E17E-30D9-3C16-482B27A3C20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pt-PT" dirty="0"/>
              <a:t>100% </a:t>
            </a:r>
            <a:r>
              <a:rPr lang="pt-PT" dirty="0" err="1"/>
              <a:t>bio-based</a:t>
            </a:r>
            <a:r>
              <a:rPr lang="pt-PT" dirty="0"/>
              <a:t>, </a:t>
            </a:r>
            <a:r>
              <a:rPr lang="pt-PT" dirty="0" err="1"/>
              <a:t>recyclable</a:t>
            </a:r>
            <a:r>
              <a:rPr lang="pt-PT" dirty="0"/>
              <a:t> </a:t>
            </a:r>
            <a:r>
              <a:rPr lang="pt-PT" dirty="0" err="1"/>
              <a:t>plastics</a:t>
            </a:r>
            <a:endParaRPr lang="pt-PT" dirty="0"/>
          </a:p>
        </p:txBody>
      </p:sp>
      <p:pic>
        <p:nvPicPr>
          <p:cNvPr id="18" name="Marcador de Posição da Imagem 17">
            <a:extLst>
              <a:ext uri="{FF2B5EF4-FFF2-40B4-BE49-F238E27FC236}">
                <a16:creationId xmlns:a16="http://schemas.microsoft.com/office/drawing/2014/main" id="{B546CF58-9A19-55D2-123D-1EA7A3E83A29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r="15297"/>
          <a:stretch>
            <a:fillRect/>
          </a:stretch>
        </p:blipFill>
        <p:spPr>
          <a:xfrm rot="10800000" flipV="1">
            <a:off x="12347449" y="5349239"/>
            <a:ext cx="2591298" cy="2484119"/>
          </a:xfrm>
        </p:spPr>
      </p:pic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C3781BC4-F4BA-88C6-E678-EC2E0BE561E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pt-PT" dirty="0"/>
              <a:t>Industrial </a:t>
            </a:r>
            <a:r>
              <a:rPr lang="pt-PT" dirty="0" err="1"/>
              <a:t>microalgae</a:t>
            </a:r>
            <a:r>
              <a:rPr lang="pt-PT" dirty="0"/>
              <a:t> </a:t>
            </a:r>
            <a:r>
              <a:rPr lang="pt-PT" dirty="0" err="1"/>
              <a:t>biorefinery</a:t>
            </a:r>
            <a:r>
              <a:rPr lang="pt-PT" dirty="0"/>
              <a:t> </a:t>
            </a:r>
            <a:r>
              <a:rPr lang="pt-PT" dirty="0" err="1"/>
              <a:t>capturing</a:t>
            </a:r>
            <a:r>
              <a:rPr lang="pt-PT" dirty="0"/>
              <a:t> CO₂</a:t>
            </a:r>
          </a:p>
        </p:txBody>
      </p:sp>
      <p:pic>
        <p:nvPicPr>
          <p:cNvPr id="20" name="Marcador de Posição da Imagem 19">
            <a:extLst>
              <a:ext uri="{FF2B5EF4-FFF2-40B4-BE49-F238E27FC236}">
                <a16:creationId xmlns:a16="http://schemas.microsoft.com/office/drawing/2014/main" id="{18C7C0B2-55E9-ACA0-5762-BD2E8DDD7794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" b="3422"/>
          <a:stretch>
            <a:fillRect/>
          </a:stretch>
        </p:blipFill>
        <p:spPr>
          <a:xfrm rot="10800000" flipV="1">
            <a:off x="16066009" y="5333999"/>
            <a:ext cx="2591298" cy="2484119"/>
          </a:xfrm>
        </p:spPr>
      </p:pic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AAB08F2B-5D6F-DC0E-2F68-C2B6BCD307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31575" y="3513390"/>
            <a:ext cx="1736465" cy="556280"/>
          </a:xfrm>
        </p:spPr>
        <p:txBody>
          <a:bodyPr/>
          <a:lstStyle/>
          <a:p>
            <a:r>
              <a:rPr lang="pt-PT" dirty="0"/>
              <a:t>CBE JU: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D126A33-00C4-7DF5-3F53-029E27ED5F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307" y="4861559"/>
            <a:ext cx="873799" cy="88940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9798996-6EB5-8DE8-9E26-A333CD854C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719" y="4861561"/>
            <a:ext cx="882370" cy="92964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BECD9E7-DFB7-EB90-4A34-8630E23C37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960" y="4808389"/>
            <a:ext cx="1005840" cy="96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84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90BA5F-DE4D-025C-87DC-585BBC514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Real </a:t>
            </a:r>
            <a:r>
              <a:rPr lang="pt-PT" dirty="0" err="1"/>
              <a:t>impact</a:t>
            </a:r>
            <a:r>
              <a:rPr lang="pt-PT" dirty="0"/>
              <a:t> for </a:t>
            </a:r>
            <a:r>
              <a:rPr lang="pt-PT" dirty="0" err="1"/>
              <a:t>Europe</a:t>
            </a:r>
            <a:endParaRPr lang="pt-PT" dirty="0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443D23F-F72F-FDF2-0D34-D7A6E8E67D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pt-PT" dirty="0" err="1"/>
              <a:t>Sustainable</a:t>
            </a:r>
            <a:r>
              <a:rPr lang="pt-PT" dirty="0"/>
              <a:t> </a:t>
            </a:r>
            <a:r>
              <a:rPr lang="pt-PT" dirty="0" err="1"/>
              <a:t>packaging</a:t>
            </a:r>
            <a:r>
              <a:rPr lang="pt-PT" dirty="0"/>
              <a:t>, </a:t>
            </a:r>
            <a:r>
              <a:rPr lang="pt-PT" dirty="0" err="1"/>
              <a:t>cleaning</a:t>
            </a:r>
            <a:r>
              <a:rPr lang="pt-PT" dirty="0"/>
              <a:t> </a:t>
            </a:r>
            <a:r>
              <a:rPr lang="pt-PT" dirty="0" err="1"/>
              <a:t>products</a:t>
            </a:r>
            <a:r>
              <a:rPr lang="pt-PT" dirty="0"/>
              <a:t>, food </a:t>
            </a:r>
            <a:r>
              <a:rPr lang="pt-PT" dirty="0" err="1"/>
              <a:t>ingredients</a:t>
            </a:r>
            <a:r>
              <a:rPr lang="pt-PT" dirty="0"/>
              <a:t> &amp; </a:t>
            </a:r>
            <a:r>
              <a:rPr lang="pt-PT" dirty="0" err="1"/>
              <a:t>consumer</a:t>
            </a:r>
            <a:r>
              <a:rPr lang="pt-PT" dirty="0"/>
              <a:t> </a:t>
            </a:r>
            <a:r>
              <a:rPr lang="pt-PT" dirty="0" err="1"/>
              <a:t>goods</a:t>
            </a:r>
            <a:endParaRPr lang="pt-PT" dirty="0"/>
          </a:p>
          <a:p>
            <a:r>
              <a:rPr lang="pt-PT" dirty="0" err="1"/>
              <a:t>Cleaner</a:t>
            </a:r>
            <a:r>
              <a:rPr lang="pt-PT" dirty="0"/>
              <a:t> industries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lower</a:t>
            </a:r>
            <a:r>
              <a:rPr lang="pt-PT" dirty="0"/>
              <a:t> </a:t>
            </a:r>
            <a:r>
              <a:rPr lang="pt-PT" dirty="0" err="1"/>
              <a:t>emissions</a:t>
            </a:r>
            <a:endParaRPr lang="pt-PT" dirty="0"/>
          </a:p>
          <a:p>
            <a:r>
              <a:rPr lang="pt-PT" dirty="0" err="1"/>
              <a:t>Sustainable</a:t>
            </a:r>
            <a:r>
              <a:rPr lang="pt-PT" dirty="0"/>
              <a:t> </a:t>
            </a:r>
            <a:r>
              <a:rPr lang="pt-PT" dirty="0" err="1"/>
              <a:t>farming</a:t>
            </a:r>
            <a:r>
              <a:rPr lang="pt-PT" dirty="0"/>
              <a:t> </a:t>
            </a:r>
            <a:r>
              <a:rPr lang="pt-PT" dirty="0" err="1"/>
              <a:t>solutions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</a:t>
            </a:r>
            <a:r>
              <a:rPr lang="pt-PT" dirty="0" err="1"/>
              <a:t>restore</a:t>
            </a:r>
            <a:r>
              <a:rPr lang="pt-PT" dirty="0"/>
              <a:t> </a:t>
            </a:r>
            <a:r>
              <a:rPr lang="pt-PT" dirty="0" err="1"/>
              <a:t>biodiversity</a:t>
            </a:r>
            <a:r>
              <a:rPr lang="pt-PT" dirty="0"/>
              <a:t> &amp; </a:t>
            </a:r>
            <a:r>
              <a:rPr lang="pt-PT" dirty="0" err="1"/>
              <a:t>soil</a:t>
            </a:r>
            <a:r>
              <a:rPr lang="pt-PT" dirty="0"/>
              <a:t> </a:t>
            </a:r>
            <a:r>
              <a:rPr lang="pt-PT" dirty="0" err="1"/>
              <a:t>health</a:t>
            </a:r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20062A4-D6F6-71E6-A6B0-90F85F31B83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pt-PT" dirty="0" err="1"/>
              <a:t>Lower</a:t>
            </a:r>
            <a:r>
              <a:rPr lang="pt-PT" dirty="0"/>
              <a:t> </a:t>
            </a:r>
            <a:r>
              <a:rPr lang="pt-PT" dirty="0" err="1"/>
              <a:t>investment</a:t>
            </a:r>
            <a:r>
              <a:rPr lang="pt-PT" dirty="0"/>
              <a:t> </a:t>
            </a:r>
            <a:r>
              <a:rPr lang="pt-PT" dirty="0" err="1"/>
              <a:t>risks</a:t>
            </a:r>
            <a:r>
              <a:rPr lang="pt-PT" dirty="0"/>
              <a:t> for </a:t>
            </a:r>
            <a:r>
              <a:rPr lang="pt-PT" dirty="0" err="1"/>
              <a:t>innovative</a:t>
            </a:r>
            <a:r>
              <a:rPr lang="pt-PT" dirty="0"/>
              <a:t> </a:t>
            </a:r>
            <a:r>
              <a:rPr lang="pt-PT" dirty="0" err="1"/>
              <a:t>technologies</a:t>
            </a:r>
            <a:endParaRPr lang="pt-PT" dirty="0"/>
          </a:p>
          <a:p>
            <a:r>
              <a:rPr lang="pt-PT" dirty="0"/>
              <a:t>New </a:t>
            </a:r>
            <a:r>
              <a:rPr lang="pt-PT" dirty="0" err="1"/>
              <a:t>market</a:t>
            </a:r>
            <a:r>
              <a:rPr lang="pt-PT" dirty="0"/>
              <a:t> </a:t>
            </a:r>
            <a:r>
              <a:rPr lang="pt-PT" dirty="0" err="1"/>
              <a:t>opportunities</a:t>
            </a:r>
            <a:r>
              <a:rPr lang="pt-PT" dirty="0"/>
              <a:t> in fast-</a:t>
            </a:r>
            <a:r>
              <a:rPr lang="pt-PT" dirty="0" err="1"/>
              <a:t>growing</a:t>
            </a:r>
            <a:r>
              <a:rPr lang="pt-PT" dirty="0"/>
              <a:t> </a:t>
            </a:r>
            <a:r>
              <a:rPr lang="pt-PT" dirty="0" err="1"/>
              <a:t>sectors</a:t>
            </a:r>
            <a:endParaRPr lang="pt-PT" dirty="0"/>
          </a:p>
          <a:p>
            <a:r>
              <a:rPr lang="pt-PT" dirty="0" err="1"/>
              <a:t>Resilient</a:t>
            </a:r>
            <a:r>
              <a:rPr lang="pt-PT" dirty="0"/>
              <a:t> local </a:t>
            </a:r>
            <a:r>
              <a:rPr lang="pt-PT" dirty="0" err="1"/>
              <a:t>supply</a:t>
            </a:r>
            <a:r>
              <a:rPr lang="pt-PT" dirty="0"/>
              <a:t> </a:t>
            </a:r>
            <a:r>
              <a:rPr lang="pt-PT" dirty="0" err="1"/>
              <a:t>chains</a:t>
            </a:r>
            <a:endParaRPr lang="pt-PT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4F442CA0-E329-6F29-28D8-357C60BB907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pt-PT" dirty="0"/>
              <a:t>New jobs &amp; </a:t>
            </a:r>
            <a:r>
              <a:rPr lang="pt-PT" dirty="0" err="1"/>
              <a:t>skills</a:t>
            </a:r>
            <a:r>
              <a:rPr lang="pt-PT" dirty="0"/>
              <a:t> in rural &amp; </a:t>
            </a:r>
            <a:r>
              <a:rPr lang="pt-PT" dirty="0" err="1"/>
              <a:t>coastal</a:t>
            </a:r>
            <a:r>
              <a:rPr lang="pt-PT" dirty="0"/>
              <a:t> </a:t>
            </a:r>
            <a:r>
              <a:rPr lang="pt-PT" dirty="0" err="1"/>
              <a:t>areas</a:t>
            </a:r>
            <a:endParaRPr lang="pt-PT" dirty="0"/>
          </a:p>
          <a:p>
            <a:r>
              <a:rPr lang="pt-PT" dirty="0"/>
              <a:t>New </a:t>
            </a:r>
            <a:r>
              <a:rPr lang="pt-PT" dirty="0" err="1"/>
              <a:t>income</a:t>
            </a:r>
            <a:r>
              <a:rPr lang="pt-PT" dirty="0"/>
              <a:t> </a:t>
            </a:r>
            <a:r>
              <a:rPr lang="pt-PT" dirty="0" err="1"/>
              <a:t>streams</a:t>
            </a:r>
            <a:r>
              <a:rPr lang="pt-PT" dirty="0"/>
              <a:t> for </a:t>
            </a:r>
            <a:r>
              <a:rPr lang="pt-PT" dirty="0" err="1"/>
              <a:t>farmers</a:t>
            </a:r>
            <a:r>
              <a:rPr lang="pt-PT" dirty="0"/>
              <a:t>, </a:t>
            </a:r>
            <a:r>
              <a:rPr lang="pt-PT" dirty="0" err="1"/>
              <a:t>foresters</a:t>
            </a:r>
            <a:r>
              <a:rPr lang="pt-PT" dirty="0"/>
              <a:t> &amp; </a:t>
            </a:r>
            <a:r>
              <a:rPr lang="pt-PT" dirty="0" err="1"/>
              <a:t>fishers</a:t>
            </a:r>
            <a:endParaRPr lang="pt-PT" dirty="0"/>
          </a:p>
          <a:p>
            <a:r>
              <a:rPr lang="pt-PT" dirty="0" err="1"/>
              <a:t>Strong</a:t>
            </a:r>
            <a:r>
              <a:rPr lang="pt-PT" dirty="0"/>
              <a:t> local </a:t>
            </a:r>
            <a:r>
              <a:rPr lang="pt-PT" dirty="0" err="1"/>
              <a:t>value</a:t>
            </a:r>
            <a:r>
              <a:rPr lang="pt-PT" dirty="0"/>
              <a:t> </a:t>
            </a:r>
            <a:r>
              <a:rPr lang="pt-PT" dirty="0" err="1"/>
              <a:t>chains</a:t>
            </a:r>
            <a:r>
              <a:rPr lang="pt-PT" dirty="0"/>
              <a:t> &amp; </a:t>
            </a:r>
            <a:r>
              <a:rPr lang="pt-PT" dirty="0" err="1"/>
              <a:t>generational</a:t>
            </a:r>
            <a:r>
              <a:rPr lang="pt-PT" dirty="0"/>
              <a:t> </a:t>
            </a:r>
            <a:r>
              <a:rPr lang="pt-PT" dirty="0" err="1"/>
              <a:t>renewal</a:t>
            </a:r>
            <a:endParaRPr lang="pt-PT" dirty="0"/>
          </a:p>
        </p:txBody>
      </p:sp>
      <p:sp>
        <p:nvSpPr>
          <p:cNvPr id="6" name="Marcador de Posição do Texto 65">
            <a:extLst>
              <a:ext uri="{FF2B5EF4-FFF2-40B4-BE49-F238E27FC236}">
                <a16:creationId xmlns:a16="http://schemas.microsoft.com/office/drawing/2014/main" id="{0D5C04EA-7898-DADF-AB35-3852CAACA9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42450" y="4553219"/>
            <a:ext cx="2568700" cy="60929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1800"/>
              </a:spcBef>
              <a:buFontTx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dirty="0"/>
              <a:t>CITIZENS</a:t>
            </a:r>
          </a:p>
        </p:txBody>
      </p:sp>
      <p:sp>
        <p:nvSpPr>
          <p:cNvPr id="7" name="Marcador de Posição do Texto 65">
            <a:extLst>
              <a:ext uri="{FF2B5EF4-FFF2-40B4-BE49-F238E27FC236}">
                <a16:creationId xmlns:a16="http://schemas.microsoft.com/office/drawing/2014/main" id="{C4AA12B7-06C6-5C9B-12FA-E99D70BE1662}"/>
              </a:ext>
            </a:extLst>
          </p:cNvPr>
          <p:cNvSpPr txBox="1">
            <a:spLocks/>
          </p:cNvSpPr>
          <p:nvPr/>
        </p:nvSpPr>
        <p:spPr>
          <a:xfrm>
            <a:off x="8653400" y="4553218"/>
            <a:ext cx="3945000" cy="60929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1800"/>
              </a:spcBef>
              <a:buFontTx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16">
              <a:defRPr>
                <a:latin typeface="+mn-lt"/>
                <a:ea typeface="+mn-ea"/>
                <a:cs typeface="+mn-cs"/>
              </a:defRPr>
            </a:lvl2pPr>
            <a:lvl3pPr marL="914430">
              <a:defRPr>
                <a:latin typeface="+mn-lt"/>
                <a:ea typeface="+mn-ea"/>
                <a:cs typeface="+mn-cs"/>
              </a:defRPr>
            </a:lvl3pPr>
            <a:lvl4pPr marL="1371645">
              <a:defRPr>
                <a:latin typeface="+mn-lt"/>
                <a:ea typeface="+mn-ea"/>
                <a:cs typeface="+mn-cs"/>
              </a:defRPr>
            </a:lvl4pPr>
            <a:lvl5pPr marL="1828861">
              <a:defRPr>
                <a:latin typeface="+mn-lt"/>
                <a:ea typeface="+mn-ea"/>
                <a:cs typeface="+mn-cs"/>
              </a:defRPr>
            </a:lvl5pPr>
            <a:lvl6pPr marL="2286077">
              <a:defRPr>
                <a:latin typeface="+mn-lt"/>
                <a:ea typeface="+mn-ea"/>
                <a:cs typeface="+mn-cs"/>
              </a:defRPr>
            </a:lvl6pPr>
            <a:lvl7pPr marL="2743291">
              <a:defRPr>
                <a:latin typeface="+mn-lt"/>
                <a:ea typeface="+mn-ea"/>
                <a:cs typeface="+mn-cs"/>
              </a:defRPr>
            </a:lvl7pPr>
            <a:lvl8pPr marL="3200507">
              <a:defRPr>
                <a:latin typeface="+mn-lt"/>
                <a:ea typeface="+mn-ea"/>
                <a:cs typeface="+mn-cs"/>
              </a:defRPr>
            </a:lvl8pPr>
            <a:lvl9pPr marL="36577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BUSINESSES</a:t>
            </a:r>
          </a:p>
        </p:txBody>
      </p:sp>
      <p:sp>
        <p:nvSpPr>
          <p:cNvPr id="8" name="Marcador de Posição do Texto 65">
            <a:extLst>
              <a:ext uri="{FF2B5EF4-FFF2-40B4-BE49-F238E27FC236}">
                <a16:creationId xmlns:a16="http://schemas.microsoft.com/office/drawing/2014/main" id="{21E2A7ED-30DA-51C9-6775-209D4931E83B}"/>
              </a:ext>
            </a:extLst>
          </p:cNvPr>
          <p:cNvSpPr txBox="1">
            <a:spLocks/>
          </p:cNvSpPr>
          <p:nvPr/>
        </p:nvSpPr>
        <p:spPr>
          <a:xfrm>
            <a:off x="14611514" y="4553217"/>
            <a:ext cx="3945000" cy="60929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1800"/>
              </a:spcBef>
              <a:buFontTx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16">
              <a:defRPr>
                <a:latin typeface="+mn-lt"/>
                <a:ea typeface="+mn-ea"/>
                <a:cs typeface="+mn-cs"/>
              </a:defRPr>
            </a:lvl2pPr>
            <a:lvl3pPr marL="914430">
              <a:defRPr>
                <a:latin typeface="+mn-lt"/>
                <a:ea typeface="+mn-ea"/>
                <a:cs typeface="+mn-cs"/>
              </a:defRPr>
            </a:lvl3pPr>
            <a:lvl4pPr marL="1371645">
              <a:defRPr>
                <a:latin typeface="+mn-lt"/>
                <a:ea typeface="+mn-ea"/>
                <a:cs typeface="+mn-cs"/>
              </a:defRPr>
            </a:lvl4pPr>
            <a:lvl5pPr marL="1828861">
              <a:defRPr>
                <a:latin typeface="+mn-lt"/>
                <a:ea typeface="+mn-ea"/>
                <a:cs typeface="+mn-cs"/>
              </a:defRPr>
            </a:lvl5pPr>
            <a:lvl6pPr marL="2286077">
              <a:defRPr>
                <a:latin typeface="+mn-lt"/>
                <a:ea typeface="+mn-ea"/>
                <a:cs typeface="+mn-cs"/>
              </a:defRPr>
            </a:lvl6pPr>
            <a:lvl7pPr marL="2743291">
              <a:defRPr>
                <a:latin typeface="+mn-lt"/>
                <a:ea typeface="+mn-ea"/>
                <a:cs typeface="+mn-cs"/>
              </a:defRPr>
            </a:lvl7pPr>
            <a:lvl8pPr marL="3200507">
              <a:defRPr>
                <a:latin typeface="+mn-lt"/>
                <a:ea typeface="+mn-ea"/>
                <a:cs typeface="+mn-cs"/>
              </a:defRPr>
            </a:lvl8pPr>
            <a:lvl9pPr marL="36577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REGIONS</a:t>
            </a:r>
          </a:p>
        </p:txBody>
      </p:sp>
    </p:spTree>
    <p:extLst>
      <p:ext uri="{BB962C8B-B14F-4D97-AF65-F5344CB8AC3E}">
        <p14:creationId xmlns:p14="http://schemas.microsoft.com/office/powerpoint/2010/main" val="822623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a Imagem 3">
            <a:extLst>
              <a:ext uri="{FF2B5EF4-FFF2-40B4-BE49-F238E27FC236}">
                <a16:creationId xmlns:a16="http://schemas.microsoft.com/office/drawing/2014/main" id="{04447E78-43DD-69EA-12DD-4818C6BD12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r="16515"/>
          <a:stretch/>
        </p:blipFill>
        <p:spPr>
          <a:xfrm flipH="1">
            <a:off x="12939808" y="-2475219"/>
            <a:ext cx="9393457" cy="940525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4AF26-1B35-BE27-2AC7-ABCA8360E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52" y="1355906"/>
            <a:ext cx="7663336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70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BE JU">
      <a:dk1>
        <a:sysClr val="windowText" lastClr="000000"/>
      </a:dk1>
      <a:lt1>
        <a:srgbClr val="FFFFFF"/>
      </a:lt1>
      <a:dk2>
        <a:srgbClr val="F8BA9F"/>
      </a:dk2>
      <a:lt2>
        <a:srgbClr val="EE593F"/>
      </a:lt2>
      <a:accent1>
        <a:srgbClr val="273285"/>
      </a:accent1>
      <a:accent2>
        <a:srgbClr val="657DB8"/>
      </a:accent2>
      <a:accent3>
        <a:srgbClr val="9FC5E8"/>
      </a:accent3>
      <a:accent4>
        <a:srgbClr val="20A942"/>
      </a:accent4>
      <a:accent5>
        <a:srgbClr val="FFC000"/>
      </a:accent5>
      <a:accent6>
        <a:srgbClr val="5DC07A"/>
      </a:accent6>
      <a:hlink>
        <a:srgbClr val="273285"/>
      </a:hlink>
      <a:folHlink>
        <a:srgbClr val="F9D26F"/>
      </a:folHlink>
    </a:clrScheme>
    <a:fontScheme name="Body 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cc0978e-db05-4edd-8034-7418f07071d6" xsi:nil="true"/>
    <lcf76f155ced4ddcb4097134ff3c332f xmlns="3c527bfc-89bd-412f-8386-c8c2bee35622">
      <Terms xmlns="http://schemas.microsoft.com/office/infopath/2007/PartnerControls"/>
    </lcf76f155ced4ddcb4097134ff3c332f>
    <Event xmlns="3c527bfc-89bd-412f-8386-c8c2bee35622" xsi:nil="true"/>
    <Date xmlns="3c527bfc-89bd-412f-8386-c8c2bee35622" xsi:nil="true"/>
    <Speaker xmlns="3c527bfc-89bd-412f-8386-c8c2bee3562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7148097E6FC24EB6EFB57D2D489102" ma:contentTypeVersion="16" ma:contentTypeDescription="Create a new document." ma:contentTypeScope="" ma:versionID="a032fd82c9063479203633ae3c857ef1">
  <xsd:schema xmlns:xsd="http://www.w3.org/2001/XMLSchema" xmlns:xs="http://www.w3.org/2001/XMLSchema" xmlns:p="http://schemas.microsoft.com/office/2006/metadata/properties" xmlns:ns2="3c527bfc-89bd-412f-8386-c8c2bee35622" xmlns:ns3="1cc0978e-db05-4edd-8034-7418f07071d6" targetNamespace="http://schemas.microsoft.com/office/2006/metadata/properties" ma:root="true" ma:fieldsID="d11662b57c5cad8d3bc1901f5cf6e616" ns2:_="" ns3:_="">
    <xsd:import namespace="3c527bfc-89bd-412f-8386-c8c2bee35622"/>
    <xsd:import namespace="1cc0978e-db05-4edd-8034-7418f07071d6"/>
    <xsd:element name="properties">
      <xsd:complexType>
        <xsd:sequence>
          <xsd:element name="documentManagement">
            <xsd:complexType>
              <xsd:all>
                <xsd:element ref="ns2:Date" minOccurs="0"/>
                <xsd:element ref="ns2:Event" minOccurs="0"/>
                <xsd:element ref="ns2:Speaker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527bfc-89bd-412f-8386-c8c2bee35622" elementFormDefault="qualified">
    <xsd:import namespace="http://schemas.microsoft.com/office/2006/documentManagement/types"/>
    <xsd:import namespace="http://schemas.microsoft.com/office/infopath/2007/PartnerControls"/>
    <xsd:element name="Date" ma:index="8" nillable="true" ma:displayName="Date" ma:format="DateOnly" ma:internalName="Date">
      <xsd:simpleType>
        <xsd:restriction base="dms:DateTime"/>
      </xsd:simpleType>
    </xsd:element>
    <xsd:element name="Event" ma:index="9" nillable="true" ma:displayName="Event/topic" ma:format="Dropdown" ma:internalName="Event">
      <xsd:simpleType>
        <xsd:restriction base="dms:Note">
          <xsd:maxLength value="255"/>
        </xsd:restriction>
      </xsd:simpleType>
    </xsd:element>
    <xsd:element name="Speaker" ma:index="10" nillable="true" ma:displayName="Speaker" ma:format="Dropdown" ma:internalName="Speaker">
      <xsd:simpleType>
        <xsd:restriction base="dms:Text">
          <xsd:maxLength value="255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56b32bd-502c-4b31-810a-badfae7d79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0978e-db05-4edd-8034-7418f07071d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e29ed16-becd-496b-8878-cb54875e7c4c}" ma:internalName="TaxCatchAll" ma:showField="CatchAllData" ma:web="1cc0978e-db05-4edd-8034-7418f07071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3308C1-17C9-49AD-8220-982C67B4EBAC}">
  <ds:schemaRefs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dcmitype/"/>
    <ds:schemaRef ds:uri="6aaaaf0b-4a44-4d53-8ff1-6b4efe14c677"/>
    <ds:schemaRef ds:uri="http://schemas.microsoft.com/office/infopath/2007/PartnerControls"/>
    <ds:schemaRef ds:uri="33433be3-092b-4dde-abde-1d0b013778b5"/>
    <ds:schemaRef ds:uri="1cc0978e-db05-4edd-8034-7418f07071d6"/>
    <ds:schemaRef ds:uri="3c527bfc-89bd-412f-8386-c8c2bee35622"/>
  </ds:schemaRefs>
</ds:datastoreItem>
</file>

<file path=customXml/itemProps2.xml><?xml version="1.0" encoding="utf-8"?>
<ds:datastoreItem xmlns:ds="http://schemas.openxmlformats.org/officeDocument/2006/customXml" ds:itemID="{F3A5897A-3C3E-437C-8C46-B73CDA20AE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F7E30A-A172-45E8-866B-0C3252162D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527bfc-89bd-412f-8386-c8c2bee35622"/>
    <ds:schemaRef ds:uri="1cc0978e-db05-4edd-8034-7418f07071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1650</TotalTime>
  <Words>461</Words>
  <Application>Microsoft Office PowerPoint</Application>
  <PresentationFormat>Custom</PresentationFormat>
  <Paragraphs>103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Arial Black</vt:lpstr>
      <vt:lpstr>Calibri</vt:lpstr>
      <vt:lpstr>Office Theme</vt:lpstr>
      <vt:lpstr>PowerPoint Presentation</vt:lpstr>
      <vt:lpstr>Transforming EU policy into bio-based impact </vt:lpstr>
      <vt:lpstr>Delivering on the European Commission’s political priorities (2024–2029) </vt:lpstr>
      <vt:lpstr>PowerPoint Presentation</vt:lpstr>
      <vt:lpstr>CBE JU-funded projects in numbers</vt:lpstr>
      <vt:lpstr>Transforming investment into impact</vt:lpstr>
      <vt:lpstr>From lab to market-ready bio-based solutions</vt:lpstr>
      <vt:lpstr>Real impact for Europe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25386_CBE_CorporatePPT_v02_MM_HQ</dc:title>
  <dc:creator>FERNANDES Sara (CBE)</dc:creator>
  <cp:lastModifiedBy>ZICMANE Elina (CBE)</cp:lastModifiedBy>
  <cp:revision>8</cp:revision>
  <dcterms:created xsi:type="dcterms:W3CDTF">2025-11-03T16:29:15Z</dcterms:created>
  <dcterms:modified xsi:type="dcterms:W3CDTF">2026-07-06T09:58:48Z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2025-11-03T00:00:00Z</vt:filetime>
  </property>
  <property fmtid="{D5CDD505-2E9C-101B-9397-08002B2CF9AE}" pid="3" name="Creator">
    <vt:lpwstr>Adobe Illustrator 29.8 (Macintosh)</vt:lpwstr>
  </property>
  <property fmtid="{D5CDD505-2E9C-101B-9397-08002B2CF9AE}" pid="4" name="LastSaved">
    <vt:filetime>2025-11-03T00:00:00Z</vt:filetime>
  </property>
  <property fmtid="{D5CDD505-2E9C-101B-9397-08002B2CF9AE}" pid="5" name="Producer">
    <vt:lpwstr>Adobe PDF library 17.00</vt:lpwstr>
  </property>
  <property fmtid="{D5CDD505-2E9C-101B-9397-08002B2CF9AE}" pid="6" name="ContentTypeId">
    <vt:lpwstr>0x010100B07148097E6FC24EB6EFB57D2D489102</vt:lpwstr>
  </property>
  <property fmtid="{D5CDD505-2E9C-101B-9397-08002B2CF9AE}" pid="7" name="MediaServiceImageTags">
    <vt:lpwstr/>
  </property>
</Properties>
</file>