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4"/>
  </p:sldMasterIdLst>
  <p:notesMasterIdLst>
    <p:notesMasterId r:id="rId19"/>
  </p:notesMasterIdLst>
  <p:handoutMasterIdLst>
    <p:handoutMasterId r:id="rId20"/>
  </p:handoutMasterIdLst>
  <p:sldIdLst>
    <p:sldId id="271" r:id="rId5"/>
    <p:sldId id="333" r:id="rId6"/>
    <p:sldId id="359" r:id="rId7"/>
    <p:sldId id="357" r:id="rId8"/>
    <p:sldId id="360" r:id="rId9"/>
    <p:sldId id="343" r:id="rId10"/>
    <p:sldId id="362" r:id="rId11"/>
    <p:sldId id="361" r:id="rId12"/>
    <p:sldId id="347" r:id="rId13"/>
    <p:sldId id="363" r:id="rId14"/>
    <p:sldId id="351" r:id="rId15"/>
    <p:sldId id="349" r:id="rId16"/>
    <p:sldId id="290" r:id="rId17"/>
    <p:sldId id="355" r:id="rId18"/>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5338"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676E78-C357-1EB7-A779-C40A3E326C7A}" name="ZOBELL Oliver (CBE)" initials="OZ" userId="S::Oliver.ZOBELL@cbe.europa.eu::3c019d22-922f-45a4-9554-cc6ab8ab12ff" providerId="AD"/>
  <p188:author id="{561F2F7D-5937-DB0B-A92C-BF8A9A639173}" name="PUZZOLO Virginia (CBE)" initials="VP" userId="S::Virginia.Puzzolo@cbe.europa.eu::72698f8e-f33d-43d8-8d26-42f7e839ea67" providerId="AD"/>
  <p188:author id="{6DF3C5C4-2A4B-C37D-CD21-6E939A0F92A7}" name="Rita Simões" initials="RS" userId="S::rsimoes@formatoverde.pt::12adcc26-56ee-44d6-b37d-6ad95cb65a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0EC"/>
    <a:srgbClr val="F9D26F"/>
    <a:srgbClr val="273285"/>
    <a:srgbClr val="60BE7A"/>
    <a:srgbClr val="EE5940"/>
    <a:srgbClr val="A5D7B3"/>
    <a:srgbClr val="1E4468"/>
    <a:srgbClr val="667DB7"/>
    <a:srgbClr val="050502"/>
    <a:srgbClr val="2122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738EBB-669C-40AF-827C-403FCD552E5D}" v="17" dt="2026-10-15T08:44:25.84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1" autoAdjust="0"/>
    <p:restoredTop sz="62712" autoAdjust="0"/>
  </p:normalViewPr>
  <p:slideViewPr>
    <p:cSldViewPr snapToGrid="0">
      <p:cViewPr varScale="1">
        <p:scale>
          <a:sx n="36" d="100"/>
          <a:sy n="36" d="100"/>
        </p:scale>
        <p:origin x="1622" y="58"/>
      </p:cViewPr>
      <p:guideLst>
        <p:guide orient="horz" pos="5338"/>
        <p:guide pos="2160"/>
      </p:guideLst>
    </p:cSldViewPr>
  </p:slideViewPr>
  <p:notesTextViewPr>
    <p:cViewPr>
      <p:scale>
        <a:sx n="1" d="1"/>
        <a:sy n="1" d="1"/>
      </p:scale>
      <p:origin x="0" y="-1507"/>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falda Monteiro" userId="a485ecfc-82d0-41d7-913c-71abf4a6b667" providerId="ADAL" clId="{EA9E988E-61E4-5FD1-94E5-FFA4AF7947A1}"/>
    <pc:docChg chg="undo redo custSel addSld delSld modSld sldOrd modMainMaster">
      <pc:chgData name="Mafalda Monteiro" userId="a485ecfc-82d0-41d7-913c-71abf4a6b667" providerId="ADAL" clId="{EA9E988E-61E4-5FD1-94E5-FFA4AF7947A1}" dt="2026-10-06T14:18:57.866" v="3240" actId="14100"/>
      <pc:docMkLst>
        <pc:docMk/>
      </pc:docMkLst>
      <pc:sldChg chg="modSp mod">
        <pc:chgData name="Mafalda Monteiro" userId="a485ecfc-82d0-41d7-913c-71abf4a6b667" providerId="ADAL" clId="{EA9E988E-61E4-5FD1-94E5-FFA4AF7947A1}" dt="2026-09-22T10:28:00.999" v="60" actId="20577"/>
        <pc:sldMkLst>
          <pc:docMk/>
          <pc:sldMk cId="1849037929" sldId="271"/>
        </pc:sldMkLst>
        <pc:spChg chg="mod">
          <ac:chgData name="Mafalda Monteiro" userId="a485ecfc-82d0-41d7-913c-71abf4a6b667" providerId="ADAL" clId="{EA9E988E-61E4-5FD1-94E5-FFA4AF7947A1}" dt="2026-09-22T10:28:00.999" v="60" actId="20577"/>
          <ac:spMkLst>
            <pc:docMk/>
            <pc:sldMk cId="1849037929" sldId="271"/>
            <ac:spMk id="3" creationId="{BD7A80EE-CAC9-6061-0163-FF0485C74723}"/>
          </ac:spMkLst>
        </pc:spChg>
        <pc:spChg chg="mod">
          <ac:chgData name="Mafalda Monteiro" userId="a485ecfc-82d0-41d7-913c-71abf4a6b667" providerId="ADAL" clId="{EA9E988E-61E4-5FD1-94E5-FFA4AF7947A1}" dt="2026-09-22T10:24:19.071" v="0" actId="1076"/>
          <ac:spMkLst>
            <pc:docMk/>
            <pc:sldMk cId="1849037929" sldId="271"/>
            <ac:spMk id="6" creationId="{D08F0886-3E50-183E-A0D6-F13833B3C373}"/>
          </ac:spMkLst>
        </pc:spChg>
      </pc:sldChg>
      <pc:sldChg chg="addSp delSp modSp new mod">
        <pc:chgData name="Mafalda Monteiro" userId="a485ecfc-82d0-41d7-913c-71abf4a6b667" providerId="ADAL" clId="{EA9E988E-61E4-5FD1-94E5-FFA4AF7947A1}" dt="2026-10-06T09:08:27.541" v="1835" actId="1076"/>
        <pc:sldMkLst>
          <pc:docMk/>
          <pc:sldMk cId="433118844" sldId="333"/>
        </pc:sldMkLst>
        <pc:spChg chg="mod">
          <ac:chgData name="Mafalda Monteiro" userId="a485ecfc-82d0-41d7-913c-71abf4a6b667" providerId="ADAL" clId="{EA9E988E-61E4-5FD1-94E5-FFA4AF7947A1}" dt="2026-09-22T10:34:18.813" v="127" actId="20577"/>
          <ac:spMkLst>
            <pc:docMk/>
            <pc:sldMk cId="433118844" sldId="333"/>
            <ac:spMk id="2" creationId="{FE92F528-9DA2-A8BE-4BFB-41C8BE70D660}"/>
          </ac:spMkLst>
        </pc:spChg>
        <pc:spChg chg="mod">
          <ac:chgData name="Mafalda Monteiro" userId="a485ecfc-82d0-41d7-913c-71abf4a6b667" providerId="ADAL" clId="{EA9E988E-61E4-5FD1-94E5-FFA4AF7947A1}" dt="2026-09-22T10:34:28.229" v="128"/>
          <ac:spMkLst>
            <pc:docMk/>
            <pc:sldMk cId="433118844" sldId="333"/>
            <ac:spMk id="3" creationId="{C8FA4978-609C-862B-F58E-F17CED4C0D93}"/>
          </ac:spMkLst>
        </pc:spChg>
        <pc:spChg chg="mod">
          <ac:chgData name="Mafalda Monteiro" userId="a485ecfc-82d0-41d7-913c-71abf4a6b667" providerId="ADAL" clId="{EA9E988E-61E4-5FD1-94E5-FFA4AF7947A1}" dt="2026-09-22T10:34:40.180" v="131" actId="14100"/>
          <ac:spMkLst>
            <pc:docMk/>
            <pc:sldMk cId="433118844" sldId="333"/>
            <ac:spMk id="4" creationId="{6ADD7968-35F3-C4EB-9F46-80D9C5644EAB}"/>
          </ac:spMkLst>
        </pc:spChg>
        <pc:spChg chg="mod">
          <ac:chgData name="Mafalda Monteiro" userId="a485ecfc-82d0-41d7-913c-71abf4a6b667" providerId="ADAL" clId="{EA9E988E-61E4-5FD1-94E5-FFA4AF7947A1}" dt="2026-09-22T10:35:07.950" v="137" actId="20577"/>
          <ac:spMkLst>
            <pc:docMk/>
            <pc:sldMk cId="433118844" sldId="333"/>
            <ac:spMk id="6" creationId="{CFA93B1F-8B2B-4DF9-CB6E-C67CE930C1C8}"/>
          </ac:spMkLst>
        </pc:spChg>
        <pc:spChg chg="mod">
          <ac:chgData name="Mafalda Monteiro" userId="a485ecfc-82d0-41d7-913c-71abf4a6b667" providerId="ADAL" clId="{EA9E988E-61E4-5FD1-94E5-FFA4AF7947A1}" dt="2026-09-22T10:35:17.257" v="140" actId="1076"/>
          <ac:spMkLst>
            <pc:docMk/>
            <pc:sldMk cId="433118844" sldId="333"/>
            <ac:spMk id="7" creationId="{7F7B77EE-7263-912B-B622-06D3F66178BD}"/>
          </ac:spMkLst>
        </pc:spChg>
        <pc:spChg chg="mod">
          <ac:chgData name="Mafalda Monteiro" userId="a485ecfc-82d0-41d7-913c-71abf4a6b667" providerId="ADAL" clId="{EA9E988E-61E4-5FD1-94E5-FFA4AF7947A1}" dt="2026-09-22T10:36:25.597" v="151" actId="948"/>
          <ac:spMkLst>
            <pc:docMk/>
            <pc:sldMk cId="433118844" sldId="333"/>
            <ac:spMk id="8" creationId="{CF8DCD5F-9E77-A0E3-C1C0-F79ED76292E8}"/>
          </ac:spMkLst>
        </pc:spChg>
        <pc:spChg chg="mod">
          <ac:chgData name="Mafalda Monteiro" userId="a485ecfc-82d0-41d7-913c-71abf4a6b667" providerId="ADAL" clId="{EA9E988E-61E4-5FD1-94E5-FFA4AF7947A1}" dt="2026-09-22T10:34:12.336" v="125"/>
          <ac:spMkLst>
            <pc:docMk/>
            <pc:sldMk cId="433118844" sldId="333"/>
            <ac:spMk id="10" creationId="{A4449363-3146-B331-679F-CE810DC341FE}"/>
          </ac:spMkLst>
        </pc:spChg>
        <pc:spChg chg="mod">
          <ac:chgData name="Mafalda Monteiro" userId="a485ecfc-82d0-41d7-913c-71abf4a6b667" providerId="ADAL" clId="{EA9E988E-61E4-5FD1-94E5-FFA4AF7947A1}" dt="2026-09-22T10:36:41.651" v="155" actId="14100"/>
          <ac:spMkLst>
            <pc:docMk/>
            <pc:sldMk cId="433118844" sldId="333"/>
            <ac:spMk id="11" creationId="{8181C6A1-2E78-0DBA-C739-B7F47E593F06}"/>
          </ac:spMkLst>
        </pc:spChg>
        <pc:spChg chg="add mod">
          <ac:chgData name="Mafalda Monteiro" userId="a485ecfc-82d0-41d7-913c-71abf4a6b667" providerId="ADAL" clId="{EA9E988E-61E4-5FD1-94E5-FFA4AF7947A1}" dt="2026-10-06T09:08:10.635" v="1829" actId="1076"/>
          <ac:spMkLst>
            <pc:docMk/>
            <pc:sldMk cId="433118844" sldId="333"/>
            <ac:spMk id="15" creationId="{5E67EFF2-86A9-BAD2-A941-F718D2960E03}"/>
          </ac:spMkLst>
        </pc:spChg>
        <pc:spChg chg="add mod">
          <ac:chgData name="Mafalda Monteiro" userId="a485ecfc-82d0-41d7-913c-71abf4a6b667" providerId="ADAL" clId="{EA9E988E-61E4-5FD1-94E5-FFA4AF7947A1}" dt="2026-10-06T09:08:14.920" v="1830" actId="1076"/>
          <ac:spMkLst>
            <pc:docMk/>
            <pc:sldMk cId="433118844" sldId="333"/>
            <ac:spMk id="16" creationId="{6BEE5F9B-6600-9BDB-9CE3-F0C1C6779906}"/>
          </ac:spMkLst>
        </pc:spChg>
        <pc:picChg chg="mod">
          <ac:chgData name="Mafalda Monteiro" userId="a485ecfc-82d0-41d7-913c-71abf4a6b667" providerId="ADAL" clId="{EA9E988E-61E4-5FD1-94E5-FFA4AF7947A1}" dt="2026-10-06T09:08:27.541" v="1835" actId="1076"/>
          <ac:picMkLst>
            <pc:docMk/>
            <pc:sldMk cId="433118844" sldId="333"/>
            <ac:picMk id="12" creationId="{4093D6F8-30D7-6BF9-9765-227E1B8F9B2B}"/>
          </ac:picMkLst>
        </pc:picChg>
        <pc:picChg chg="mod">
          <ac:chgData name="Mafalda Monteiro" userId="a485ecfc-82d0-41d7-913c-71abf4a6b667" providerId="ADAL" clId="{EA9E988E-61E4-5FD1-94E5-FFA4AF7947A1}" dt="2026-10-06T09:08:22.073" v="1833" actId="1076"/>
          <ac:picMkLst>
            <pc:docMk/>
            <pc:sldMk cId="433118844" sldId="333"/>
            <ac:picMk id="13" creationId="{1C265A97-3CA1-93CF-F8A9-451F699F7859}"/>
          </ac:picMkLst>
        </pc:picChg>
      </pc:sldChg>
      <pc:sldChg chg="addSp delSp modSp new mod">
        <pc:chgData name="Mafalda Monteiro" userId="a485ecfc-82d0-41d7-913c-71abf4a6b667" providerId="ADAL" clId="{EA9E988E-61E4-5FD1-94E5-FFA4AF7947A1}" dt="2026-10-06T10:57:08.393" v="2394" actId="1037"/>
        <pc:sldMkLst>
          <pc:docMk/>
          <pc:sldMk cId="1482282496" sldId="343"/>
        </pc:sldMkLst>
        <pc:spChg chg="mod">
          <ac:chgData name="Mafalda Monteiro" userId="a485ecfc-82d0-41d7-913c-71abf4a6b667" providerId="ADAL" clId="{EA9E988E-61E4-5FD1-94E5-FFA4AF7947A1}" dt="2026-09-22T14:26:56.877" v="1264"/>
          <ac:spMkLst>
            <pc:docMk/>
            <pc:sldMk cId="1482282496" sldId="343"/>
            <ac:spMk id="3" creationId="{44A72274-CBC0-C352-73F8-FC81DF6698FB}"/>
          </ac:spMkLst>
        </pc:spChg>
        <pc:spChg chg="add mod">
          <ac:chgData name="Mafalda Monteiro" userId="a485ecfc-82d0-41d7-913c-71abf4a6b667" providerId="ADAL" clId="{EA9E988E-61E4-5FD1-94E5-FFA4AF7947A1}" dt="2026-10-06T10:57:08.393" v="2394" actId="1037"/>
          <ac:spMkLst>
            <pc:docMk/>
            <pc:sldMk cId="1482282496" sldId="343"/>
            <ac:spMk id="16" creationId="{E895F111-4663-8E69-2CAA-0785FC6D2D42}"/>
          </ac:spMkLst>
        </pc:spChg>
        <pc:spChg chg="add mod">
          <ac:chgData name="Mafalda Monteiro" userId="a485ecfc-82d0-41d7-913c-71abf4a6b667" providerId="ADAL" clId="{EA9E988E-61E4-5FD1-94E5-FFA4AF7947A1}" dt="2026-09-22T14:23:48.766" v="1262"/>
          <ac:spMkLst>
            <pc:docMk/>
            <pc:sldMk cId="1482282496" sldId="343"/>
            <ac:spMk id="17" creationId="{89317313-3B8D-E8DA-68D3-473E97B27A7C}"/>
          </ac:spMkLst>
        </pc:spChg>
        <pc:picChg chg="add mod">
          <ac:chgData name="Mafalda Monteiro" userId="a485ecfc-82d0-41d7-913c-71abf4a6b667" providerId="ADAL" clId="{EA9E988E-61E4-5FD1-94E5-FFA4AF7947A1}" dt="2026-09-22T14:23:26.003" v="1254"/>
          <ac:picMkLst>
            <pc:docMk/>
            <pc:sldMk cId="1482282496" sldId="343"/>
            <ac:picMk id="12" creationId="{6C15B043-1E75-A0F0-D8F1-FD0ADBE23897}"/>
          </ac:picMkLst>
        </pc:picChg>
        <pc:picChg chg="add mod">
          <ac:chgData name="Mafalda Monteiro" userId="a485ecfc-82d0-41d7-913c-71abf4a6b667" providerId="ADAL" clId="{EA9E988E-61E4-5FD1-94E5-FFA4AF7947A1}" dt="2026-09-22T14:46:50.931" v="1369" actId="1076"/>
          <ac:picMkLst>
            <pc:docMk/>
            <pc:sldMk cId="1482282496" sldId="343"/>
            <ac:picMk id="19" creationId="{CC2D1472-1EC3-D5B1-F4C4-1829AF164ADA}"/>
          </ac:picMkLst>
        </pc:picChg>
        <pc:picChg chg="add mod">
          <ac:chgData name="Mafalda Monteiro" userId="a485ecfc-82d0-41d7-913c-71abf4a6b667" providerId="ADAL" clId="{EA9E988E-61E4-5FD1-94E5-FFA4AF7947A1}" dt="2026-09-22T14:46:55.774" v="1370" actId="1076"/>
          <ac:picMkLst>
            <pc:docMk/>
            <pc:sldMk cId="1482282496" sldId="343"/>
            <ac:picMk id="25" creationId="{FF30D0B9-D16A-FAC9-5A9D-9D04FC13C568}"/>
          </ac:picMkLst>
        </pc:picChg>
      </pc:sldChg>
      <pc:sldChg chg="modSp mod">
        <pc:chgData name="Mafalda Monteiro" userId="a485ecfc-82d0-41d7-913c-71abf4a6b667" providerId="ADAL" clId="{EA9E988E-61E4-5FD1-94E5-FFA4AF7947A1}" dt="2026-10-06T14:18:08.410" v="3236" actId="1076"/>
        <pc:sldMkLst>
          <pc:docMk/>
          <pc:sldMk cId="3102838546" sldId="347"/>
        </pc:sldMkLst>
        <pc:spChg chg="mod">
          <ac:chgData name="Mafalda Monteiro" userId="a485ecfc-82d0-41d7-913c-71abf4a6b667" providerId="ADAL" clId="{EA9E988E-61E4-5FD1-94E5-FFA4AF7947A1}" dt="2026-10-06T14:18:08.410" v="3236" actId="1076"/>
          <ac:spMkLst>
            <pc:docMk/>
            <pc:sldMk cId="3102838546" sldId="347"/>
            <ac:spMk id="19" creationId="{53F627BB-AD8B-3F2B-97C1-925C9036CC68}"/>
          </ac:spMkLst>
        </pc:spChg>
      </pc:sldChg>
      <pc:sldChg chg="modSp mod">
        <pc:chgData name="Mafalda Monteiro" userId="a485ecfc-82d0-41d7-913c-71abf4a6b667" providerId="ADAL" clId="{EA9E988E-61E4-5FD1-94E5-FFA4AF7947A1}" dt="2026-10-06T14:18:32.574" v="3237" actId="1076"/>
        <pc:sldMkLst>
          <pc:docMk/>
          <pc:sldMk cId="2893653431" sldId="349"/>
        </pc:sldMkLst>
        <pc:spChg chg="mod">
          <ac:chgData name="Mafalda Monteiro" userId="a485ecfc-82d0-41d7-913c-71abf4a6b667" providerId="ADAL" clId="{EA9E988E-61E4-5FD1-94E5-FFA4AF7947A1}" dt="2026-10-06T14:18:32.574" v="3237" actId="1076"/>
          <ac:spMkLst>
            <pc:docMk/>
            <pc:sldMk cId="2893653431" sldId="349"/>
            <ac:spMk id="10" creationId="{9F36D36F-EB42-10DB-B8EC-C150A1A69CE3}"/>
          </ac:spMkLst>
        </pc:spChg>
      </pc:sldChg>
      <pc:sldChg chg="addSp delSp modSp new mod">
        <pc:chgData name="Mafalda Monteiro" userId="a485ecfc-82d0-41d7-913c-71abf4a6b667" providerId="ADAL" clId="{EA9E988E-61E4-5FD1-94E5-FFA4AF7947A1}" dt="2026-10-06T14:02:24.282" v="3125" actId="1076"/>
        <pc:sldMkLst>
          <pc:docMk/>
          <pc:sldMk cId="1259023000" sldId="359"/>
        </pc:sldMkLst>
        <pc:spChg chg="mod">
          <ac:chgData name="Mafalda Monteiro" userId="a485ecfc-82d0-41d7-913c-71abf4a6b667" providerId="ADAL" clId="{EA9E988E-61E4-5FD1-94E5-FFA4AF7947A1}" dt="2026-10-06T09:26:19.836" v="2053" actId="1076"/>
          <ac:spMkLst>
            <pc:docMk/>
            <pc:sldMk cId="1259023000" sldId="359"/>
            <ac:spMk id="2" creationId="{DE307198-8C03-77B8-5C36-70FA3B0C43F7}"/>
          </ac:spMkLst>
        </pc:spChg>
        <pc:spChg chg="mod">
          <ac:chgData name="Mafalda Monteiro" userId="a485ecfc-82d0-41d7-913c-71abf4a6b667" providerId="ADAL" clId="{EA9E988E-61E4-5FD1-94E5-FFA4AF7947A1}" dt="2026-10-06T09:29:28.136" v="2146" actId="207"/>
          <ac:spMkLst>
            <pc:docMk/>
            <pc:sldMk cId="1259023000" sldId="359"/>
            <ac:spMk id="3" creationId="{752E95FF-498F-4CF0-B6F8-D6CD7F053FDF}"/>
          </ac:spMkLst>
        </pc:spChg>
        <pc:spChg chg="mod">
          <ac:chgData name="Mafalda Monteiro" userId="a485ecfc-82d0-41d7-913c-71abf4a6b667" providerId="ADAL" clId="{EA9E988E-61E4-5FD1-94E5-FFA4AF7947A1}" dt="2026-10-06T09:25:37.451" v="2045" actId="207"/>
          <ac:spMkLst>
            <pc:docMk/>
            <pc:sldMk cId="1259023000" sldId="359"/>
            <ac:spMk id="4" creationId="{A78E60E2-2383-6A8C-DC83-EDD3937FCCA7}"/>
          </ac:spMkLst>
        </pc:spChg>
        <pc:spChg chg="mod">
          <ac:chgData name="Mafalda Monteiro" userId="a485ecfc-82d0-41d7-913c-71abf4a6b667" providerId="ADAL" clId="{EA9E988E-61E4-5FD1-94E5-FFA4AF7947A1}" dt="2026-10-06T09:29:28.136" v="2146" actId="207"/>
          <ac:spMkLst>
            <pc:docMk/>
            <pc:sldMk cId="1259023000" sldId="359"/>
            <ac:spMk id="5" creationId="{4690FA75-1F6C-1449-1977-37AA2023BABF}"/>
          </ac:spMkLst>
        </pc:spChg>
        <pc:spChg chg="mod">
          <ac:chgData name="Mafalda Monteiro" userId="a485ecfc-82d0-41d7-913c-71abf4a6b667" providerId="ADAL" clId="{EA9E988E-61E4-5FD1-94E5-FFA4AF7947A1}" dt="2026-10-06T09:25:33.491" v="2044" actId="207"/>
          <ac:spMkLst>
            <pc:docMk/>
            <pc:sldMk cId="1259023000" sldId="359"/>
            <ac:spMk id="6" creationId="{4D0A65DB-3FB8-0C73-17BA-E90332DBDBD7}"/>
          </ac:spMkLst>
        </pc:spChg>
        <pc:spChg chg="mod">
          <ac:chgData name="Mafalda Monteiro" userId="a485ecfc-82d0-41d7-913c-71abf4a6b667" providerId="ADAL" clId="{EA9E988E-61E4-5FD1-94E5-FFA4AF7947A1}" dt="2026-10-06T09:33:36.708" v="2199" actId="20577"/>
          <ac:spMkLst>
            <pc:docMk/>
            <pc:sldMk cId="1259023000" sldId="359"/>
            <ac:spMk id="7" creationId="{AC1E2482-C142-BD9A-A853-46CEB1087448}"/>
          </ac:spMkLst>
        </pc:spChg>
        <pc:spChg chg="mod">
          <ac:chgData name="Mafalda Monteiro" userId="a485ecfc-82d0-41d7-913c-71abf4a6b667" providerId="ADAL" clId="{EA9E988E-61E4-5FD1-94E5-FFA4AF7947A1}" dt="2026-10-06T09:24:03.141" v="2024" actId="20577"/>
          <ac:spMkLst>
            <pc:docMk/>
            <pc:sldMk cId="1259023000" sldId="359"/>
            <ac:spMk id="8" creationId="{6192FD3F-F3CF-04E6-17CC-75B2716D6E4D}"/>
          </ac:spMkLst>
        </pc:spChg>
        <pc:spChg chg="mod">
          <ac:chgData name="Mafalda Monteiro" userId="a485ecfc-82d0-41d7-913c-71abf4a6b667" providerId="ADAL" clId="{EA9E988E-61E4-5FD1-94E5-FFA4AF7947A1}" dt="2026-10-06T09:24:14.657" v="2026" actId="20577"/>
          <ac:spMkLst>
            <pc:docMk/>
            <pc:sldMk cId="1259023000" sldId="359"/>
            <ac:spMk id="9" creationId="{37CE5469-9988-6554-5FEE-A72BA6B85497}"/>
          </ac:spMkLst>
        </pc:spChg>
        <pc:spChg chg="mod">
          <ac:chgData name="Mafalda Monteiro" userId="a485ecfc-82d0-41d7-913c-71abf4a6b667" providerId="ADAL" clId="{EA9E988E-61E4-5FD1-94E5-FFA4AF7947A1}" dt="2026-10-06T09:25:01.631" v="2038" actId="1038"/>
          <ac:spMkLst>
            <pc:docMk/>
            <pc:sldMk cId="1259023000" sldId="359"/>
            <ac:spMk id="10" creationId="{CC5D989C-B37A-2218-EBD9-E7215F16943E}"/>
          </ac:spMkLst>
        </pc:spChg>
        <pc:spChg chg="mod">
          <ac:chgData name="Mafalda Monteiro" userId="a485ecfc-82d0-41d7-913c-71abf4a6b667" providerId="ADAL" clId="{EA9E988E-61E4-5FD1-94E5-FFA4AF7947A1}" dt="2026-10-06T09:25:01.631" v="2038" actId="1038"/>
          <ac:spMkLst>
            <pc:docMk/>
            <pc:sldMk cId="1259023000" sldId="359"/>
            <ac:spMk id="11" creationId="{1BF1319A-CF1D-45CC-723B-2517029CB03B}"/>
          </ac:spMkLst>
        </pc:spChg>
        <pc:spChg chg="mod">
          <ac:chgData name="Mafalda Monteiro" userId="a485ecfc-82d0-41d7-913c-71abf4a6b667" providerId="ADAL" clId="{EA9E988E-61E4-5FD1-94E5-FFA4AF7947A1}" dt="2026-10-06T09:25:08.145" v="2039" actId="1035"/>
          <ac:spMkLst>
            <pc:docMk/>
            <pc:sldMk cId="1259023000" sldId="359"/>
            <ac:spMk id="12" creationId="{18D1E54C-1DBF-C882-DB7A-88117CA70073}"/>
          </ac:spMkLst>
        </pc:spChg>
        <pc:spChg chg="mod">
          <ac:chgData name="Mafalda Monteiro" userId="a485ecfc-82d0-41d7-913c-71abf4a6b667" providerId="ADAL" clId="{EA9E988E-61E4-5FD1-94E5-FFA4AF7947A1}" dt="2026-10-06T09:25:08.145" v="2039" actId="1035"/>
          <ac:spMkLst>
            <pc:docMk/>
            <pc:sldMk cId="1259023000" sldId="359"/>
            <ac:spMk id="13" creationId="{270152CF-A9D2-9BB8-ED64-02929D848B4C}"/>
          </ac:spMkLst>
        </pc:spChg>
        <pc:spChg chg="mod">
          <ac:chgData name="Mafalda Monteiro" userId="a485ecfc-82d0-41d7-913c-71abf4a6b667" providerId="ADAL" clId="{EA9E988E-61E4-5FD1-94E5-FFA4AF7947A1}" dt="2026-10-06T09:31:59.876" v="2182" actId="1035"/>
          <ac:spMkLst>
            <pc:docMk/>
            <pc:sldMk cId="1259023000" sldId="359"/>
            <ac:spMk id="15" creationId="{5B920E00-396A-18FE-EF8B-BA78DC450665}"/>
          </ac:spMkLst>
        </pc:spChg>
        <pc:spChg chg="mod">
          <ac:chgData name="Mafalda Monteiro" userId="a485ecfc-82d0-41d7-913c-71abf4a6b667" providerId="ADAL" clId="{EA9E988E-61E4-5FD1-94E5-FFA4AF7947A1}" dt="2026-10-06T09:31:39.409" v="2175" actId="120"/>
          <ac:spMkLst>
            <pc:docMk/>
            <pc:sldMk cId="1259023000" sldId="359"/>
            <ac:spMk id="16" creationId="{D09BD441-300F-1018-D8BE-69FEB619682D}"/>
          </ac:spMkLst>
        </pc:spChg>
        <pc:spChg chg="mod">
          <ac:chgData name="Mafalda Monteiro" userId="a485ecfc-82d0-41d7-913c-71abf4a6b667" providerId="ADAL" clId="{EA9E988E-61E4-5FD1-94E5-FFA4AF7947A1}" dt="2026-10-06T09:31:32.474" v="2172" actId="14100"/>
          <ac:spMkLst>
            <pc:docMk/>
            <pc:sldMk cId="1259023000" sldId="359"/>
            <ac:spMk id="17" creationId="{5842CB6D-4103-8FA1-09A6-0B8023E60C8C}"/>
          </ac:spMkLst>
        </pc:spChg>
        <pc:spChg chg="mod">
          <ac:chgData name="Mafalda Monteiro" userId="a485ecfc-82d0-41d7-913c-71abf4a6b667" providerId="ADAL" clId="{EA9E988E-61E4-5FD1-94E5-FFA4AF7947A1}" dt="2026-10-06T09:31:00.838" v="2164" actId="120"/>
          <ac:spMkLst>
            <pc:docMk/>
            <pc:sldMk cId="1259023000" sldId="359"/>
            <ac:spMk id="18" creationId="{249E3424-B962-7A78-2EE5-AB57107F1AE2}"/>
          </ac:spMkLst>
        </pc:spChg>
        <pc:spChg chg="mod">
          <ac:chgData name="Mafalda Monteiro" userId="a485ecfc-82d0-41d7-913c-71abf4a6b667" providerId="ADAL" clId="{EA9E988E-61E4-5FD1-94E5-FFA4AF7947A1}" dt="2026-10-06T09:33:46.182" v="2216" actId="20577"/>
          <ac:spMkLst>
            <pc:docMk/>
            <pc:sldMk cId="1259023000" sldId="359"/>
            <ac:spMk id="20" creationId="{9460DFB6-F91B-65A1-9AF2-B2A3066DAF7C}"/>
          </ac:spMkLst>
        </pc:spChg>
        <pc:spChg chg="mod">
          <ac:chgData name="Mafalda Monteiro" userId="a485ecfc-82d0-41d7-913c-71abf4a6b667" providerId="ADAL" clId="{EA9E988E-61E4-5FD1-94E5-FFA4AF7947A1}" dt="2026-10-06T14:02:24.282" v="3125" actId="1076"/>
          <ac:spMkLst>
            <pc:docMk/>
            <pc:sldMk cId="1259023000" sldId="359"/>
            <ac:spMk id="21" creationId="{EF497637-8525-9551-BF68-4630929FBEBC}"/>
          </ac:spMkLst>
        </pc:spChg>
      </pc:sldChg>
      <pc:sldChg chg="addSp delSp modSp new mod">
        <pc:chgData name="Mafalda Monteiro" userId="a485ecfc-82d0-41d7-913c-71abf4a6b667" providerId="ADAL" clId="{EA9E988E-61E4-5FD1-94E5-FFA4AF7947A1}" dt="2026-10-06T14:08:37.507" v="3182" actId="1076"/>
        <pc:sldMkLst>
          <pc:docMk/>
          <pc:sldMk cId="2889871510" sldId="360"/>
        </pc:sldMkLst>
        <pc:spChg chg="mod">
          <ac:chgData name="Mafalda Monteiro" userId="a485ecfc-82d0-41d7-913c-71abf4a6b667" providerId="ADAL" clId="{EA9E988E-61E4-5FD1-94E5-FFA4AF7947A1}" dt="2026-10-06T11:50:45.328" v="2922"/>
          <ac:spMkLst>
            <pc:docMk/>
            <pc:sldMk cId="2889871510" sldId="360"/>
            <ac:spMk id="2" creationId="{D723E98D-3FE3-E754-0366-61B830A2C1AF}"/>
          </ac:spMkLst>
        </pc:spChg>
        <pc:spChg chg="mod">
          <ac:chgData name="Mafalda Monteiro" userId="a485ecfc-82d0-41d7-913c-71abf4a6b667" providerId="ADAL" clId="{EA9E988E-61E4-5FD1-94E5-FFA4AF7947A1}" dt="2026-10-06T14:02:35.587" v="3128" actId="14100"/>
          <ac:spMkLst>
            <pc:docMk/>
            <pc:sldMk cId="2889871510" sldId="360"/>
            <ac:spMk id="3" creationId="{1B3B502A-B43A-A8E3-2521-BDE0D68BB4B3}"/>
          </ac:spMkLst>
        </pc:spChg>
        <pc:spChg chg="mod">
          <ac:chgData name="Mafalda Monteiro" userId="a485ecfc-82d0-41d7-913c-71abf4a6b667" providerId="ADAL" clId="{EA9E988E-61E4-5FD1-94E5-FFA4AF7947A1}" dt="2026-10-06T14:02:30.952" v="3126" actId="1076"/>
          <ac:spMkLst>
            <pc:docMk/>
            <pc:sldMk cId="2889871510" sldId="360"/>
            <ac:spMk id="5" creationId="{530A11AE-05C0-EF4D-C9C0-E6AF41612AAE}"/>
          </ac:spMkLst>
        </pc:spChg>
        <pc:spChg chg="mod">
          <ac:chgData name="Mafalda Monteiro" userId="a485ecfc-82d0-41d7-913c-71abf4a6b667" providerId="ADAL" clId="{EA9E988E-61E4-5FD1-94E5-FFA4AF7947A1}" dt="2026-10-06T14:08:37.507" v="3182" actId="1076"/>
          <ac:spMkLst>
            <pc:docMk/>
            <pc:sldMk cId="2889871510" sldId="360"/>
            <ac:spMk id="7" creationId="{E4848ECD-2960-84E6-61BD-4A4A0B2E2EDB}"/>
          </ac:spMkLst>
        </pc:spChg>
        <pc:spChg chg="mod">
          <ac:chgData name="Mafalda Monteiro" userId="a485ecfc-82d0-41d7-913c-71abf4a6b667" providerId="ADAL" clId="{EA9E988E-61E4-5FD1-94E5-FFA4AF7947A1}" dt="2026-10-06T14:03:21.622" v="3138" actId="14100"/>
          <ac:spMkLst>
            <pc:docMk/>
            <pc:sldMk cId="2889871510" sldId="360"/>
            <ac:spMk id="8" creationId="{99C91D0A-B59C-EA42-724C-887671AA52D1}"/>
          </ac:spMkLst>
        </pc:spChg>
        <pc:spChg chg="mod">
          <ac:chgData name="Mafalda Monteiro" userId="a485ecfc-82d0-41d7-913c-71abf4a6b667" providerId="ADAL" clId="{EA9E988E-61E4-5FD1-94E5-FFA4AF7947A1}" dt="2026-10-06T14:03:16.869" v="3137" actId="1076"/>
          <ac:spMkLst>
            <pc:docMk/>
            <pc:sldMk cId="2889871510" sldId="360"/>
            <ac:spMk id="9" creationId="{D75115D9-5626-558F-3606-4EF7CC90CA27}"/>
          </ac:spMkLst>
        </pc:spChg>
        <pc:spChg chg="mod">
          <ac:chgData name="Mafalda Monteiro" userId="a485ecfc-82d0-41d7-913c-71abf4a6b667" providerId="ADAL" clId="{EA9E988E-61E4-5FD1-94E5-FFA4AF7947A1}" dt="2026-10-06T14:03:40.979" v="3140" actId="14100"/>
          <ac:spMkLst>
            <pc:docMk/>
            <pc:sldMk cId="2889871510" sldId="360"/>
            <ac:spMk id="11" creationId="{65E53A44-CF57-37B2-5DDF-8EBEE0E47805}"/>
          </ac:spMkLst>
        </pc:spChg>
        <pc:spChg chg="mod">
          <ac:chgData name="Mafalda Monteiro" userId="a485ecfc-82d0-41d7-913c-71abf4a6b667" providerId="ADAL" clId="{EA9E988E-61E4-5FD1-94E5-FFA4AF7947A1}" dt="2026-10-06T14:03:10.201" v="3136" actId="1076"/>
          <ac:spMkLst>
            <pc:docMk/>
            <pc:sldMk cId="2889871510" sldId="360"/>
            <ac:spMk id="12" creationId="{4EAD9FBA-3F8F-50F5-6CF0-E8E16DA10336}"/>
          </ac:spMkLst>
        </pc:spChg>
        <pc:picChg chg="add mod">
          <ac:chgData name="Mafalda Monteiro" userId="a485ecfc-82d0-41d7-913c-71abf4a6b667" providerId="ADAL" clId="{EA9E988E-61E4-5FD1-94E5-FFA4AF7947A1}" dt="2026-10-06T14:03:37.111" v="3139" actId="1076"/>
          <ac:picMkLst>
            <pc:docMk/>
            <pc:sldMk cId="2889871510" sldId="360"/>
            <ac:picMk id="13" creationId="{2FDC7F00-7ED2-43A3-98C1-50A190FBF228}"/>
          </ac:picMkLst>
        </pc:picChg>
        <pc:picChg chg="add mod">
          <ac:chgData name="Mafalda Monteiro" userId="a485ecfc-82d0-41d7-913c-71abf4a6b667" providerId="ADAL" clId="{EA9E988E-61E4-5FD1-94E5-FFA4AF7947A1}" dt="2026-10-06T13:58:05.403" v="3081" actId="14100"/>
          <ac:picMkLst>
            <pc:docMk/>
            <pc:sldMk cId="2889871510" sldId="360"/>
            <ac:picMk id="14" creationId="{B52A8252-679B-C1D8-EAAA-2EC55FB715AA}"/>
          </ac:picMkLst>
        </pc:picChg>
        <pc:picChg chg="add mod">
          <ac:chgData name="Mafalda Monteiro" userId="a485ecfc-82d0-41d7-913c-71abf4a6b667" providerId="ADAL" clId="{EA9E988E-61E4-5FD1-94E5-FFA4AF7947A1}" dt="2026-10-06T14:02:41.604" v="3130" actId="1076"/>
          <ac:picMkLst>
            <pc:docMk/>
            <pc:sldMk cId="2889871510" sldId="360"/>
            <ac:picMk id="16" creationId="{B3CC57DC-384C-3446-64AA-8594B9952B59}"/>
          </ac:picMkLst>
        </pc:picChg>
      </pc:sldChg>
      <pc:sldChg chg="addSp delSp modSp new mod">
        <pc:chgData name="Mafalda Monteiro" userId="a485ecfc-82d0-41d7-913c-71abf4a6b667" providerId="ADAL" clId="{EA9E988E-61E4-5FD1-94E5-FFA4AF7947A1}" dt="2026-10-06T14:07:10.778" v="3173" actId="1036"/>
        <pc:sldMkLst>
          <pc:docMk/>
          <pc:sldMk cId="3307297845" sldId="361"/>
        </pc:sldMkLst>
        <pc:spChg chg="mod">
          <ac:chgData name="Mafalda Monteiro" userId="a485ecfc-82d0-41d7-913c-71abf4a6b667" providerId="ADAL" clId="{EA9E988E-61E4-5FD1-94E5-FFA4AF7947A1}" dt="2026-10-06T11:14:00.358" v="2569" actId="20577"/>
          <ac:spMkLst>
            <pc:docMk/>
            <pc:sldMk cId="3307297845" sldId="361"/>
            <ac:spMk id="3" creationId="{5318571E-E539-265C-CCB5-052FAA1D9EEF}"/>
          </ac:spMkLst>
        </pc:spChg>
        <pc:spChg chg="mod">
          <ac:chgData name="Mafalda Monteiro" userId="a485ecfc-82d0-41d7-913c-71abf4a6b667" providerId="ADAL" clId="{EA9E988E-61E4-5FD1-94E5-FFA4AF7947A1}" dt="2026-10-06T14:07:10.778" v="3173" actId="1036"/>
          <ac:spMkLst>
            <pc:docMk/>
            <pc:sldMk cId="3307297845" sldId="361"/>
            <ac:spMk id="4" creationId="{F566CA88-6AB0-FB7A-1D46-F393551A258E}"/>
          </ac:spMkLst>
        </pc:spChg>
        <pc:picChg chg="add mod">
          <ac:chgData name="Mafalda Monteiro" userId="a485ecfc-82d0-41d7-913c-71abf4a6b667" providerId="ADAL" clId="{EA9E988E-61E4-5FD1-94E5-FFA4AF7947A1}" dt="2026-10-06T11:55:03.918" v="2987" actId="1076"/>
          <ac:picMkLst>
            <pc:docMk/>
            <pc:sldMk cId="3307297845" sldId="361"/>
            <ac:picMk id="12" creationId="{376AB73F-27B9-99C1-27A4-EC8D72FD96F7}"/>
          </ac:picMkLst>
        </pc:picChg>
        <pc:picChg chg="add mod">
          <ac:chgData name="Mafalda Monteiro" userId="a485ecfc-82d0-41d7-913c-71abf4a6b667" providerId="ADAL" clId="{EA9E988E-61E4-5FD1-94E5-FFA4AF7947A1}" dt="2026-10-06T11:13:30.622" v="2564" actId="1076"/>
          <ac:picMkLst>
            <pc:docMk/>
            <pc:sldMk cId="3307297845" sldId="361"/>
            <ac:picMk id="13" creationId="{EA3FC58A-0E27-5294-7CF4-A9B866FB610F}"/>
          </ac:picMkLst>
        </pc:picChg>
        <pc:picChg chg="add mod">
          <ac:chgData name="Mafalda Monteiro" userId="a485ecfc-82d0-41d7-913c-71abf4a6b667" providerId="ADAL" clId="{EA9E988E-61E4-5FD1-94E5-FFA4AF7947A1}" dt="2026-10-06T11:13:13.550" v="2558" actId="1076"/>
          <ac:picMkLst>
            <pc:docMk/>
            <pc:sldMk cId="3307297845" sldId="361"/>
            <ac:picMk id="15" creationId="{DC2AD26B-C573-178A-CF1A-4E1529DC7712}"/>
          </ac:picMkLst>
        </pc:picChg>
        <pc:picChg chg="add mod">
          <ac:chgData name="Mafalda Monteiro" userId="a485ecfc-82d0-41d7-913c-71abf4a6b667" providerId="ADAL" clId="{EA9E988E-61E4-5FD1-94E5-FFA4AF7947A1}" dt="2026-10-06T11:56:21.609" v="3037" actId="1076"/>
          <ac:picMkLst>
            <pc:docMk/>
            <pc:sldMk cId="3307297845" sldId="361"/>
            <ac:picMk id="16" creationId="{F0AA9B81-6BDF-C376-32BF-0B43E2CF9B12}"/>
          </ac:picMkLst>
        </pc:picChg>
        <pc:picChg chg="add mod">
          <ac:chgData name="Mafalda Monteiro" userId="a485ecfc-82d0-41d7-913c-71abf4a6b667" providerId="ADAL" clId="{EA9E988E-61E4-5FD1-94E5-FFA4AF7947A1}" dt="2026-10-06T11:13:26.756" v="2563" actId="1076"/>
          <ac:picMkLst>
            <pc:docMk/>
            <pc:sldMk cId="3307297845" sldId="361"/>
            <ac:picMk id="17" creationId="{988F22BC-7E40-9AF7-69DA-801242C5FE36}"/>
          </ac:picMkLst>
        </pc:picChg>
        <pc:picChg chg="add mod">
          <ac:chgData name="Mafalda Monteiro" userId="a485ecfc-82d0-41d7-913c-71abf4a6b667" providerId="ADAL" clId="{EA9E988E-61E4-5FD1-94E5-FFA4AF7947A1}" dt="2026-10-06T11:56:26.043" v="3038" actId="1076"/>
          <ac:picMkLst>
            <pc:docMk/>
            <pc:sldMk cId="3307297845" sldId="361"/>
            <ac:picMk id="18" creationId="{C46A2D80-C06B-6018-1342-804F9BB87C1D}"/>
          </ac:picMkLst>
        </pc:picChg>
      </pc:sldChg>
      <pc:sldChg chg="addSp delSp modSp new mod">
        <pc:chgData name="Mafalda Monteiro" userId="a485ecfc-82d0-41d7-913c-71abf4a6b667" providerId="ADAL" clId="{EA9E988E-61E4-5FD1-94E5-FFA4AF7947A1}" dt="2026-10-06T14:17:24.811" v="3231" actId="1036"/>
        <pc:sldMkLst>
          <pc:docMk/>
          <pc:sldMk cId="2791416660" sldId="362"/>
        </pc:sldMkLst>
        <pc:spChg chg="mod">
          <ac:chgData name="Mafalda Monteiro" userId="a485ecfc-82d0-41d7-913c-71abf4a6b667" providerId="ADAL" clId="{EA9E988E-61E4-5FD1-94E5-FFA4AF7947A1}" dt="2026-10-06T11:14:18.070" v="2572" actId="14100"/>
          <ac:spMkLst>
            <pc:docMk/>
            <pc:sldMk cId="2791416660" sldId="362"/>
            <ac:spMk id="2" creationId="{1809AE72-751F-1108-F7BB-C6FFC2E84D0A}"/>
          </ac:spMkLst>
        </pc:spChg>
        <pc:spChg chg="mod">
          <ac:chgData name="Mafalda Monteiro" userId="a485ecfc-82d0-41d7-913c-71abf4a6b667" providerId="ADAL" clId="{EA9E988E-61E4-5FD1-94E5-FFA4AF7947A1}" dt="2026-10-06T14:07:21.900" v="3174" actId="14100"/>
          <ac:spMkLst>
            <pc:docMk/>
            <pc:sldMk cId="2791416660" sldId="362"/>
            <ac:spMk id="14" creationId="{2093870C-6FDD-AC43-EB51-868B203A86C0}"/>
          </ac:spMkLst>
        </pc:spChg>
        <pc:spChg chg="add mod">
          <ac:chgData name="Mafalda Monteiro" userId="a485ecfc-82d0-41d7-913c-71abf4a6b667" providerId="ADAL" clId="{EA9E988E-61E4-5FD1-94E5-FFA4AF7947A1}" dt="2026-10-06T11:18:57.961" v="2661" actId="1037"/>
          <ac:spMkLst>
            <pc:docMk/>
            <pc:sldMk cId="2791416660" sldId="362"/>
            <ac:spMk id="16" creationId="{86E0950F-826C-2B4D-4423-368DBBB318EC}"/>
          </ac:spMkLst>
        </pc:spChg>
        <pc:spChg chg="add mod">
          <ac:chgData name="Mafalda Monteiro" userId="a485ecfc-82d0-41d7-913c-71abf4a6b667" providerId="ADAL" clId="{EA9E988E-61E4-5FD1-94E5-FFA4AF7947A1}" dt="2026-10-06T11:19:37.732" v="2680" actId="1076"/>
          <ac:spMkLst>
            <pc:docMk/>
            <pc:sldMk cId="2791416660" sldId="362"/>
            <ac:spMk id="17" creationId="{736FF8E5-3629-8204-E1A2-5F1D4AA756F3}"/>
          </ac:spMkLst>
        </pc:spChg>
        <pc:spChg chg="add mod">
          <ac:chgData name="Mafalda Monteiro" userId="a485ecfc-82d0-41d7-913c-71abf4a6b667" providerId="ADAL" clId="{EA9E988E-61E4-5FD1-94E5-FFA4AF7947A1}" dt="2026-10-06T14:16:45.767" v="3217" actId="1076"/>
          <ac:spMkLst>
            <pc:docMk/>
            <pc:sldMk cId="2791416660" sldId="362"/>
            <ac:spMk id="19" creationId="{8C42D004-A5DC-E1B8-1539-9D187CBF25D1}"/>
          </ac:spMkLst>
        </pc:spChg>
        <pc:spChg chg="mod">
          <ac:chgData name="Mafalda Monteiro" userId="a485ecfc-82d0-41d7-913c-71abf4a6b667" providerId="ADAL" clId="{EA9E988E-61E4-5FD1-94E5-FFA4AF7947A1}" dt="2026-10-06T14:17:16.159" v="3227" actId="1076"/>
          <ac:spMkLst>
            <pc:docMk/>
            <pc:sldMk cId="2791416660" sldId="362"/>
            <ac:spMk id="20" creationId="{A5EE90AE-80A2-1672-725E-0573CFA7B1CD}"/>
          </ac:spMkLst>
        </pc:spChg>
        <pc:spChg chg="mod">
          <ac:chgData name="Mafalda Monteiro" userId="a485ecfc-82d0-41d7-913c-71abf4a6b667" providerId="ADAL" clId="{EA9E988E-61E4-5FD1-94E5-FFA4AF7947A1}" dt="2026-10-06T11:18:03.048" v="2649" actId="1035"/>
          <ac:spMkLst>
            <pc:docMk/>
            <pc:sldMk cId="2791416660" sldId="362"/>
            <ac:spMk id="21" creationId="{C6BE7F89-EC26-C5EE-6EC9-9F83CBA08EBD}"/>
          </ac:spMkLst>
        </pc:spChg>
        <pc:spChg chg="add mod">
          <ac:chgData name="Mafalda Monteiro" userId="a485ecfc-82d0-41d7-913c-71abf4a6b667" providerId="ADAL" clId="{EA9E988E-61E4-5FD1-94E5-FFA4AF7947A1}" dt="2026-10-06T11:18:17.112" v="2653" actId="1035"/>
          <ac:spMkLst>
            <pc:docMk/>
            <pc:sldMk cId="2791416660" sldId="362"/>
            <ac:spMk id="22" creationId="{F3A0E4EC-D801-5979-0CB9-8320B13D9E38}"/>
          </ac:spMkLst>
        </pc:spChg>
        <pc:spChg chg="add mod">
          <ac:chgData name="Mafalda Monteiro" userId="a485ecfc-82d0-41d7-913c-71abf4a6b667" providerId="ADAL" clId="{EA9E988E-61E4-5FD1-94E5-FFA4AF7947A1}" dt="2026-10-06T14:17:11.758" v="3226" actId="1076"/>
          <ac:spMkLst>
            <pc:docMk/>
            <pc:sldMk cId="2791416660" sldId="362"/>
            <ac:spMk id="23" creationId="{AD415612-1B34-113D-A259-E9BDB83ABB7B}"/>
          </ac:spMkLst>
        </pc:spChg>
        <pc:spChg chg="add mod">
          <ac:chgData name="Mafalda Monteiro" userId="a485ecfc-82d0-41d7-913c-71abf4a6b667" providerId="ADAL" clId="{EA9E988E-61E4-5FD1-94E5-FFA4AF7947A1}" dt="2026-10-06T11:18:17.112" v="2653" actId="1035"/>
          <ac:spMkLst>
            <pc:docMk/>
            <pc:sldMk cId="2791416660" sldId="362"/>
            <ac:spMk id="24" creationId="{41951DEC-DDAF-82EA-6298-E935ABDE09E3}"/>
          </ac:spMkLst>
        </pc:spChg>
        <pc:spChg chg="add mod">
          <ac:chgData name="Mafalda Monteiro" userId="a485ecfc-82d0-41d7-913c-71abf4a6b667" providerId="ADAL" clId="{EA9E988E-61E4-5FD1-94E5-FFA4AF7947A1}" dt="2026-10-06T14:17:24.811" v="3231" actId="1036"/>
          <ac:spMkLst>
            <pc:docMk/>
            <pc:sldMk cId="2791416660" sldId="362"/>
            <ac:spMk id="25" creationId="{A4B05235-C667-00E1-9ADE-053B8CE0BF96}"/>
          </ac:spMkLst>
        </pc:spChg>
        <pc:spChg chg="add mod">
          <ac:chgData name="Mafalda Monteiro" userId="a485ecfc-82d0-41d7-913c-71abf4a6b667" providerId="ADAL" clId="{EA9E988E-61E4-5FD1-94E5-FFA4AF7947A1}" dt="2026-10-06T11:18:17.112" v="2653" actId="1035"/>
          <ac:spMkLst>
            <pc:docMk/>
            <pc:sldMk cId="2791416660" sldId="362"/>
            <ac:spMk id="26" creationId="{C22FC08C-9898-1A70-05DD-CA3856E7DEE7}"/>
          </ac:spMkLst>
        </pc:spChg>
        <pc:spChg chg="add mod">
          <ac:chgData name="Mafalda Monteiro" userId="a485ecfc-82d0-41d7-913c-71abf4a6b667" providerId="ADAL" clId="{EA9E988E-61E4-5FD1-94E5-FFA4AF7947A1}" dt="2026-10-06T11:18:30.151" v="2656" actId="1036"/>
          <ac:spMkLst>
            <pc:docMk/>
            <pc:sldMk cId="2791416660" sldId="362"/>
            <ac:spMk id="31" creationId="{A7D87AAE-D229-BE85-1A66-FCE05F70F288}"/>
          </ac:spMkLst>
        </pc:spChg>
        <pc:spChg chg="add mod">
          <ac:chgData name="Mafalda Monteiro" userId="a485ecfc-82d0-41d7-913c-71abf4a6b667" providerId="ADAL" clId="{EA9E988E-61E4-5FD1-94E5-FFA4AF7947A1}" dt="2026-10-06T11:18:30.151" v="2656" actId="1036"/>
          <ac:spMkLst>
            <pc:docMk/>
            <pc:sldMk cId="2791416660" sldId="362"/>
            <ac:spMk id="32" creationId="{9452C1A6-45A2-A558-360C-D8D3EDC62F91}"/>
          </ac:spMkLst>
        </pc:spChg>
        <pc:spChg chg="mod">
          <ac:chgData name="Mafalda Monteiro" userId="a485ecfc-82d0-41d7-913c-71abf4a6b667" providerId="ADAL" clId="{EA9E988E-61E4-5FD1-94E5-FFA4AF7947A1}" dt="2026-10-06T11:19:34.638" v="2679" actId="1076"/>
          <ac:spMkLst>
            <pc:docMk/>
            <pc:sldMk cId="2791416660" sldId="362"/>
            <ac:spMk id="33" creationId="{17C9CC51-7E79-285F-5D4C-900037B29A5C}"/>
          </ac:spMkLst>
        </pc:spChg>
        <pc:spChg chg="mod">
          <ac:chgData name="Mafalda Monteiro" userId="a485ecfc-82d0-41d7-913c-71abf4a6b667" providerId="ADAL" clId="{EA9E988E-61E4-5FD1-94E5-FFA4AF7947A1}" dt="2026-10-06T14:17:02.209" v="3225" actId="1037"/>
          <ac:spMkLst>
            <pc:docMk/>
            <pc:sldMk cId="2791416660" sldId="362"/>
            <ac:spMk id="34" creationId="{08A6902D-6079-39B5-6DDC-009330FF54A2}"/>
          </ac:spMkLst>
        </pc:spChg>
        <pc:graphicFrameChg chg="mod">
          <ac:chgData name="Mafalda Monteiro" userId="a485ecfc-82d0-41d7-913c-71abf4a6b667" providerId="ADAL" clId="{EA9E988E-61E4-5FD1-94E5-FFA4AF7947A1}" dt="2026-10-06T11:19:34.638" v="2679" actId="1076"/>
          <ac:graphicFrameMkLst>
            <pc:docMk/>
            <pc:sldMk cId="2791416660" sldId="362"/>
            <ac:graphicFrameMk id="27" creationId="{035ADA95-C375-13F5-284C-4F8DF94C8789}"/>
          </ac:graphicFrameMkLst>
        </pc:graphicFrameChg>
        <pc:graphicFrameChg chg="mod">
          <ac:chgData name="Mafalda Monteiro" userId="a485ecfc-82d0-41d7-913c-71abf4a6b667" providerId="ADAL" clId="{EA9E988E-61E4-5FD1-94E5-FFA4AF7947A1}" dt="2026-10-06T11:17:17.342" v="2600" actId="1076"/>
          <ac:graphicFrameMkLst>
            <pc:docMk/>
            <pc:sldMk cId="2791416660" sldId="362"/>
            <ac:graphicFrameMk id="28" creationId="{0075C5AA-6632-A95C-1225-F007D657238E}"/>
          </ac:graphicFrameMkLst>
        </pc:graphicFrameChg>
        <pc:graphicFrameChg chg="mod">
          <ac:chgData name="Mafalda Monteiro" userId="a485ecfc-82d0-41d7-913c-71abf4a6b667" providerId="ADAL" clId="{EA9E988E-61E4-5FD1-94E5-FFA4AF7947A1}" dt="2026-10-06T11:17:38.388" v="2621" actId="1036"/>
          <ac:graphicFrameMkLst>
            <pc:docMk/>
            <pc:sldMk cId="2791416660" sldId="362"/>
            <ac:graphicFrameMk id="29" creationId="{1B5DD497-8F40-049E-8502-59DED491EEC1}"/>
          </ac:graphicFrameMkLst>
        </pc:graphicFrameChg>
        <pc:graphicFrameChg chg="mod">
          <ac:chgData name="Mafalda Monteiro" userId="a485ecfc-82d0-41d7-913c-71abf4a6b667" providerId="ADAL" clId="{EA9E988E-61E4-5FD1-94E5-FFA4AF7947A1}" dt="2026-10-06T11:19:34.638" v="2679" actId="1076"/>
          <ac:graphicFrameMkLst>
            <pc:docMk/>
            <pc:sldMk cId="2791416660" sldId="362"/>
            <ac:graphicFrameMk id="30" creationId="{054765A3-A284-47BB-296D-2D6E62FA4B31}"/>
          </ac:graphicFrameMkLst>
        </pc:graphicFrameChg>
        <pc:cxnChg chg="mod">
          <ac:chgData name="Mafalda Monteiro" userId="a485ecfc-82d0-41d7-913c-71abf4a6b667" providerId="ADAL" clId="{EA9E988E-61E4-5FD1-94E5-FFA4AF7947A1}" dt="2026-10-06T14:16:45.767" v="3217" actId="1076"/>
          <ac:cxnSpMkLst>
            <pc:docMk/>
            <pc:sldMk cId="2791416660" sldId="362"/>
            <ac:cxnSpMk id="18" creationId="{BAA08F55-94D2-6A75-2FD9-6EB51BF891F9}"/>
          </ac:cxnSpMkLst>
        </pc:cxnChg>
      </pc:sldChg>
      <pc:sldChg chg="addSp delSp modSp new mod">
        <pc:chgData name="Mafalda Monteiro" userId="a485ecfc-82d0-41d7-913c-71abf4a6b667" providerId="ADAL" clId="{EA9E988E-61E4-5FD1-94E5-FFA4AF7947A1}" dt="2026-10-06T14:14:41.043" v="3213" actId="1076"/>
        <pc:sldMkLst>
          <pc:docMk/>
          <pc:sldMk cId="2378818503" sldId="363"/>
        </pc:sldMkLst>
        <pc:spChg chg="mod">
          <ac:chgData name="Mafalda Monteiro" userId="a485ecfc-82d0-41d7-913c-71abf4a6b667" providerId="ADAL" clId="{EA9E988E-61E4-5FD1-94E5-FFA4AF7947A1}" dt="2026-10-06T14:12:34.105" v="3194" actId="166"/>
          <ac:spMkLst>
            <pc:docMk/>
            <pc:sldMk cId="2378818503" sldId="363"/>
            <ac:spMk id="2" creationId="{4526C82C-456D-DB87-4C58-7043371E9294}"/>
          </ac:spMkLst>
        </pc:spChg>
        <pc:spChg chg="mod">
          <ac:chgData name="Mafalda Monteiro" userId="a485ecfc-82d0-41d7-913c-71abf4a6b667" providerId="ADAL" clId="{EA9E988E-61E4-5FD1-94E5-FFA4AF7947A1}" dt="2026-10-06T11:28:55.460" v="2789" actId="113"/>
          <ac:spMkLst>
            <pc:docMk/>
            <pc:sldMk cId="2378818503" sldId="363"/>
            <ac:spMk id="4" creationId="{BCF0F5E5-C893-36A7-79BE-1027ECE22D4D}"/>
          </ac:spMkLst>
        </pc:spChg>
        <pc:spChg chg="mod">
          <ac:chgData name="Mafalda Monteiro" userId="a485ecfc-82d0-41d7-913c-71abf4a6b667" providerId="ADAL" clId="{EA9E988E-61E4-5FD1-94E5-FFA4AF7947A1}" dt="2026-10-06T11:28:43.591" v="2787" actId="20577"/>
          <ac:spMkLst>
            <pc:docMk/>
            <pc:sldMk cId="2378818503" sldId="363"/>
            <ac:spMk id="5" creationId="{BA1AF0C5-E4C1-54B3-39AC-7CFEB00E0366}"/>
          </ac:spMkLst>
        </pc:spChg>
        <pc:spChg chg="mod">
          <ac:chgData name="Mafalda Monteiro" userId="a485ecfc-82d0-41d7-913c-71abf4a6b667" providerId="ADAL" clId="{EA9E988E-61E4-5FD1-94E5-FFA4AF7947A1}" dt="2026-10-06T11:29:04.757" v="2803" actId="20577"/>
          <ac:spMkLst>
            <pc:docMk/>
            <pc:sldMk cId="2378818503" sldId="363"/>
            <ac:spMk id="6" creationId="{868C7C95-5EA2-CB32-A271-AE44FFB3A7F8}"/>
          </ac:spMkLst>
        </pc:spChg>
        <pc:spChg chg="mod">
          <ac:chgData name="Mafalda Monteiro" userId="a485ecfc-82d0-41d7-913c-71abf4a6b667" providerId="ADAL" clId="{EA9E988E-61E4-5FD1-94E5-FFA4AF7947A1}" dt="2026-10-06T11:33:53.301" v="2860" actId="14100"/>
          <ac:spMkLst>
            <pc:docMk/>
            <pc:sldMk cId="2378818503" sldId="363"/>
            <ac:spMk id="9" creationId="{B8ABD1E7-7C6A-144B-BFA4-9EFED157AE15}"/>
          </ac:spMkLst>
        </pc:spChg>
        <pc:spChg chg="mod">
          <ac:chgData name="Mafalda Monteiro" userId="a485ecfc-82d0-41d7-913c-71abf4a6b667" providerId="ADAL" clId="{EA9E988E-61E4-5FD1-94E5-FFA4AF7947A1}" dt="2026-10-06T11:33:59.201" v="2861" actId="20577"/>
          <ac:spMkLst>
            <pc:docMk/>
            <pc:sldMk cId="2378818503" sldId="363"/>
            <ac:spMk id="10" creationId="{E87C8D40-76CF-D31D-023E-5A2E44CF0B50}"/>
          </ac:spMkLst>
        </pc:spChg>
        <pc:spChg chg="add mod">
          <ac:chgData name="Mafalda Monteiro" userId="a485ecfc-82d0-41d7-913c-71abf4a6b667" providerId="ADAL" clId="{EA9E988E-61E4-5FD1-94E5-FFA4AF7947A1}" dt="2026-10-06T11:38:24.002" v="2915" actId="1076"/>
          <ac:spMkLst>
            <pc:docMk/>
            <pc:sldMk cId="2378818503" sldId="363"/>
            <ac:spMk id="18" creationId="{F7D0C51C-EE91-495D-1E74-D518E1F57B62}"/>
          </ac:spMkLst>
        </pc:spChg>
        <pc:picChg chg="add mod">
          <ac:chgData name="Mafalda Monteiro" userId="a485ecfc-82d0-41d7-913c-71abf4a6b667" providerId="ADAL" clId="{EA9E988E-61E4-5FD1-94E5-FFA4AF7947A1}" dt="2026-10-06T14:14:33.473" v="3211" actId="1076"/>
          <ac:picMkLst>
            <pc:docMk/>
            <pc:sldMk cId="2378818503" sldId="363"/>
            <ac:picMk id="11" creationId="{05B4A4D3-9BEC-33F5-FE90-A33F5DB01622}"/>
          </ac:picMkLst>
        </pc:picChg>
        <pc:picChg chg="add mod">
          <ac:chgData name="Mafalda Monteiro" userId="a485ecfc-82d0-41d7-913c-71abf4a6b667" providerId="ADAL" clId="{EA9E988E-61E4-5FD1-94E5-FFA4AF7947A1}" dt="2026-10-06T11:38:26.703" v="2916" actId="1076"/>
          <ac:picMkLst>
            <pc:docMk/>
            <pc:sldMk cId="2378818503" sldId="363"/>
            <ac:picMk id="12" creationId="{5CADC72B-689C-51A4-82E4-0968587CB11A}"/>
          </ac:picMkLst>
        </pc:picChg>
        <pc:picChg chg="add mod">
          <ac:chgData name="Mafalda Monteiro" userId="a485ecfc-82d0-41d7-913c-71abf4a6b667" providerId="ADAL" clId="{EA9E988E-61E4-5FD1-94E5-FFA4AF7947A1}" dt="2026-10-06T14:13:33.941" v="3201" actId="1036"/>
          <ac:picMkLst>
            <pc:docMk/>
            <pc:sldMk cId="2378818503" sldId="363"/>
            <ac:picMk id="13" creationId="{BE619AF4-5507-AC0A-D899-641551229155}"/>
          </ac:picMkLst>
        </pc:picChg>
        <pc:picChg chg="add mod">
          <ac:chgData name="Mafalda Monteiro" userId="a485ecfc-82d0-41d7-913c-71abf4a6b667" providerId="ADAL" clId="{EA9E988E-61E4-5FD1-94E5-FFA4AF7947A1}" dt="2026-10-06T11:32:33.393" v="2848" actId="1076"/>
          <ac:picMkLst>
            <pc:docMk/>
            <pc:sldMk cId="2378818503" sldId="363"/>
            <ac:picMk id="14" creationId="{17B07C6D-61D0-5712-2F76-66BD64CB2083}"/>
          </ac:picMkLst>
        </pc:picChg>
        <pc:picChg chg="add mod">
          <ac:chgData name="Mafalda Monteiro" userId="a485ecfc-82d0-41d7-913c-71abf4a6b667" providerId="ADAL" clId="{EA9E988E-61E4-5FD1-94E5-FFA4AF7947A1}" dt="2026-10-06T14:14:35.424" v="3212" actId="1076"/>
          <ac:picMkLst>
            <pc:docMk/>
            <pc:sldMk cId="2378818503" sldId="363"/>
            <ac:picMk id="16" creationId="{0138AC1E-7904-9172-51E2-5D09E4DCFD59}"/>
          </ac:picMkLst>
        </pc:picChg>
        <pc:picChg chg="add mod">
          <ac:chgData name="Mafalda Monteiro" userId="a485ecfc-82d0-41d7-913c-71abf4a6b667" providerId="ADAL" clId="{EA9E988E-61E4-5FD1-94E5-FFA4AF7947A1}" dt="2026-10-06T14:14:41.043" v="3213" actId="1076"/>
          <ac:picMkLst>
            <pc:docMk/>
            <pc:sldMk cId="2378818503" sldId="363"/>
            <ac:picMk id="17" creationId="{BE0A1CF2-AB38-5D03-B3FA-AA030B409CAD}"/>
          </ac:picMkLst>
        </pc:picChg>
      </pc:sldChg>
      <pc:sldMasterChg chg="addSp delSp modSp mod addSldLayout modSldLayout sldLayoutOrd">
        <pc:chgData name="Mafalda Monteiro" userId="a485ecfc-82d0-41d7-913c-71abf4a6b667" providerId="ADAL" clId="{EA9E988E-61E4-5FD1-94E5-FFA4AF7947A1}" dt="2026-10-06T14:18:57.866" v="3240" actId="14100"/>
        <pc:sldMasterMkLst>
          <pc:docMk/>
          <pc:sldMasterMk cId="0" sldId="2147483648"/>
        </pc:sldMasterMkLst>
        <pc:sldLayoutChg chg="addSp delSp modSp mod">
          <pc:chgData name="Mafalda Monteiro" userId="a485ecfc-82d0-41d7-913c-71abf4a6b667" providerId="ADAL" clId="{EA9E988E-61E4-5FD1-94E5-FFA4AF7947A1}" dt="2026-09-22T10:30:38.965" v="70" actId="20577"/>
          <pc:sldLayoutMkLst>
            <pc:docMk/>
            <pc:sldMasterMk cId="0" sldId="2147483648"/>
            <pc:sldLayoutMk cId="0" sldId="2147483661"/>
          </pc:sldLayoutMkLst>
          <pc:spChg chg="add mod">
            <ac:chgData name="Mafalda Monteiro" userId="a485ecfc-82d0-41d7-913c-71abf4a6b667" providerId="ADAL" clId="{EA9E988E-61E4-5FD1-94E5-FFA4AF7947A1}" dt="2026-09-22T10:30:38.965" v="70" actId="20577"/>
            <ac:spMkLst>
              <pc:docMk/>
              <pc:sldMasterMk cId="0" sldId="2147483648"/>
              <pc:sldLayoutMk cId="0" sldId="2147483661"/>
              <ac:spMk id="7" creationId="{B8C77F31-0F9B-61D9-F954-71336AB4146D}"/>
            </ac:spMkLst>
          </pc:spChg>
        </pc:sldLayoutChg>
        <pc:sldLayoutChg chg="addSp delSp modSp mod">
          <pc:chgData name="Mafalda Monteiro" userId="a485ecfc-82d0-41d7-913c-71abf4a6b667" providerId="ADAL" clId="{EA9E988E-61E4-5FD1-94E5-FFA4AF7947A1}" dt="2026-10-06T10:58:57.769" v="2408" actId="735"/>
          <pc:sldLayoutMkLst>
            <pc:docMk/>
            <pc:sldMasterMk cId="0" sldId="2147483648"/>
            <pc:sldLayoutMk cId="0" sldId="2147483662"/>
          </pc:sldLayoutMkLst>
          <pc:spChg chg="add mod">
            <ac:chgData name="Mafalda Monteiro" userId="a485ecfc-82d0-41d7-913c-71abf4a6b667" providerId="ADAL" clId="{EA9E988E-61E4-5FD1-94E5-FFA4AF7947A1}" dt="2026-10-06T09:06:54.062" v="1804" actId="14100"/>
            <ac:spMkLst>
              <pc:docMk/>
              <pc:sldMasterMk cId="0" sldId="2147483648"/>
              <pc:sldLayoutMk cId="0" sldId="2147483662"/>
              <ac:spMk id="4" creationId="{6536F87F-4164-2228-588E-FB0A4A9A68F1}"/>
            </ac:spMkLst>
          </pc:spChg>
          <pc:spChg chg="mod">
            <ac:chgData name="Mafalda Monteiro" userId="a485ecfc-82d0-41d7-913c-71abf4a6b667" providerId="ADAL" clId="{EA9E988E-61E4-5FD1-94E5-FFA4AF7947A1}" dt="2026-10-06T09:07:10.533" v="1810" actId="1076"/>
            <ac:spMkLst>
              <pc:docMk/>
              <pc:sldMasterMk cId="0" sldId="2147483648"/>
              <pc:sldLayoutMk cId="0" sldId="2147483662"/>
              <ac:spMk id="14" creationId="{AE803D50-C474-60F3-D38C-A6918FD2BD5D}"/>
            </ac:spMkLst>
          </pc:spChg>
          <pc:spChg chg="mod">
            <ac:chgData name="Mafalda Monteiro" userId="a485ecfc-82d0-41d7-913c-71abf4a6b667" providerId="ADAL" clId="{EA9E988E-61E4-5FD1-94E5-FFA4AF7947A1}" dt="2026-10-06T09:07:08.400" v="1809" actId="1076"/>
            <ac:spMkLst>
              <pc:docMk/>
              <pc:sldMasterMk cId="0" sldId="2147483648"/>
              <pc:sldLayoutMk cId="0" sldId="2147483662"/>
              <ac:spMk id="21" creationId="{D75C7C6E-7165-7F27-14AE-49B3A1EB57B4}"/>
            </ac:spMkLst>
          </pc:spChg>
          <pc:spChg chg="mod">
            <ac:chgData name="Mafalda Monteiro" userId="a485ecfc-82d0-41d7-913c-71abf4a6b667" providerId="ADAL" clId="{EA9E988E-61E4-5FD1-94E5-FFA4AF7947A1}" dt="2026-10-06T09:07:12.818" v="1811" actId="1076"/>
            <ac:spMkLst>
              <pc:docMk/>
              <pc:sldMasterMk cId="0" sldId="2147483648"/>
              <pc:sldLayoutMk cId="0" sldId="2147483662"/>
              <ac:spMk id="23" creationId="{883FDEFC-E57C-ED6D-BD01-6F24CC9DCDAF}"/>
            </ac:spMkLst>
          </pc:spChg>
          <pc:spChg chg="add mod">
            <ac:chgData name="Mafalda Monteiro" userId="a485ecfc-82d0-41d7-913c-71abf4a6b667" providerId="ADAL" clId="{EA9E988E-61E4-5FD1-94E5-FFA4AF7947A1}" dt="2026-09-22T10:33:33.710" v="119" actId="1076"/>
            <ac:spMkLst>
              <pc:docMk/>
              <pc:sldMasterMk cId="0" sldId="2147483648"/>
              <pc:sldLayoutMk cId="0" sldId="2147483662"/>
              <ac:spMk id="24" creationId="{6BD7EC03-F81B-E1E8-0B79-CDBB5923CD0E}"/>
            </ac:spMkLst>
          </pc:spChg>
          <pc:spChg chg="mod">
            <ac:chgData name="Mafalda Monteiro" userId="a485ecfc-82d0-41d7-913c-71abf4a6b667" providerId="ADAL" clId="{EA9E988E-61E4-5FD1-94E5-FFA4AF7947A1}" dt="2026-09-22T10:33:09.302" v="111" actId="14100"/>
            <ac:spMkLst>
              <pc:docMk/>
              <pc:sldMasterMk cId="0" sldId="2147483648"/>
              <pc:sldLayoutMk cId="0" sldId="2147483662"/>
              <ac:spMk id="40" creationId="{D515E08D-0425-35B9-4BA1-2F6069B10A87}"/>
            </ac:spMkLst>
          </pc:spChg>
          <pc:spChg chg="mod">
            <ac:chgData name="Mafalda Monteiro" userId="a485ecfc-82d0-41d7-913c-71abf4a6b667" providerId="ADAL" clId="{EA9E988E-61E4-5FD1-94E5-FFA4AF7947A1}" dt="2026-09-22T10:33:02.716" v="109" actId="1076"/>
            <ac:spMkLst>
              <pc:docMk/>
              <pc:sldMasterMk cId="0" sldId="2147483648"/>
              <pc:sldLayoutMk cId="0" sldId="2147483662"/>
              <ac:spMk id="43" creationId="{47A4A8FD-9695-4CF0-5935-CCE271DE7AFC}"/>
            </ac:spMkLst>
          </pc:spChg>
          <pc:spChg chg="mod">
            <ac:chgData name="Mafalda Monteiro" userId="a485ecfc-82d0-41d7-913c-71abf4a6b667" providerId="ADAL" clId="{EA9E988E-61E4-5FD1-94E5-FFA4AF7947A1}" dt="2026-09-22T10:33:37.294" v="120" actId="1076"/>
            <ac:spMkLst>
              <pc:docMk/>
              <pc:sldMasterMk cId="0" sldId="2147483648"/>
              <pc:sldLayoutMk cId="0" sldId="2147483662"/>
              <ac:spMk id="44" creationId="{2310431D-CE38-2869-5C86-865D2282C288}"/>
            </ac:spMkLst>
          </pc:spChg>
          <pc:spChg chg="add mod">
            <ac:chgData name="Mafalda Monteiro" userId="a485ecfc-82d0-41d7-913c-71abf4a6b667" providerId="ADAL" clId="{EA9E988E-61E4-5FD1-94E5-FFA4AF7947A1}" dt="2026-10-06T09:07:01.480" v="1807" actId="1076"/>
            <ac:spMkLst>
              <pc:docMk/>
              <pc:sldMasterMk cId="0" sldId="2147483648"/>
              <pc:sldLayoutMk cId="0" sldId="2147483662"/>
              <ac:spMk id="47" creationId="{52364D20-BA36-15B7-DBAF-DABCE4CAE66A}"/>
            </ac:spMkLst>
          </pc:spChg>
          <pc:spChg chg="add mod">
            <ac:chgData name="Mafalda Monteiro" userId="a485ecfc-82d0-41d7-913c-71abf4a6b667" providerId="ADAL" clId="{EA9E988E-61E4-5FD1-94E5-FFA4AF7947A1}" dt="2026-10-06T09:08:38.911" v="1836" actId="1076"/>
            <ac:spMkLst>
              <pc:docMk/>
              <pc:sldMasterMk cId="0" sldId="2147483648"/>
              <pc:sldLayoutMk cId="0" sldId="2147483662"/>
              <ac:spMk id="48" creationId="{DF10912C-2BEF-27D8-16E1-9197CD680C4F}"/>
            </ac:spMkLst>
          </pc:spChg>
          <pc:spChg chg="add mod">
            <ac:chgData name="Mafalda Monteiro" userId="a485ecfc-82d0-41d7-913c-71abf4a6b667" providerId="ADAL" clId="{EA9E988E-61E4-5FD1-94E5-FFA4AF7947A1}" dt="2026-10-06T09:08:38.911" v="1836" actId="1076"/>
            <ac:spMkLst>
              <pc:docMk/>
              <pc:sldMasterMk cId="0" sldId="2147483648"/>
              <pc:sldLayoutMk cId="0" sldId="2147483662"/>
              <ac:spMk id="49" creationId="{87D65E7F-4192-BC4B-83B6-AD01D3679370}"/>
            </ac:spMkLst>
          </pc:spChg>
          <pc:picChg chg="mod">
            <ac:chgData name="Mafalda Monteiro" userId="a485ecfc-82d0-41d7-913c-71abf4a6b667" providerId="ADAL" clId="{EA9E988E-61E4-5FD1-94E5-FFA4AF7947A1}" dt="2026-10-06T09:02:41.928" v="1784" actId="1038"/>
            <ac:picMkLst>
              <pc:docMk/>
              <pc:sldMasterMk cId="0" sldId="2147483648"/>
              <pc:sldLayoutMk cId="0" sldId="2147483662"/>
              <ac:picMk id="32" creationId="{54884B04-0866-0D61-B049-3833040640E6}"/>
            </ac:picMkLst>
          </pc:picChg>
          <pc:cxnChg chg="add mod">
            <ac:chgData name="Mafalda Monteiro" userId="a485ecfc-82d0-41d7-913c-71abf4a6b667" providerId="ADAL" clId="{EA9E988E-61E4-5FD1-94E5-FFA4AF7947A1}" dt="2026-09-22T10:33:39.761" v="121" actId="1076"/>
            <ac:cxnSpMkLst>
              <pc:docMk/>
              <pc:sldMasterMk cId="0" sldId="2147483648"/>
              <pc:sldLayoutMk cId="0" sldId="2147483662"/>
              <ac:cxnSpMk id="9" creationId="{5ACBEBC5-394C-4366-6FC1-D041A50DBC42}"/>
            </ac:cxnSpMkLst>
          </pc:cxnChg>
          <pc:cxnChg chg="add mod">
            <ac:chgData name="Mafalda Monteiro" userId="a485ecfc-82d0-41d7-913c-71abf4a6b667" providerId="ADAL" clId="{EA9E988E-61E4-5FD1-94E5-FFA4AF7947A1}" dt="2026-09-22T10:33:41.795" v="122" actId="1076"/>
            <ac:cxnSpMkLst>
              <pc:docMk/>
              <pc:sldMasterMk cId="0" sldId="2147483648"/>
              <pc:sldLayoutMk cId="0" sldId="2147483662"/>
              <ac:cxnSpMk id="11" creationId="{473A7DD5-52AC-128B-2157-6990F0817475}"/>
            </ac:cxnSpMkLst>
          </pc:cxnChg>
          <pc:cxnChg chg="add mod">
            <ac:chgData name="Mafalda Monteiro" userId="a485ecfc-82d0-41d7-913c-71abf4a6b667" providerId="ADAL" clId="{EA9E988E-61E4-5FD1-94E5-FFA4AF7947A1}" dt="2026-09-22T10:33:44.830" v="123" actId="1076"/>
            <ac:cxnSpMkLst>
              <pc:docMk/>
              <pc:sldMasterMk cId="0" sldId="2147483648"/>
              <pc:sldLayoutMk cId="0" sldId="2147483662"/>
              <ac:cxnSpMk id="12" creationId="{09A89852-E978-3F6A-543F-D725F549A567}"/>
            </ac:cxnSpMkLst>
          </pc:cxnChg>
        </pc:sldLayoutChg>
        <pc:sldLayoutChg chg="addSp delSp modSp mod ord">
          <pc:chgData name="Mafalda Monteiro" userId="a485ecfc-82d0-41d7-913c-71abf4a6b667" providerId="ADAL" clId="{EA9E988E-61E4-5FD1-94E5-FFA4AF7947A1}" dt="2026-09-22T11:32:53.716" v="814" actId="14100"/>
          <pc:sldLayoutMkLst>
            <pc:docMk/>
            <pc:sldMasterMk cId="0" sldId="2147483648"/>
            <pc:sldLayoutMk cId="2037265126" sldId="2147483677"/>
          </pc:sldLayoutMkLst>
          <pc:spChg chg="add mod">
            <ac:chgData name="Mafalda Monteiro" userId="a485ecfc-82d0-41d7-913c-71abf4a6b667" providerId="ADAL" clId="{EA9E988E-61E4-5FD1-94E5-FFA4AF7947A1}" dt="2026-09-22T11:20:38.911" v="721"/>
            <ac:spMkLst>
              <pc:docMk/>
              <pc:sldMasterMk cId="0" sldId="2147483648"/>
              <pc:sldLayoutMk cId="2037265126" sldId="2147483677"/>
              <ac:spMk id="3" creationId="{9AC635E2-92D6-56B8-CC34-ACF832711546}"/>
            </ac:spMkLst>
          </pc:spChg>
          <pc:spChg chg="add mod">
            <ac:chgData name="Mafalda Monteiro" userId="a485ecfc-82d0-41d7-913c-71abf4a6b667" providerId="ADAL" clId="{EA9E988E-61E4-5FD1-94E5-FFA4AF7947A1}" dt="2026-09-22T11:20:38.911" v="721"/>
            <ac:spMkLst>
              <pc:docMk/>
              <pc:sldMasterMk cId="0" sldId="2147483648"/>
              <pc:sldLayoutMk cId="2037265126" sldId="2147483677"/>
              <ac:spMk id="7" creationId="{579CE86A-FD20-B848-5510-67A3C10FBA98}"/>
            </ac:spMkLst>
          </pc:spChg>
          <pc:spChg chg="add mod">
            <ac:chgData name="Mafalda Monteiro" userId="a485ecfc-82d0-41d7-913c-71abf4a6b667" providerId="ADAL" clId="{EA9E988E-61E4-5FD1-94E5-FFA4AF7947A1}" dt="2026-09-22T11:20:38.911" v="721"/>
            <ac:spMkLst>
              <pc:docMk/>
              <pc:sldMasterMk cId="0" sldId="2147483648"/>
              <pc:sldLayoutMk cId="2037265126" sldId="2147483677"/>
              <ac:spMk id="9" creationId="{1F2F3817-D379-270C-8412-52DE1C9726AE}"/>
            </ac:spMkLst>
          </pc:spChg>
          <pc:spChg chg="add mod">
            <ac:chgData name="Mafalda Monteiro" userId="a485ecfc-82d0-41d7-913c-71abf4a6b667" providerId="ADAL" clId="{EA9E988E-61E4-5FD1-94E5-FFA4AF7947A1}" dt="2026-09-22T11:20:38.911" v="721"/>
            <ac:spMkLst>
              <pc:docMk/>
              <pc:sldMasterMk cId="0" sldId="2147483648"/>
              <pc:sldLayoutMk cId="2037265126" sldId="2147483677"/>
              <ac:spMk id="10" creationId="{A162DF5B-82EF-04D5-E5E6-CB5D29BBC5AB}"/>
            </ac:spMkLst>
          </pc:spChg>
          <pc:spChg chg="mod">
            <ac:chgData name="Mafalda Monteiro" userId="a485ecfc-82d0-41d7-913c-71abf4a6b667" providerId="ADAL" clId="{EA9E988E-61E4-5FD1-94E5-FFA4AF7947A1}" dt="2026-09-22T11:24:36.448" v="739" actId="208"/>
            <ac:spMkLst>
              <pc:docMk/>
              <pc:sldMasterMk cId="0" sldId="2147483648"/>
              <pc:sldLayoutMk cId="2037265126" sldId="2147483677"/>
              <ac:spMk id="25" creationId="{33084D0C-66FD-93B6-4B9D-1D27678983C9}"/>
            </ac:spMkLst>
          </pc:spChg>
          <pc:grpChg chg="add mod">
            <ac:chgData name="Mafalda Monteiro" userId="a485ecfc-82d0-41d7-913c-71abf4a6b667" providerId="ADAL" clId="{EA9E988E-61E4-5FD1-94E5-FFA4AF7947A1}" dt="2026-09-22T11:30:00.879" v="798" actId="1076"/>
            <ac:grpSpMkLst>
              <pc:docMk/>
              <pc:sldMasterMk cId="0" sldId="2147483648"/>
              <pc:sldLayoutMk cId="2037265126" sldId="2147483677"/>
              <ac:grpSpMk id="24" creationId="{320616BF-2BF2-C9DA-77A2-8FD8D2984A64}"/>
            </ac:grpSpMkLst>
          </pc:grpChg>
          <pc:picChg chg="add mod">
            <ac:chgData name="Mafalda Monteiro" userId="a485ecfc-82d0-41d7-913c-71abf4a6b667" providerId="ADAL" clId="{EA9E988E-61E4-5FD1-94E5-FFA4AF7947A1}" dt="2026-09-22T11:20:38.911" v="721"/>
            <ac:picMkLst>
              <pc:docMk/>
              <pc:sldMasterMk cId="0" sldId="2147483648"/>
              <pc:sldLayoutMk cId="2037265126" sldId="2147483677"/>
              <ac:picMk id="6" creationId="{CEC8C413-1610-363D-94EA-0C8D21ACE7FB}"/>
            </ac:picMkLst>
          </pc:picChg>
          <pc:picChg chg="add mod">
            <ac:chgData name="Mafalda Monteiro" userId="a485ecfc-82d0-41d7-913c-71abf4a6b667" providerId="ADAL" clId="{EA9E988E-61E4-5FD1-94E5-FFA4AF7947A1}" dt="2026-09-22T11:29:54.594" v="796" actId="1076"/>
            <ac:picMkLst>
              <pc:docMk/>
              <pc:sldMasterMk cId="0" sldId="2147483648"/>
              <pc:sldLayoutMk cId="2037265126" sldId="2147483677"/>
              <ac:picMk id="29" creationId="{87A1508D-1635-8A49-AE8A-464351C76C30}"/>
            </ac:picMkLst>
          </pc:picChg>
          <pc:cxnChg chg="mod">
            <ac:chgData name="Mafalda Monteiro" userId="a485ecfc-82d0-41d7-913c-71abf4a6b667" providerId="ADAL" clId="{EA9E988E-61E4-5FD1-94E5-FFA4AF7947A1}" dt="2026-09-22T11:32:53.716" v="814" actId="14100"/>
            <ac:cxnSpMkLst>
              <pc:docMk/>
              <pc:sldMasterMk cId="0" sldId="2147483648"/>
              <pc:sldLayoutMk cId="2037265126" sldId="2147483677"/>
              <ac:cxnSpMk id="11" creationId="{CD6965FB-9EAF-F20A-8EFF-D7686EAC15B6}"/>
            </ac:cxnSpMkLst>
          </pc:cxnChg>
          <pc:cxnChg chg="mod">
            <ac:chgData name="Mafalda Monteiro" userId="a485ecfc-82d0-41d7-913c-71abf4a6b667" providerId="ADAL" clId="{EA9E988E-61E4-5FD1-94E5-FFA4AF7947A1}" dt="2026-09-22T11:24:36.448" v="739" actId="208"/>
            <ac:cxnSpMkLst>
              <pc:docMk/>
              <pc:sldMasterMk cId="0" sldId="2147483648"/>
              <pc:sldLayoutMk cId="2037265126" sldId="2147483677"/>
              <ac:cxnSpMk id="26" creationId="{EC2E1562-FEA6-646E-7CFF-0AA74DF4C8AD}"/>
            </ac:cxnSpMkLst>
          </pc:cxnChg>
          <pc:cxnChg chg="mod">
            <ac:chgData name="Mafalda Monteiro" userId="a485ecfc-82d0-41d7-913c-71abf4a6b667" providerId="ADAL" clId="{EA9E988E-61E4-5FD1-94E5-FFA4AF7947A1}" dt="2026-09-22T11:24:36.448" v="739" actId="208"/>
            <ac:cxnSpMkLst>
              <pc:docMk/>
              <pc:sldMasterMk cId="0" sldId="2147483648"/>
              <pc:sldLayoutMk cId="2037265126" sldId="2147483677"/>
              <ac:cxnSpMk id="27" creationId="{01B55A2E-1A03-84E4-1C7A-6D9D98CDC32F}"/>
            </ac:cxnSpMkLst>
          </pc:cxnChg>
          <pc:cxnChg chg="add mod">
            <ac:chgData name="Mafalda Monteiro" userId="a485ecfc-82d0-41d7-913c-71abf4a6b667" providerId="ADAL" clId="{EA9E988E-61E4-5FD1-94E5-FFA4AF7947A1}" dt="2026-09-22T11:29:54.594" v="796" actId="1076"/>
            <ac:cxnSpMkLst>
              <pc:docMk/>
              <pc:sldMasterMk cId="0" sldId="2147483648"/>
              <pc:sldLayoutMk cId="2037265126" sldId="2147483677"/>
              <ac:cxnSpMk id="30" creationId="{5B871762-2B7D-8DA0-E5F4-E9F78F6F3DB0}"/>
            </ac:cxnSpMkLst>
          </pc:cxnChg>
        </pc:sldLayoutChg>
        <pc:sldLayoutChg chg="modSp mod">
          <pc:chgData name="Mafalda Monteiro" userId="a485ecfc-82d0-41d7-913c-71abf4a6b667" providerId="ADAL" clId="{EA9E988E-61E4-5FD1-94E5-FFA4AF7947A1}" dt="2026-09-22T11:34:53.308" v="818" actId="1076"/>
          <pc:sldLayoutMkLst>
            <pc:docMk/>
            <pc:sldMasterMk cId="0" sldId="2147483648"/>
            <pc:sldLayoutMk cId="3709823381" sldId="2147483679"/>
          </pc:sldLayoutMkLst>
          <pc:grpChg chg="mod">
            <ac:chgData name="Mafalda Monteiro" userId="a485ecfc-82d0-41d7-913c-71abf4a6b667" providerId="ADAL" clId="{EA9E988E-61E4-5FD1-94E5-FFA4AF7947A1}" dt="2026-09-22T11:34:53.308" v="818" actId="1076"/>
            <ac:grpSpMkLst>
              <pc:docMk/>
              <pc:sldMasterMk cId="0" sldId="2147483648"/>
              <pc:sldLayoutMk cId="3709823381" sldId="2147483679"/>
              <ac:grpSpMk id="50" creationId="{0168093E-F859-9AC6-2999-37AD98441836}"/>
            </ac:grpSpMkLst>
          </pc:grpChg>
        </pc:sldLayoutChg>
        <pc:sldLayoutChg chg="addSp delSp modSp mod ord">
          <pc:chgData name="Mafalda Monteiro" userId="a485ecfc-82d0-41d7-913c-71abf4a6b667" providerId="ADAL" clId="{EA9E988E-61E4-5FD1-94E5-FFA4AF7947A1}" dt="2026-10-06T14:15:39.466" v="3214" actId="14100"/>
          <pc:sldLayoutMkLst>
            <pc:docMk/>
            <pc:sldMasterMk cId="0" sldId="2147483648"/>
            <pc:sldLayoutMk cId="3247334606" sldId="2147483684"/>
          </pc:sldLayoutMkLst>
          <pc:spChg chg="mod">
            <ac:chgData name="Mafalda Monteiro" userId="a485ecfc-82d0-41d7-913c-71abf4a6b667" providerId="ADAL" clId="{EA9E988E-61E4-5FD1-94E5-FFA4AF7947A1}" dt="2026-10-06T11:50:52.421" v="2923" actId="1076"/>
            <ac:spMkLst>
              <pc:docMk/>
              <pc:sldMasterMk cId="0" sldId="2147483648"/>
              <pc:sldLayoutMk cId="3247334606" sldId="2147483684"/>
              <ac:spMk id="6" creationId="{D5616E87-A2CA-586D-A0D3-5CC63A292FB0}"/>
            </ac:spMkLst>
          </pc:spChg>
          <pc:spChg chg="mod">
            <ac:chgData name="Mafalda Monteiro" userId="a485ecfc-82d0-41d7-913c-71abf4a6b667" providerId="ADAL" clId="{EA9E988E-61E4-5FD1-94E5-FFA4AF7947A1}" dt="2026-10-06T09:36:55.084" v="2236" actId="166"/>
            <ac:spMkLst>
              <pc:docMk/>
              <pc:sldMasterMk cId="0" sldId="2147483648"/>
              <pc:sldLayoutMk cId="3247334606" sldId="2147483684"/>
              <ac:spMk id="7" creationId="{4F98A66E-47A6-09FC-4397-D7222361809A}"/>
            </ac:spMkLst>
          </pc:spChg>
          <pc:spChg chg="add mod">
            <ac:chgData name="Mafalda Monteiro" userId="a485ecfc-82d0-41d7-913c-71abf4a6b667" providerId="ADAL" clId="{EA9E988E-61E4-5FD1-94E5-FFA4AF7947A1}" dt="2026-10-06T13:57:45.030" v="3075" actId="1076"/>
            <ac:spMkLst>
              <pc:docMk/>
              <pc:sldMasterMk cId="0" sldId="2147483648"/>
              <pc:sldLayoutMk cId="3247334606" sldId="2147483684"/>
              <ac:spMk id="9" creationId="{86E07D20-0BEA-636F-171B-8A8D4513A10A}"/>
            </ac:spMkLst>
          </pc:spChg>
          <pc:spChg chg="add mod">
            <ac:chgData name="Mafalda Monteiro" userId="a485ecfc-82d0-41d7-913c-71abf4a6b667" providerId="ADAL" clId="{EA9E988E-61E4-5FD1-94E5-FFA4AF7947A1}" dt="2026-10-06T14:01:19.162" v="3115" actId="14100"/>
            <ac:spMkLst>
              <pc:docMk/>
              <pc:sldMasterMk cId="0" sldId="2147483648"/>
              <pc:sldLayoutMk cId="3247334606" sldId="2147483684"/>
              <ac:spMk id="11" creationId="{B59E3980-8F11-05AB-BD99-53E45FCA794D}"/>
            </ac:spMkLst>
          </pc:spChg>
          <pc:spChg chg="mod">
            <ac:chgData name="Mafalda Monteiro" userId="a485ecfc-82d0-41d7-913c-71abf4a6b667" providerId="ADAL" clId="{EA9E988E-61E4-5FD1-94E5-FFA4AF7947A1}" dt="2026-10-06T09:36:55.084" v="2236" actId="166"/>
            <ac:spMkLst>
              <pc:docMk/>
              <pc:sldMasterMk cId="0" sldId="2147483648"/>
              <pc:sldLayoutMk cId="3247334606" sldId="2147483684"/>
              <ac:spMk id="15" creationId="{37965718-F61B-4EBA-15E2-C7E0A1B0DEED}"/>
            </ac:spMkLst>
          </pc:spChg>
          <pc:spChg chg="add mod">
            <ac:chgData name="Mafalda Monteiro" userId="a485ecfc-82d0-41d7-913c-71abf4a6b667" providerId="ADAL" clId="{EA9E988E-61E4-5FD1-94E5-FFA4AF7947A1}" dt="2026-10-06T14:08:33.122" v="3181" actId="14100"/>
            <ac:spMkLst>
              <pc:docMk/>
              <pc:sldMasterMk cId="0" sldId="2147483648"/>
              <pc:sldLayoutMk cId="3247334606" sldId="2147483684"/>
              <ac:spMk id="17" creationId="{296ECE75-2594-E135-9279-4D71B675F4EA}"/>
            </ac:spMkLst>
          </pc:spChg>
          <pc:spChg chg="add mod">
            <ac:chgData name="Mafalda Monteiro" userId="a485ecfc-82d0-41d7-913c-71abf4a6b667" providerId="ADAL" clId="{EA9E988E-61E4-5FD1-94E5-FFA4AF7947A1}" dt="2026-10-06T11:53:09.481" v="2962" actId="14100"/>
            <ac:spMkLst>
              <pc:docMk/>
              <pc:sldMasterMk cId="0" sldId="2147483648"/>
              <pc:sldLayoutMk cId="3247334606" sldId="2147483684"/>
              <ac:spMk id="19" creationId="{AA97166D-C5EE-3564-D751-F119CCC2534C}"/>
            </ac:spMkLst>
          </pc:spChg>
          <pc:spChg chg="mod">
            <ac:chgData name="Mafalda Monteiro" userId="a485ecfc-82d0-41d7-913c-71abf4a6b667" providerId="ADAL" clId="{EA9E988E-61E4-5FD1-94E5-FFA4AF7947A1}" dt="2026-10-06T14:06:12.503" v="3166" actId="166"/>
            <ac:spMkLst>
              <pc:docMk/>
              <pc:sldMasterMk cId="0" sldId="2147483648"/>
              <pc:sldLayoutMk cId="3247334606" sldId="2147483684"/>
              <ac:spMk id="20" creationId="{07BA2564-3742-7EF5-5616-3BB65872CEE3}"/>
            </ac:spMkLst>
          </pc:spChg>
          <pc:spChg chg="add mod">
            <ac:chgData name="Mafalda Monteiro" userId="a485ecfc-82d0-41d7-913c-71abf4a6b667" providerId="ADAL" clId="{EA9E988E-61E4-5FD1-94E5-FFA4AF7947A1}" dt="2026-10-06T14:15:39.466" v="3214" actId="14100"/>
            <ac:spMkLst>
              <pc:docMk/>
              <pc:sldMasterMk cId="0" sldId="2147483648"/>
              <pc:sldLayoutMk cId="3247334606" sldId="2147483684"/>
              <ac:spMk id="25" creationId="{F712814A-28F4-7C57-37A3-5AABF114D69C}"/>
            </ac:spMkLst>
          </pc:spChg>
          <pc:spChg chg="add mod">
            <ac:chgData name="Mafalda Monteiro" userId="a485ecfc-82d0-41d7-913c-71abf4a6b667" providerId="ADAL" clId="{EA9E988E-61E4-5FD1-94E5-FFA4AF7947A1}" dt="2026-10-06T14:00:28.381" v="3105" actId="14100"/>
            <ac:spMkLst>
              <pc:docMk/>
              <pc:sldMasterMk cId="0" sldId="2147483648"/>
              <pc:sldLayoutMk cId="3247334606" sldId="2147483684"/>
              <ac:spMk id="27" creationId="{FB3DED14-CF89-E788-A523-81E2F46F79F3}"/>
            </ac:spMkLst>
          </pc:spChg>
          <pc:spChg chg="add mod">
            <ac:chgData name="Mafalda Monteiro" userId="a485ecfc-82d0-41d7-913c-71abf4a6b667" providerId="ADAL" clId="{EA9E988E-61E4-5FD1-94E5-FFA4AF7947A1}" dt="2026-10-06T13:57:52.115" v="3077" actId="1076"/>
            <ac:spMkLst>
              <pc:docMk/>
              <pc:sldMasterMk cId="0" sldId="2147483648"/>
              <pc:sldLayoutMk cId="3247334606" sldId="2147483684"/>
              <ac:spMk id="28" creationId="{0C3251D0-3A20-C7F1-D1E1-F2A4E532705B}"/>
            </ac:spMkLst>
          </pc:spChg>
          <pc:spChg chg="add mod">
            <ac:chgData name="Mafalda Monteiro" userId="a485ecfc-82d0-41d7-913c-71abf4a6b667" providerId="ADAL" clId="{EA9E988E-61E4-5FD1-94E5-FFA4AF7947A1}" dt="2026-10-06T14:03:01.531" v="3134" actId="1076"/>
            <ac:spMkLst>
              <pc:docMk/>
              <pc:sldMasterMk cId="0" sldId="2147483648"/>
              <pc:sldLayoutMk cId="3247334606" sldId="2147483684"/>
              <ac:spMk id="31" creationId="{FE241F67-F69C-3043-7738-C32D4AF2F216}"/>
            </ac:spMkLst>
          </pc:spChg>
          <pc:spChg chg="add mod">
            <ac:chgData name="Mafalda Monteiro" userId="a485ecfc-82d0-41d7-913c-71abf4a6b667" providerId="ADAL" clId="{EA9E988E-61E4-5FD1-94E5-FFA4AF7947A1}" dt="2026-10-06T14:03:01.531" v="3134" actId="1076"/>
            <ac:spMkLst>
              <pc:docMk/>
              <pc:sldMasterMk cId="0" sldId="2147483648"/>
              <pc:sldLayoutMk cId="3247334606" sldId="2147483684"/>
              <ac:spMk id="32" creationId="{FB6DCAF3-8FF1-BD85-3CA0-E5A9B5700EF2}"/>
            </ac:spMkLst>
          </pc:spChg>
          <pc:spChg chg="add mod">
            <ac:chgData name="Mafalda Monteiro" userId="a485ecfc-82d0-41d7-913c-71abf4a6b667" providerId="ADAL" clId="{EA9E988E-61E4-5FD1-94E5-FFA4AF7947A1}" dt="2026-10-06T09:44:51.930" v="2330" actId="1076"/>
            <ac:spMkLst>
              <pc:docMk/>
              <pc:sldMasterMk cId="0" sldId="2147483648"/>
              <pc:sldLayoutMk cId="3247334606" sldId="2147483684"/>
              <ac:spMk id="34" creationId="{33DE212D-77F9-A98C-91BC-527B171173A3}"/>
            </ac:spMkLst>
          </pc:spChg>
          <pc:spChg chg="add mod">
            <ac:chgData name="Mafalda Monteiro" userId="a485ecfc-82d0-41d7-913c-71abf4a6b667" providerId="ADAL" clId="{EA9E988E-61E4-5FD1-94E5-FFA4AF7947A1}" dt="2026-10-06T09:44:47.763" v="2328" actId="1076"/>
            <ac:spMkLst>
              <pc:docMk/>
              <pc:sldMasterMk cId="0" sldId="2147483648"/>
              <pc:sldLayoutMk cId="3247334606" sldId="2147483684"/>
              <ac:spMk id="36" creationId="{9AF5D43E-33EB-0D7E-0AD1-0D996934256B}"/>
            </ac:spMkLst>
          </pc:spChg>
          <pc:spChg chg="add mod">
            <ac:chgData name="Mafalda Monteiro" userId="a485ecfc-82d0-41d7-913c-71abf4a6b667" providerId="ADAL" clId="{EA9E988E-61E4-5FD1-94E5-FFA4AF7947A1}" dt="2026-10-06T14:03:04.882" v="3135" actId="14100"/>
            <ac:spMkLst>
              <pc:docMk/>
              <pc:sldMasterMk cId="0" sldId="2147483648"/>
              <pc:sldLayoutMk cId="3247334606" sldId="2147483684"/>
              <ac:spMk id="37" creationId="{CB9F7D3A-4A62-2D7D-0E7B-DAB9D4910641}"/>
            </ac:spMkLst>
          </pc:spChg>
          <pc:spChg chg="add mod">
            <ac:chgData name="Mafalda Monteiro" userId="a485ecfc-82d0-41d7-913c-71abf4a6b667" providerId="ADAL" clId="{EA9E988E-61E4-5FD1-94E5-FFA4AF7947A1}" dt="2026-10-06T14:01:55.235" v="3122" actId="1076"/>
            <ac:spMkLst>
              <pc:docMk/>
              <pc:sldMasterMk cId="0" sldId="2147483648"/>
              <pc:sldLayoutMk cId="3247334606" sldId="2147483684"/>
              <ac:spMk id="38" creationId="{1FF90077-5288-B902-8B31-3D9ACA8BD37F}"/>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62" creationId="{6349486D-5208-A6A6-1EA0-ADC2DBA17785}"/>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63" creationId="{41147B6F-38E6-E80C-5727-307DFC9729A4}"/>
            </ac:spMkLst>
          </pc:spChg>
          <pc:spChg chg="mod">
            <ac:chgData name="Mafalda Monteiro" userId="a485ecfc-82d0-41d7-913c-71abf4a6b667" providerId="ADAL" clId="{EA9E988E-61E4-5FD1-94E5-FFA4AF7947A1}" dt="2026-10-06T11:53:02.785" v="2961" actId="1035"/>
            <ac:spMkLst>
              <pc:docMk/>
              <pc:sldMasterMk cId="0" sldId="2147483648"/>
              <pc:sldLayoutMk cId="3247334606" sldId="2147483684"/>
              <ac:spMk id="65" creationId="{917897D9-502E-0C10-F5CF-38019F0BF77A}"/>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66" creationId="{1CE6D2DF-0948-4F4F-A6A9-528D727B3E62}"/>
            </ac:spMkLst>
          </pc:spChg>
          <pc:spChg chg="mod">
            <ac:chgData name="Mafalda Monteiro" userId="a485ecfc-82d0-41d7-913c-71abf4a6b667" providerId="ADAL" clId="{EA9E988E-61E4-5FD1-94E5-FFA4AF7947A1}" dt="2026-10-06T09:43:48.885" v="2319" actId="1035"/>
            <ac:spMkLst>
              <pc:docMk/>
              <pc:sldMasterMk cId="0" sldId="2147483648"/>
              <pc:sldLayoutMk cId="3247334606" sldId="2147483684"/>
              <ac:spMk id="67" creationId="{7B70508D-21D9-DC6D-7BB8-3B9BFDF1AA89}"/>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68" creationId="{087AB25F-4D81-FD31-8817-6FC1B08691EC}"/>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69" creationId="{0F331123-75D6-D054-73C1-F3C024B16508}"/>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70" creationId="{AD1C023D-43B0-806C-29CA-82B6E1C4C259}"/>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71" creationId="{0A024E69-71D7-6697-2047-D60BDB6D35E1}"/>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72" creationId="{6FA08D22-E751-CF8E-963C-D8285A50107E}"/>
            </ac:spMkLst>
          </pc:spChg>
          <pc:spChg chg="mod">
            <ac:chgData name="Mafalda Monteiro" userId="a485ecfc-82d0-41d7-913c-71abf4a6b667" providerId="ADAL" clId="{EA9E988E-61E4-5FD1-94E5-FFA4AF7947A1}" dt="2026-10-06T11:52:59.558" v="2960" actId="1036"/>
            <ac:spMkLst>
              <pc:docMk/>
              <pc:sldMasterMk cId="0" sldId="2147483648"/>
              <pc:sldLayoutMk cId="3247334606" sldId="2147483684"/>
              <ac:spMk id="73" creationId="{2DEDC326-6CFB-A403-550F-71DBCC9D2C20}"/>
            </ac:spMkLst>
          </pc:spChg>
          <pc:spChg chg="mod">
            <ac:chgData name="Mafalda Monteiro" userId="a485ecfc-82d0-41d7-913c-71abf4a6b667" providerId="ADAL" clId="{EA9E988E-61E4-5FD1-94E5-FFA4AF7947A1}" dt="2026-09-22T12:00:07.811" v="872" actId="167"/>
            <ac:spMkLst>
              <pc:docMk/>
              <pc:sldMasterMk cId="0" sldId="2147483648"/>
              <pc:sldLayoutMk cId="3247334606" sldId="2147483684"/>
              <ac:spMk id="121" creationId="{F7FCEB21-AFE7-1521-06BC-84DBB03EE2A9}"/>
            </ac:spMkLst>
          </pc:spChg>
          <pc:picChg chg="mod">
            <ac:chgData name="Mafalda Monteiro" userId="a485ecfc-82d0-41d7-913c-71abf4a6b667" providerId="ADAL" clId="{EA9E988E-61E4-5FD1-94E5-FFA4AF7947A1}" dt="2026-10-06T09:43:40.432" v="2301" actId="1076"/>
            <ac:picMkLst>
              <pc:docMk/>
              <pc:sldMasterMk cId="0" sldId="2147483648"/>
              <pc:sldLayoutMk cId="3247334606" sldId="2147483684"/>
              <ac:picMk id="12" creationId="{8A8FB853-0E06-1F79-EFB2-8DAA9CCDF6BC}"/>
            </ac:picMkLst>
          </pc:picChg>
          <pc:cxnChg chg="add mod">
            <ac:chgData name="Mafalda Monteiro" userId="a485ecfc-82d0-41d7-913c-71abf4a6b667" providerId="ADAL" clId="{EA9E988E-61E4-5FD1-94E5-FFA4AF7947A1}" dt="2026-10-06T14:00:17.828" v="3101" actId="14100"/>
            <ac:cxnSpMkLst>
              <pc:docMk/>
              <pc:sldMasterMk cId="0" sldId="2147483648"/>
              <pc:sldLayoutMk cId="3247334606" sldId="2147483684"/>
              <ac:cxnSpMk id="2" creationId="{F39802CB-D0A4-5D28-EE21-34D7F1B9EADB}"/>
            </ac:cxnSpMkLst>
          </pc:cxnChg>
          <pc:cxnChg chg="add mod">
            <ac:chgData name="Mafalda Monteiro" userId="a485ecfc-82d0-41d7-913c-71abf4a6b667" providerId="ADAL" clId="{EA9E988E-61E4-5FD1-94E5-FFA4AF7947A1}" dt="2026-10-06T14:00:44.508" v="3111" actId="208"/>
            <ac:cxnSpMkLst>
              <pc:docMk/>
              <pc:sldMasterMk cId="0" sldId="2147483648"/>
              <pc:sldLayoutMk cId="3247334606" sldId="2147483684"/>
              <ac:cxnSpMk id="13" creationId="{5A1151D5-9E88-F6EB-B4FE-F3B8F9A11B24}"/>
            </ac:cxnSpMkLst>
          </pc:cxnChg>
          <pc:cxnChg chg="add mod">
            <ac:chgData name="Mafalda Monteiro" userId="a485ecfc-82d0-41d7-913c-71abf4a6b667" providerId="ADAL" clId="{EA9E988E-61E4-5FD1-94E5-FFA4AF7947A1}" dt="2026-09-22T13:35:20.314" v="1041" actId="1076"/>
            <ac:cxnSpMkLst>
              <pc:docMk/>
              <pc:sldMasterMk cId="0" sldId="2147483648"/>
              <pc:sldLayoutMk cId="3247334606" sldId="2147483684"/>
              <ac:cxnSpMk id="21" creationId="{F299D473-3985-8D61-475C-ED34CE7A2EC9}"/>
            </ac:cxnSpMkLst>
          </pc:cxnChg>
          <pc:cxnChg chg="add mod">
            <ac:chgData name="Mafalda Monteiro" userId="a485ecfc-82d0-41d7-913c-71abf4a6b667" providerId="ADAL" clId="{EA9E988E-61E4-5FD1-94E5-FFA4AF7947A1}" dt="2026-10-06T14:08:03.601" v="3176" actId="1076"/>
            <ac:cxnSpMkLst>
              <pc:docMk/>
              <pc:sldMasterMk cId="0" sldId="2147483648"/>
              <pc:sldLayoutMk cId="3247334606" sldId="2147483684"/>
              <ac:cxnSpMk id="30" creationId="{B11C298D-8D32-CAC6-A709-26309C8EC210}"/>
            </ac:cxnSpMkLst>
          </pc:cxnChg>
          <pc:cxnChg chg="add mod">
            <ac:chgData name="Mafalda Monteiro" userId="a485ecfc-82d0-41d7-913c-71abf4a6b667" providerId="ADAL" clId="{EA9E988E-61E4-5FD1-94E5-FFA4AF7947A1}" dt="2026-10-06T14:06:07.814" v="3165"/>
            <ac:cxnSpMkLst>
              <pc:docMk/>
              <pc:sldMasterMk cId="0" sldId="2147483648"/>
              <pc:sldLayoutMk cId="3247334606" sldId="2147483684"/>
              <ac:cxnSpMk id="39" creationId="{E9FF440A-66DB-F229-54DA-86CEDDBFEC49}"/>
            </ac:cxnSpMkLst>
          </pc:cxnChg>
          <pc:cxnChg chg="add mod">
            <ac:chgData name="Mafalda Monteiro" userId="a485ecfc-82d0-41d7-913c-71abf4a6b667" providerId="ADAL" clId="{EA9E988E-61E4-5FD1-94E5-FFA4AF7947A1}" dt="2026-10-06T14:08:29.105" v="3180" actId="1076"/>
            <ac:cxnSpMkLst>
              <pc:docMk/>
              <pc:sldMasterMk cId="0" sldId="2147483648"/>
              <pc:sldLayoutMk cId="3247334606" sldId="2147483684"/>
              <ac:cxnSpMk id="40" creationId="{AB241FA2-9305-62BF-C1FC-B0ED0AB1A35A}"/>
            </ac:cxnSpMkLst>
          </pc:cxnChg>
        </pc:sldLayoutChg>
        <pc:sldLayoutChg chg="modSp mod">
          <pc:chgData name="Mafalda Monteiro" userId="a485ecfc-82d0-41d7-913c-71abf4a6b667" providerId="ADAL" clId="{EA9E988E-61E4-5FD1-94E5-FFA4AF7947A1}" dt="2026-10-06T14:18:57.866" v="3240" actId="14100"/>
          <pc:sldLayoutMkLst>
            <pc:docMk/>
            <pc:sldMasterMk cId="0" sldId="2147483648"/>
            <pc:sldLayoutMk cId="3888919239" sldId="2147483695"/>
          </pc:sldLayoutMkLst>
          <pc:spChg chg="mod">
            <ac:chgData name="Mafalda Monteiro" userId="a485ecfc-82d0-41d7-913c-71abf4a6b667" providerId="ADAL" clId="{EA9E988E-61E4-5FD1-94E5-FFA4AF7947A1}" dt="2026-10-06T14:18:57.866" v="3240" actId="14100"/>
            <ac:spMkLst>
              <pc:docMk/>
              <pc:sldMasterMk cId="0" sldId="2147483648"/>
              <pc:sldLayoutMk cId="3888919239" sldId="2147483695"/>
              <ac:spMk id="42" creationId="{455F5525-28C4-8715-331D-2058E657C442}"/>
            </ac:spMkLst>
          </pc:spChg>
          <pc:cxnChg chg="mod">
            <ac:chgData name="Mafalda Monteiro" userId="a485ecfc-82d0-41d7-913c-71abf4a6b667" providerId="ADAL" clId="{EA9E988E-61E4-5FD1-94E5-FFA4AF7947A1}" dt="2026-10-06T14:18:55.092" v="3239" actId="14100"/>
            <ac:cxnSpMkLst>
              <pc:docMk/>
              <pc:sldMasterMk cId="0" sldId="2147483648"/>
              <pc:sldLayoutMk cId="3888919239" sldId="2147483695"/>
              <ac:cxnSpMk id="41" creationId="{1AAED397-637F-49A1-A696-22B069083741}"/>
            </ac:cxnSpMkLst>
          </pc:cxnChg>
        </pc:sldLayoutChg>
        <pc:sldLayoutChg chg="addSp delSp modSp add mod modTransition">
          <pc:chgData name="Mafalda Monteiro" userId="a485ecfc-82d0-41d7-913c-71abf4a6b667" providerId="ADAL" clId="{EA9E988E-61E4-5FD1-94E5-FFA4AF7947A1}" dt="2026-10-06T14:16:00.241" v="3216" actId="1038"/>
          <pc:sldLayoutMkLst>
            <pc:docMk/>
            <pc:sldMasterMk cId="0" sldId="2147483648"/>
            <pc:sldLayoutMk cId="747560060" sldId="2147483702"/>
          </pc:sldLayoutMkLst>
          <pc:spChg chg="mod">
            <ac:chgData name="Mafalda Monteiro" userId="a485ecfc-82d0-41d7-913c-71abf4a6b667" providerId="ADAL" clId="{EA9E988E-61E4-5FD1-94E5-FFA4AF7947A1}" dt="2026-10-06T13:53:24.018" v="3056" actId="166"/>
            <ac:spMkLst>
              <pc:docMk/>
              <pc:sldMasterMk cId="0" sldId="2147483648"/>
              <pc:sldLayoutMk cId="747560060" sldId="2147483702"/>
              <ac:spMk id="2" creationId="{00000000-0000-0000-0000-000000000000}"/>
            </ac:spMkLst>
          </pc:spChg>
          <pc:spChg chg="mod">
            <ac:chgData name="Mafalda Monteiro" userId="a485ecfc-82d0-41d7-913c-71abf4a6b667" providerId="ADAL" clId="{EA9E988E-61E4-5FD1-94E5-FFA4AF7947A1}" dt="2026-10-06T09:30:13.582" v="2152" actId="1036"/>
            <ac:spMkLst>
              <pc:docMk/>
              <pc:sldMasterMk cId="0" sldId="2147483648"/>
              <pc:sldLayoutMk cId="747560060" sldId="2147483702"/>
              <ac:spMk id="3" creationId="{D0BA7E2E-6EC4-A51D-21FB-20BDA7FAB78A}"/>
            </ac:spMkLst>
          </pc:spChg>
          <pc:spChg chg="mod">
            <ac:chgData name="Mafalda Monteiro" userId="a485ecfc-82d0-41d7-913c-71abf4a6b667" providerId="ADAL" clId="{EA9E988E-61E4-5FD1-94E5-FFA4AF7947A1}" dt="2026-10-06T09:21:14.291" v="1986" actId="1076"/>
            <ac:spMkLst>
              <pc:docMk/>
              <pc:sldMasterMk cId="0" sldId="2147483648"/>
              <pc:sldLayoutMk cId="747560060" sldId="2147483702"/>
              <ac:spMk id="7" creationId="{58208281-E7A5-6E64-50E1-77EB8204A877}"/>
            </ac:spMkLst>
          </pc:spChg>
          <pc:spChg chg="add mod">
            <ac:chgData name="Mafalda Monteiro" userId="a485ecfc-82d0-41d7-913c-71abf4a6b667" providerId="ADAL" clId="{EA9E988E-61E4-5FD1-94E5-FFA4AF7947A1}" dt="2026-10-06T09:21:57.817" v="1995" actId="14100"/>
            <ac:spMkLst>
              <pc:docMk/>
              <pc:sldMasterMk cId="0" sldId="2147483648"/>
              <pc:sldLayoutMk cId="747560060" sldId="2147483702"/>
              <ac:spMk id="8" creationId="{41ED7821-127A-57D4-ED74-769928ACF9CB}"/>
            </ac:spMkLst>
          </pc:spChg>
          <pc:spChg chg="add mod">
            <ac:chgData name="Mafalda Monteiro" userId="a485ecfc-82d0-41d7-913c-71abf4a6b667" providerId="ADAL" clId="{EA9E988E-61E4-5FD1-94E5-FFA4AF7947A1}" dt="2026-10-06T13:59:55.170" v="3096" actId="1076"/>
            <ac:spMkLst>
              <pc:docMk/>
              <pc:sldMasterMk cId="0" sldId="2147483648"/>
              <pc:sldLayoutMk cId="747560060" sldId="2147483702"/>
              <ac:spMk id="9" creationId="{CF987533-C774-8593-2648-2246CA97FAF6}"/>
            </ac:spMkLst>
          </pc:spChg>
          <pc:spChg chg="add mod">
            <ac:chgData name="Mafalda Monteiro" userId="a485ecfc-82d0-41d7-913c-71abf4a6b667" providerId="ADAL" clId="{EA9E988E-61E4-5FD1-94E5-FFA4AF7947A1}" dt="2026-10-06T13:53:45.856" v="3059" actId="14100"/>
            <ac:spMkLst>
              <pc:docMk/>
              <pc:sldMasterMk cId="0" sldId="2147483648"/>
              <pc:sldLayoutMk cId="747560060" sldId="2147483702"/>
              <ac:spMk id="13" creationId="{CE5E6C0C-8B48-6EF6-82FB-D8DECB28D079}"/>
            </ac:spMkLst>
          </pc:spChg>
          <pc:spChg chg="mod">
            <ac:chgData name="Mafalda Monteiro" userId="a485ecfc-82d0-41d7-913c-71abf4a6b667" providerId="ADAL" clId="{EA9E988E-61E4-5FD1-94E5-FFA4AF7947A1}" dt="2026-10-06T11:50:57.439" v="2924" actId="1076"/>
            <ac:spMkLst>
              <pc:docMk/>
              <pc:sldMasterMk cId="0" sldId="2147483648"/>
              <pc:sldLayoutMk cId="747560060" sldId="2147483702"/>
              <ac:spMk id="15" creationId="{688EEBD0-ED86-6D6B-D2F3-2C0BF4596DFC}"/>
            </ac:spMkLst>
          </pc:spChg>
          <pc:spChg chg="mod">
            <ac:chgData name="Mafalda Monteiro" userId="a485ecfc-82d0-41d7-913c-71abf4a6b667" providerId="ADAL" clId="{EA9E988E-61E4-5FD1-94E5-FFA4AF7947A1}" dt="2026-10-06T09:32:56.461" v="2194" actId="166"/>
            <ac:spMkLst>
              <pc:docMk/>
              <pc:sldMasterMk cId="0" sldId="2147483648"/>
              <pc:sldLayoutMk cId="747560060" sldId="2147483702"/>
              <ac:spMk id="19" creationId="{438997BF-BB5F-AABD-48CF-8979DBD36D88}"/>
            </ac:spMkLst>
          </pc:spChg>
          <pc:spChg chg="add mod">
            <ac:chgData name="Mafalda Monteiro" userId="a485ecfc-82d0-41d7-913c-71abf4a6b667" providerId="ADAL" clId="{EA9E988E-61E4-5FD1-94E5-FFA4AF7947A1}" dt="2026-09-22T10:51:37.573" v="379" actId="164"/>
            <ac:spMkLst>
              <pc:docMk/>
              <pc:sldMasterMk cId="0" sldId="2147483648"/>
              <pc:sldLayoutMk cId="747560060" sldId="2147483702"/>
              <ac:spMk id="21" creationId="{3362D07B-6164-8085-F7A8-161C8F6B203D}"/>
            </ac:spMkLst>
          </pc:spChg>
          <pc:spChg chg="add mod">
            <ac:chgData name="Mafalda Monteiro" userId="a485ecfc-82d0-41d7-913c-71abf4a6b667" providerId="ADAL" clId="{EA9E988E-61E4-5FD1-94E5-FFA4AF7947A1}" dt="2026-10-06T09:19:21.583" v="1960" actId="166"/>
            <ac:spMkLst>
              <pc:docMk/>
              <pc:sldMasterMk cId="0" sldId="2147483648"/>
              <pc:sldLayoutMk cId="747560060" sldId="2147483702"/>
              <ac:spMk id="22" creationId="{D76211A5-236A-D7BE-EEA1-DE6C38488E6F}"/>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25" creationId="{3915BFB3-2C1F-B8D6-C107-7A5EDEBBBCC5}"/>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26" creationId="{7F954390-4168-F005-2372-3FC1CF4547C1}"/>
            </ac:spMkLst>
          </pc:spChg>
          <pc:spChg chg="add mod">
            <ac:chgData name="Mafalda Monteiro" userId="a485ecfc-82d0-41d7-913c-71abf4a6b667" providerId="ADAL" clId="{EA9E988E-61E4-5FD1-94E5-FFA4AF7947A1}" dt="2026-10-06T09:16:38.585" v="1913" actId="1035"/>
            <ac:spMkLst>
              <pc:docMk/>
              <pc:sldMasterMk cId="0" sldId="2147483648"/>
              <pc:sldLayoutMk cId="747560060" sldId="2147483702"/>
              <ac:spMk id="27" creationId="{3DD76D65-07B4-63AC-8A08-25BF7A09CC30}"/>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28" creationId="{452478ED-62CA-952D-CF08-33F671AF681B}"/>
            </ac:spMkLst>
          </pc:spChg>
          <pc:spChg chg="add mod">
            <ac:chgData name="Mafalda Monteiro" userId="a485ecfc-82d0-41d7-913c-71abf4a6b667" providerId="ADAL" clId="{EA9E988E-61E4-5FD1-94E5-FFA4AF7947A1}" dt="2026-10-06T09:29:24.332" v="2141" actId="20577"/>
            <ac:spMkLst>
              <pc:docMk/>
              <pc:sldMasterMk cId="0" sldId="2147483648"/>
              <pc:sldLayoutMk cId="747560060" sldId="2147483702"/>
              <ac:spMk id="30" creationId="{A1F159B0-FF5B-B64D-870D-2B5F5FF6BCA6}"/>
            </ac:spMkLst>
          </pc:spChg>
          <pc:spChg chg="add mod">
            <ac:chgData name="Mafalda Monteiro" userId="a485ecfc-82d0-41d7-913c-71abf4a6b667" providerId="ADAL" clId="{EA9E988E-61E4-5FD1-94E5-FFA4AF7947A1}" dt="2026-10-06T09:29:45.940" v="2148" actId="20577"/>
            <ac:spMkLst>
              <pc:docMk/>
              <pc:sldMasterMk cId="0" sldId="2147483648"/>
              <pc:sldLayoutMk cId="747560060" sldId="2147483702"/>
              <ac:spMk id="31" creationId="{AD004467-374D-8B31-5E9F-AACB72662234}"/>
            </ac:spMkLst>
          </pc:spChg>
          <pc:spChg chg="add mod">
            <ac:chgData name="Mafalda Monteiro" userId="a485ecfc-82d0-41d7-913c-71abf4a6b667" providerId="ADAL" clId="{EA9E988E-61E4-5FD1-94E5-FFA4AF7947A1}" dt="2026-10-06T09:29:23.395" v="2138" actId="20577"/>
            <ac:spMkLst>
              <pc:docMk/>
              <pc:sldMasterMk cId="0" sldId="2147483648"/>
              <pc:sldLayoutMk cId="747560060" sldId="2147483702"/>
              <ac:spMk id="33" creationId="{200504B3-B9FA-F171-69C4-EE36D5E53D68}"/>
            </ac:spMkLst>
          </pc:spChg>
          <pc:spChg chg="add mod">
            <ac:chgData name="Mafalda Monteiro" userId="a485ecfc-82d0-41d7-913c-71abf4a6b667" providerId="ADAL" clId="{EA9E988E-61E4-5FD1-94E5-FFA4AF7947A1}" dt="2026-10-06T09:29:24.634" v="2142" actId="20577"/>
            <ac:spMkLst>
              <pc:docMk/>
              <pc:sldMasterMk cId="0" sldId="2147483648"/>
              <pc:sldLayoutMk cId="747560060" sldId="2147483702"/>
              <ac:spMk id="34" creationId="{0D2D65C7-C5BA-921D-A55F-B6113A868309}"/>
            </ac:spMkLst>
          </pc:spChg>
          <pc:spChg chg="add mod">
            <ac:chgData name="Mafalda Monteiro" userId="a485ecfc-82d0-41d7-913c-71abf4a6b667" providerId="ADAL" clId="{EA9E988E-61E4-5FD1-94E5-FFA4AF7947A1}" dt="2026-10-06T09:12:53.653" v="1839" actId="207"/>
            <ac:spMkLst>
              <pc:docMk/>
              <pc:sldMasterMk cId="0" sldId="2147483648"/>
              <pc:sldLayoutMk cId="747560060" sldId="2147483702"/>
              <ac:spMk id="42" creationId="{448B5376-B142-F7E9-08D5-BCD454A71381}"/>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45" creationId="{BA612937-1BAE-88B5-4472-3BAB166C3F4D}"/>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46" creationId="{B9CB40B6-C077-8C5A-9345-F554191BEE70}"/>
            </ac:spMkLst>
          </pc:spChg>
          <pc:spChg chg="add mod">
            <ac:chgData name="Mafalda Monteiro" userId="a485ecfc-82d0-41d7-913c-71abf4a6b667" providerId="ADAL" clId="{EA9E988E-61E4-5FD1-94E5-FFA4AF7947A1}" dt="2026-09-22T10:54:44.630" v="403" actId="1076"/>
            <ac:spMkLst>
              <pc:docMk/>
              <pc:sldMasterMk cId="0" sldId="2147483648"/>
              <pc:sldLayoutMk cId="747560060" sldId="2147483702"/>
              <ac:spMk id="47" creationId="{6653357A-64EF-B424-DBA0-2ACB67233CF7}"/>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48" creationId="{7BF3C113-85A7-9140-33EB-873A05721F20}"/>
            </ac:spMkLst>
          </pc:spChg>
          <pc:spChg chg="mod">
            <ac:chgData name="Mafalda Monteiro" userId="a485ecfc-82d0-41d7-913c-71abf4a6b667" providerId="ADAL" clId="{EA9E988E-61E4-5FD1-94E5-FFA4AF7947A1}" dt="2026-09-22T10:53:52.076" v="394"/>
            <ac:spMkLst>
              <pc:docMk/>
              <pc:sldMasterMk cId="0" sldId="2147483648"/>
              <pc:sldLayoutMk cId="747560060" sldId="2147483702"/>
              <ac:spMk id="51" creationId="{B6727A37-A7DA-C2CE-15C9-4FC9578209DF}"/>
            </ac:spMkLst>
          </pc:spChg>
          <pc:spChg chg="mod">
            <ac:chgData name="Mafalda Monteiro" userId="a485ecfc-82d0-41d7-913c-71abf4a6b667" providerId="ADAL" clId="{EA9E988E-61E4-5FD1-94E5-FFA4AF7947A1}" dt="2026-09-22T10:53:52.076" v="394"/>
            <ac:spMkLst>
              <pc:docMk/>
              <pc:sldMasterMk cId="0" sldId="2147483648"/>
              <pc:sldLayoutMk cId="747560060" sldId="2147483702"/>
              <ac:spMk id="58" creationId="{22661A14-A5AC-7478-F523-C9CEC260BDD2}"/>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59" creationId="{57229576-A0A7-50F0-A3D0-EDEF7DE53439}"/>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61" creationId="{F515CB5E-B1E5-4404-AA54-325B47C2F19E}"/>
            </ac:spMkLst>
          </pc:spChg>
          <pc:spChg chg="add mod">
            <ac:chgData name="Mafalda Monteiro" userId="a485ecfc-82d0-41d7-913c-71abf4a6b667" providerId="ADAL" clId="{EA9E988E-61E4-5FD1-94E5-FFA4AF7947A1}" dt="2026-10-06T09:30:13.582" v="2152" actId="1036"/>
            <ac:spMkLst>
              <pc:docMk/>
              <pc:sldMasterMk cId="0" sldId="2147483648"/>
              <pc:sldLayoutMk cId="747560060" sldId="2147483702"/>
              <ac:spMk id="62" creationId="{8E7C00B6-D2F8-4CCB-E351-5C7E0476562E}"/>
            </ac:spMkLst>
          </pc:spChg>
          <pc:spChg chg="add mod">
            <ac:chgData name="Mafalda Monteiro" userId="a485ecfc-82d0-41d7-913c-71abf4a6b667" providerId="ADAL" clId="{EA9E988E-61E4-5FD1-94E5-FFA4AF7947A1}" dt="2026-10-06T09:14:07.163" v="1848" actId="1076"/>
            <ac:spMkLst>
              <pc:docMk/>
              <pc:sldMasterMk cId="0" sldId="2147483648"/>
              <pc:sldLayoutMk cId="747560060" sldId="2147483702"/>
              <ac:spMk id="63" creationId="{4B69D342-5DB3-640C-D099-3DB890A5F235}"/>
            </ac:spMkLst>
          </pc:spChg>
          <pc:spChg chg="add mod">
            <ac:chgData name="Mafalda Monteiro" userId="a485ecfc-82d0-41d7-913c-71abf4a6b667" providerId="ADAL" clId="{EA9E988E-61E4-5FD1-94E5-FFA4AF7947A1}" dt="2026-10-06T09:14:07.163" v="1848" actId="1076"/>
            <ac:spMkLst>
              <pc:docMk/>
              <pc:sldMasterMk cId="0" sldId="2147483648"/>
              <pc:sldLayoutMk cId="747560060" sldId="2147483702"/>
              <ac:spMk id="64" creationId="{0B51F3E3-AEB1-0774-AD0D-14EA700F8310}"/>
            </ac:spMkLst>
          </pc:spChg>
          <pc:spChg chg="add mod">
            <ac:chgData name="Mafalda Monteiro" userId="a485ecfc-82d0-41d7-913c-71abf4a6b667" providerId="ADAL" clId="{EA9E988E-61E4-5FD1-94E5-FFA4AF7947A1}" dt="2026-10-06T09:32:56.461" v="2194" actId="166"/>
            <ac:spMkLst>
              <pc:docMk/>
              <pc:sldMasterMk cId="0" sldId="2147483648"/>
              <pc:sldLayoutMk cId="747560060" sldId="2147483702"/>
              <ac:spMk id="72" creationId="{853607CD-9A7A-F306-1CA3-DCCD226E3121}"/>
            </ac:spMkLst>
          </pc:spChg>
          <pc:grpChg chg="add mod">
            <ac:chgData name="Mafalda Monteiro" userId="a485ecfc-82d0-41d7-913c-71abf4a6b667" providerId="ADAL" clId="{EA9E988E-61E4-5FD1-94E5-FFA4AF7947A1}" dt="2026-10-06T13:53:54.526" v="3063" actId="1076"/>
            <ac:grpSpMkLst>
              <pc:docMk/>
              <pc:sldMasterMk cId="0" sldId="2147483648"/>
              <pc:sldLayoutMk cId="747560060" sldId="2147483702"/>
              <ac:grpSpMk id="36" creationId="{B4B7CEA6-00A7-1CBD-FD32-3590BE629D0A}"/>
            </ac:grpSpMkLst>
          </pc:grpChg>
          <pc:grpChg chg="add mod">
            <ac:chgData name="Mafalda Monteiro" userId="a485ecfc-82d0-41d7-913c-71abf4a6b667" providerId="ADAL" clId="{EA9E988E-61E4-5FD1-94E5-FFA4AF7947A1}" dt="2026-09-22T10:55:10.938" v="407" actId="1076"/>
            <ac:grpSpMkLst>
              <pc:docMk/>
              <pc:sldMasterMk cId="0" sldId="2147483648"/>
              <pc:sldLayoutMk cId="747560060" sldId="2147483702"/>
              <ac:grpSpMk id="49" creationId="{45C0EBF8-6772-14ED-15BE-5F25C3757CE3}"/>
            </ac:grpSpMkLst>
          </pc:grpChg>
          <pc:grpChg chg="add mod">
            <ac:chgData name="Mafalda Monteiro" userId="a485ecfc-82d0-41d7-913c-71abf4a6b667" providerId="ADAL" clId="{EA9E988E-61E4-5FD1-94E5-FFA4AF7947A1}" dt="2026-10-06T14:16:00.241" v="3216" actId="1038"/>
            <ac:grpSpMkLst>
              <pc:docMk/>
              <pc:sldMasterMk cId="0" sldId="2147483648"/>
              <pc:sldLayoutMk cId="747560060" sldId="2147483702"/>
              <ac:grpSpMk id="53" creationId="{62B7C358-0DD5-7B62-705C-A12159F2713B}"/>
            </ac:grpSpMkLst>
          </pc:grpChg>
          <pc:picChg chg="mod">
            <ac:chgData name="Mafalda Monteiro" userId="a485ecfc-82d0-41d7-913c-71abf4a6b667" providerId="ADAL" clId="{EA9E988E-61E4-5FD1-94E5-FFA4AF7947A1}" dt="2026-09-22T10:53:52.076" v="394"/>
            <ac:picMkLst>
              <pc:docMk/>
              <pc:sldMasterMk cId="0" sldId="2147483648"/>
              <pc:sldLayoutMk cId="747560060" sldId="2147483702"/>
              <ac:picMk id="50" creationId="{0B0AD20C-3448-4009-D8B7-E677BF2AD4A0}"/>
            </ac:picMkLst>
          </pc:picChg>
          <pc:picChg chg="mod">
            <ac:chgData name="Mafalda Monteiro" userId="a485ecfc-82d0-41d7-913c-71abf4a6b667" providerId="ADAL" clId="{EA9E988E-61E4-5FD1-94E5-FFA4AF7947A1}" dt="2026-10-06T09:15:53.714" v="1870" actId="1076"/>
            <ac:picMkLst>
              <pc:docMk/>
              <pc:sldMasterMk cId="0" sldId="2147483648"/>
              <pc:sldLayoutMk cId="747560060" sldId="2147483702"/>
              <ac:picMk id="54" creationId="{0BA9E396-453A-0CCC-D3F5-F3933406BED2}"/>
            </ac:picMkLst>
          </pc:picChg>
          <pc:picChg chg="mod">
            <ac:chgData name="Mafalda Monteiro" userId="a485ecfc-82d0-41d7-913c-71abf4a6b667" providerId="ADAL" clId="{EA9E988E-61E4-5FD1-94E5-FFA4AF7947A1}" dt="2026-09-22T10:53:52.076" v="394"/>
            <ac:picMkLst>
              <pc:docMk/>
              <pc:sldMasterMk cId="0" sldId="2147483648"/>
              <pc:sldLayoutMk cId="747560060" sldId="2147483702"/>
              <ac:picMk id="55" creationId="{AA384C13-A46B-FB8A-217C-6CCBF1A13E2C}"/>
            </ac:picMkLst>
          </pc:picChg>
          <pc:picChg chg="add mod">
            <ac:chgData name="Mafalda Monteiro" userId="a485ecfc-82d0-41d7-913c-71abf4a6b667" providerId="ADAL" clId="{EA9E988E-61E4-5FD1-94E5-FFA4AF7947A1}" dt="2026-10-06T13:53:47.590" v="3060" actId="1076"/>
            <ac:picMkLst>
              <pc:docMk/>
              <pc:sldMasterMk cId="0" sldId="2147483648"/>
              <pc:sldLayoutMk cId="747560060" sldId="2147483702"/>
              <ac:picMk id="71" creationId="{E0516C40-2C5B-B391-7A30-DB02A2376915}"/>
            </ac:picMkLst>
          </pc:picChg>
          <pc:picChg chg="add mod">
            <ac:chgData name="Mafalda Monteiro" userId="a485ecfc-82d0-41d7-913c-71abf4a6b667" providerId="ADAL" clId="{EA9E988E-61E4-5FD1-94E5-FFA4AF7947A1}" dt="2026-10-06T13:53:51.908" v="3062" actId="14100"/>
            <ac:picMkLst>
              <pc:docMk/>
              <pc:sldMasterMk cId="0" sldId="2147483648"/>
              <pc:sldLayoutMk cId="747560060" sldId="2147483702"/>
              <ac:picMk id="91" creationId="{7C5A9E79-FDA7-17BB-F866-311A983232BB}"/>
            </ac:picMkLst>
          </pc:picChg>
          <pc:cxnChg chg="add mod">
            <ac:chgData name="Mafalda Monteiro" userId="a485ecfc-82d0-41d7-913c-71abf4a6b667" providerId="ADAL" clId="{EA9E988E-61E4-5FD1-94E5-FFA4AF7947A1}" dt="2026-10-06T13:53:18.226" v="3055"/>
            <ac:cxnSpMkLst>
              <pc:docMk/>
              <pc:sldMasterMk cId="0" sldId="2147483648"/>
              <pc:sldLayoutMk cId="747560060" sldId="2147483702"/>
              <ac:cxnSpMk id="4" creationId="{C3C5DF97-1BDE-E747-2DA9-59556DCFC844}"/>
            </ac:cxnSpMkLst>
          </pc:cxnChg>
          <pc:cxnChg chg="mod">
            <ac:chgData name="Mafalda Monteiro" userId="a485ecfc-82d0-41d7-913c-71abf4a6b667" providerId="ADAL" clId="{EA9E988E-61E4-5FD1-94E5-FFA4AF7947A1}" dt="2026-10-06T09:16:24.095" v="1910" actId="692"/>
            <ac:cxnSpMkLst>
              <pc:docMk/>
              <pc:sldMasterMk cId="0" sldId="2147483648"/>
              <pc:sldLayoutMk cId="747560060" sldId="2147483702"/>
              <ac:cxnSpMk id="5" creationId="{00211AA1-F356-5057-ECBE-31647E5C041D}"/>
            </ac:cxnSpMkLst>
          </pc:cxnChg>
          <pc:cxnChg chg="add mod">
            <ac:chgData name="Mafalda Monteiro" userId="a485ecfc-82d0-41d7-913c-71abf4a6b667" providerId="ADAL" clId="{EA9E988E-61E4-5FD1-94E5-FFA4AF7947A1}" dt="2026-10-06T13:59:55.170" v="3096" actId="1076"/>
            <ac:cxnSpMkLst>
              <pc:docMk/>
              <pc:sldMasterMk cId="0" sldId="2147483648"/>
              <pc:sldLayoutMk cId="747560060" sldId="2147483702"/>
              <ac:cxnSpMk id="10" creationId="{4CF13C15-3676-29E2-EF72-95FE5F663367}"/>
            </ac:cxnSpMkLst>
          </pc:cxnChg>
          <pc:cxnChg chg="add mod">
            <ac:chgData name="Mafalda Monteiro" userId="a485ecfc-82d0-41d7-913c-71abf4a6b667" providerId="ADAL" clId="{EA9E988E-61E4-5FD1-94E5-FFA4AF7947A1}" dt="2026-10-06T09:14:23.083" v="1860" actId="1035"/>
            <ac:cxnSpMkLst>
              <pc:docMk/>
              <pc:sldMasterMk cId="0" sldId="2147483648"/>
              <pc:sldLayoutMk cId="747560060" sldId="2147483702"/>
              <ac:cxnSpMk id="65" creationId="{9C711EC5-99AD-4A42-1C6E-25AD509628C0}"/>
            </ac:cxnSpMkLst>
          </pc:cxnChg>
          <pc:cxnChg chg="add mod">
            <ac:chgData name="Mafalda Monteiro" userId="a485ecfc-82d0-41d7-913c-71abf4a6b667" providerId="ADAL" clId="{EA9E988E-61E4-5FD1-94E5-FFA4AF7947A1}" dt="2026-10-06T09:15:53.714" v="1870" actId="1076"/>
            <ac:cxnSpMkLst>
              <pc:docMk/>
              <pc:sldMasterMk cId="0" sldId="2147483648"/>
              <pc:sldLayoutMk cId="747560060" sldId="2147483702"/>
              <ac:cxnSpMk id="74" creationId="{75426B27-BEA2-3167-83E3-1B2C03D1368B}"/>
            </ac:cxnSpMkLst>
          </pc:cxnChg>
        </pc:sldLayoutChg>
        <pc:sldLayoutChg chg="addSp delSp modSp add mod modTransition">
          <pc:chgData name="Mafalda Monteiro" userId="a485ecfc-82d0-41d7-913c-71abf4a6b667" providerId="ADAL" clId="{EA9E988E-61E4-5FD1-94E5-FFA4AF7947A1}" dt="2026-10-06T14:09:05.902" v="3184" actId="14100"/>
          <pc:sldLayoutMkLst>
            <pc:docMk/>
            <pc:sldMasterMk cId="0" sldId="2147483648"/>
            <pc:sldLayoutMk cId="694638929" sldId="2147483703"/>
          </pc:sldLayoutMkLst>
          <pc:spChg chg="add mod">
            <ac:chgData name="Mafalda Monteiro" userId="a485ecfc-82d0-41d7-913c-71abf4a6b667" providerId="ADAL" clId="{EA9E988E-61E4-5FD1-94E5-FFA4AF7947A1}" dt="2026-09-22T13:19:35.714" v="955" actId="164"/>
            <ac:spMkLst>
              <pc:docMk/>
              <pc:sldMasterMk cId="0" sldId="2147483648"/>
              <pc:sldLayoutMk cId="694638929" sldId="2147483703"/>
              <ac:spMk id="5" creationId="{DFC5E54B-6E70-8FC1-A031-633FBDA6CE41}"/>
            </ac:spMkLst>
          </pc:spChg>
          <pc:spChg chg="mod">
            <ac:chgData name="Mafalda Monteiro" userId="a485ecfc-82d0-41d7-913c-71abf4a6b667" providerId="ADAL" clId="{EA9E988E-61E4-5FD1-94E5-FFA4AF7947A1}" dt="2026-09-22T13:51:23.421" v="1138" actId="1076"/>
            <ac:spMkLst>
              <pc:docMk/>
              <pc:sldMasterMk cId="0" sldId="2147483648"/>
              <pc:sldLayoutMk cId="694638929" sldId="2147483703"/>
              <ac:spMk id="7" creationId="{4F98A66E-47A6-09FC-4397-D7222361809A}"/>
            </ac:spMkLst>
          </pc:spChg>
          <pc:spChg chg="add mod">
            <ac:chgData name="Mafalda Monteiro" userId="a485ecfc-82d0-41d7-913c-71abf4a6b667" providerId="ADAL" clId="{EA9E988E-61E4-5FD1-94E5-FFA4AF7947A1}" dt="2026-09-22T13:51:13.023" v="1135" actId="14100"/>
            <ac:spMkLst>
              <pc:docMk/>
              <pc:sldMasterMk cId="0" sldId="2147483648"/>
              <pc:sldLayoutMk cId="694638929" sldId="2147483703"/>
              <ac:spMk id="10" creationId="{41CCA885-BB03-D0A1-04F1-BE5D1FABBF2E}"/>
            </ac:spMkLst>
          </pc:spChg>
          <pc:spChg chg="add mod">
            <ac:chgData name="Mafalda Monteiro" userId="a485ecfc-82d0-41d7-913c-71abf4a6b667" providerId="ADAL" clId="{EA9E988E-61E4-5FD1-94E5-FFA4AF7947A1}" dt="2026-09-22T13:19:54.294" v="960" actId="688"/>
            <ac:spMkLst>
              <pc:docMk/>
              <pc:sldMasterMk cId="0" sldId="2147483648"/>
              <pc:sldLayoutMk cId="694638929" sldId="2147483703"/>
              <ac:spMk id="11" creationId="{AA691518-1913-4A46-4253-87CE1E3769A1}"/>
            </ac:spMkLst>
          </pc:spChg>
          <pc:spChg chg="mod">
            <ac:chgData name="Mafalda Monteiro" userId="a485ecfc-82d0-41d7-913c-71abf4a6b667" providerId="ADAL" clId="{EA9E988E-61E4-5FD1-94E5-FFA4AF7947A1}" dt="2026-09-22T13:19:40.590" v="957"/>
            <ac:spMkLst>
              <pc:docMk/>
              <pc:sldMasterMk cId="0" sldId="2147483648"/>
              <pc:sldLayoutMk cId="694638929" sldId="2147483703"/>
              <ac:spMk id="27" creationId="{6E7902F3-464C-1ED0-A7F6-00641477F750}"/>
            </ac:spMkLst>
          </pc:spChg>
          <pc:spChg chg="mod">
            <ac:chgData name="Mafalda Monteiro" userId="a485ecfc-82d0-41d7-913c-71abf4a6b667" providerId="ADAL" clId="{EA9E988E-61E4-5FD1-94E5-FFA4AF7947A1}" dt="2026-09-22T13:19:49.344" v="959" actId="688"/>
            <ac:spMkLst>
              <pc:docMk/>
              <pc:sldMasterMk cId="0" sldId="2147483648"/>
              <pc:sldLayoutMk cId="694638929" sldId="2147483703"/>
              <ac:spMk id="28" creationId="{126F3CC1-ABCA-BA93-3E20-4F68E6DE8E4A}"/>
            </ac:spMkLst>
          </pc:spChg>
          <pc:spChg chg="mod">
            <ac:chgData name="Mafalda Monteiro" userId="a485ecfc-82d0-41d7-913c-71abf4a6b667" providerId="ADAL" clId="{EA9E988E-61E4-5FD1-94E5-FFA4AF7947A1}" dt="2026-09-22T13:19:56.573" v="961"/>
            <ac:spMkLst>
              <pc:docMk/>
              <pc:sldMasterMk cId="0" sldId="2147483648"/>
              <pc:sldLayoutMk cId="694638929" sldId="2147483703"/>
              <ac:spMk id="30" creationId="{0FFDE6E6-889C-097D-ED08-322CA6E18214}"/>
            </ac:spMkLst>
          </pc:spChg>
          <pc:spChg chg="mod">
            <ac:chgData name="Mafalda Monteiro" userId="a485ecfc-82d0-41d7-913c-71abf4a6b667" providerId="ADAL" clId="{EA9E988E-61E4-5FD1-94E5-FFA4AF7947A1}" dt="2026-09-22T13:19:56.573" v="961"/>
            <ac:spMkLst>
              <pc:docMk/>
              <pc:sldMasterMk cId="0" sldId="2147483648"/>
              <pc:sldLayoutMk cId="694638929" sldId="2147483703"/>
              <ac:spMk id="31" creationId="{C213AB4C-C09C-C161-86E8-B1B31796751A}"/>
            </ac:spMkLst>
          </pc:spChg>
          <pc:spChg chg="add mod">
            <ac:chgData name="Mafalda Monteiro" userId="a485ecfc-82d0-41d7-913c-71abf4a6b667" providerId="ADAL" clId="{EA9E988E-61E4-5FD1-94E5-FFA4AF7947A1}" dt="2026-09-22T13:51:18.677" v="1136" actId="1076"/>
            <ac:spMkLst>
              <pc:docMk/>
              <pc:sldMasterMk cId="0" sldId="2147483648"/>
              <pc:sldLayoutMk cId="694638929" sldId="2147483703"/>
              <ac:spMk id="32" creationId="{503B2EFC-02F1-3753-C298-B23E4739711F}"/>
            </ac:spMkLst>
          </pc:spChg>
          <pc:spChg chg="add mod">
            <ac:chgData name="Mafalda Monteiro" userId="a485ecfc-82d0-41d7-913c-71abf4a6b667" providerId="ADAL" clId="{EA9E988E-61E4-5FD1-94E5-FFA4AF7947A1}" dt="2026-09-22T13:51:30.045" v="1139" actId="1076"/>
            <ac:spMkLst>
              <pc:docMk/>
              <pc:sldMasterMk cId="0" sldId="2147483648"/>
              <pc:sldLayoutMk cId="694638929" sldId="2147483703"/>
              <ac:spMk id="34" creationId="{B7BD44C7-E930-C151-8667-41F22C4106DF}"/>
            </ac:spMkLst>
          </pc:spChg>
          <pc:grpChg chg="add mod">
            <ac:chgData name="Mafalda Monteiro" userId="a485ecfc-82d0-41d7-913c-71abf4a6b667" providerId="ADAL" clId="{EA9E988E-61E4-5FD1-94E5-FFA4AF7947A1}" dt="2026-09-22T13:52:22.911" v="1146" actId="14100"/>
            <ac:grpSpMkLst>
              <pc:docMk/>
              <pc:sldMasterMk cId="0" sldId="2147483648"/>
              <pc:sldLayoutMk cId="694638929" sldId="2147483703"/>
              <ac:grpSpMk id="25" creationId="{FB7B84E6-404F-6382-AD5D-B22EAA390D02}"/>
            </ac:grpSpMkLst>
          </pc:grpChg>
          <pc:grpChg chg="add mod">
            <ac:chgData name="Mafalda Monteiro" userId="a485ecfc-82d0-41d7-913c-71abf4a6b667" providerId="ADAL" clId="{EA9E988E-61E4-5FD1-94E5-FFA4AF7947A1}" dt="2026-09-22T13:52:38.727" v="1152" actId="1035"/>
            <ac:grpSpMkLst>
              <pc:docMk/>
              <pc:sldMasterMk cId="0" sldId="2147483648"/>
              <pc:sldLayoutMk cId="694638929" sldId="2147483703"/>
              <ac:grpSpMk id="26" creationId="{9CC0C21E-8620-DAED-EED0-CABC45E5F27E}"/>
            </ac:grpSpMkLst>
          </pc:grpChg>
          <pc:grpChg chg="add mod">
            <ac:chgData name="Mafalda Monteiro" userId="a485ecfc-82d0-41d7-913c-71abf4a6b667" providerId="ADAL" clId="{EA9E988E-61E4-5FD1-94E5-FFA4AF7947A1}" dt="2026-09-22T13:52:42.574" v="1155" actId="1035"/>
            <ac:grpSpMkLst>
              <pc:docMk/>
              <pc:sldMasterMk cId="0" sldId="2147483648"/>
              <pc:sldLayoutMk cId="694638929" sldId="2147483703"/>
              <ac:grpSpMk id="29" creationId="{C750807C-5F4D-84E0-2B54-CE081BACD083}"/>
            </ac:grpSpMkLst>
          </pc:grpChg>
          <pc:picChg chg="add del mod">
            <ac:chgData name="Mafalda Monteiro" userId="a485ecfc-82d0-41d7-913c-71abf4a6b667" providerId="ADAL" clId="{EA9E988E-61E4-5FD1-94E5-FFA4AF7947A1}" dt="2026-09-22T13:24:15.457" v="998" actId="1076"/>
            <ac:picMkLst>
              <pc:docMk/>
              <pc:sldMasterMk cId="0" sldId="2147483648"/>
              <pc:sldLayoutMk cId="694638929" sldId="2147483703"/>
              <ac:picMk id="2" creationId="{E233A1F9-5EAE-4FAF-3231-49B917718476}"/>
            </ac:picMkLst>
          </pc:picChg>
          <pc:cxnChg chg="mod">
            <ac:chgData name="Mafalda Monteiro" userId="a485ecfc-82d0-41d7-913c-71abf4a6b667" providerId="ADAL" clId="{EA9E988E-61E4-5FD1-94E5-FFA4AF7947A1}" dt="2026-10-06T14:09:05.902" v="3184" actId="14100"/>
            <ac:cxnSpMkLst>
              <pc:docMk/>
              <pc:sldMasterMk cId="0" sldId="2147483648"/>
              <pc:sldLayoutMk cId="694638929" sldId="2147483703"/>
              <ac:cxnSpMk id="3" creationId="{9C09631C-666A-3B0B-B357-2A3789085E13}"/>
            </ac:cxnSpMkLst>
          </pc:cxnChg>
        </pc:sldLayoutChg>
        <pc:sldLayoutChg chg="addSp delSp modSp add mod modTransition">
          <pc:chgData name="Mafalda Monteiro" userId="a485ecfc-82d0-41d7-913c-71abf4a6b667" providerId="ADAL" clId="{EA9E988E-61E4-5FD1-94E5-FFA4AF7947A1}" dt="2026-10-06T14:12:01.543" v="3192" actId="14100"/>
          <pc:sldLayoutMkLst>
            <pc:docMk/>
            <pc:sldMasterMk cId="0" sldId="2147483648"/>
            <pc:sldLayoutMk cId="1662846071" sldId="2147483704"/>
          </pc:sldLayoutMkLst>
          <pc:spChg chg="mod">
            <ac:chgData name="Mafalda Monteiro" userId="a485ecfc-82d0-41d7-913c-71abf4a6b667" providerId="ADAL" clId="{EA9E988E-61E4-5FD1-94E5-FFA4AF7947A1}" dt="2026-10-06T11:12:12.399" v="2545" actId="1076"/>
            <ac:spMkLst>
              <pc:docMk/>
              <pc:sldMasterMk cId="0" sldId="2147483648"/>
              <pc:sldLayoutMk cId="1662846071" sldId="2147483704"/>
              <ac:spMk id="6" creationId="{D5616E87-A2CA-586D-A0D3-5CC63A292FB0}"/>
            </ac:spMkLst>
          </pc:spChg>
          <pc:spChg chg="add del mod">
            <ac:chgData name="Mafalda Monteiro" userId="a485ecfc-82d0-41d7-913c-71abf4a6b667" providerId="ADAL" clId="{EA9E988E-61E4-5FD1-94E5-FFA4AF7947A1}" dt="2026-09-22T14:58:13.971" v="1463" actId="1076"/>
            <ac:spMkLst>
              <pc:docMk/>
              <pc:sldMasterMk cId="0" sldId="2147483648"/>
              <pc:sldLayoutMk cId="1662846071" sldId="2147483704"/>
              <ac:spMk id="7" creationId="{4F98A66E-47A6-09FC-4397-D7222361809A}"/>
            </ac:spMkLst>
          </pc:spChg>
          <pc:spChg chg="add mod">
            <ac:chgData name="Mafalda Monteiro" userId="a485ecfc-82d0-41d7-913c-71abf4a6b667" providerId="ADAL" clId="{EA9E988E-61E4-5FD1-94E5-FFA4AF7947A1}" dt="2026-10-06T11:11:37.387" v="2536" actId="14100"/>
            <ac:spMkLst>
              <pc:docMk/>
              <pc:sldMasterMk cId="0" sldId="2147483648"/>
              <pc:sldLayoutMk cId="1662846071" sldId="2147483704"/>
              <ac:spMk id="10" creationId="{48C2EB16-75C1-B0CD-2ACD-E9EA409F6E07}"/>
            </ac:spMkLst>
          </pc:spChg>
          <pc:spChg chg="mod">
            <ac:chgData name="Mafalda Monteiro" userId="a485ecfc-82d0-41d7-913c-71abf4a6b667" providerId="ADAL" clId="{EA9E988E-61E4-5FD1-94E5-FFA4AF7947A1}" dt="2026-10-06T14:12:01.543" v="3192" actId="14100"/>
            <ac:spMkLst>
              <pc:docMk/>
              <pc:sldMasterMk cId="0" sldId="2147483648"/>
              <pc:sldLayoutMk cId="1662846071" sldId="2147483704"/>
              <ac:spMk id="20" creationId="{07BA2564-3742-7EF5-5616-3BB65872CEE3}"/>
            </ac:spMkLst>
          </pc:spChg>
          <pc:spChg chg="add mod">
            <ac:chgData name="Mafalda Monteiro" userId="a485ecfc-82d0-41d7-913c-71abf4a6b667" providerId="ADAL" clId="{EA9E988E-61E4-5FD1-94E5-FFA4AF7947A1}" dt="2026-10-06T14:06:53.496" v="3168" actId="14100"/>
            <ac:spMkLst>
              <pc:docMk/>
              <pc:sldMasterMk cId="0" sldId="2147483648"/>
              <pc:sldLayoutMk cId="1662846071" sldId="2147483704"/>
              <ac:spMk id="21" creationId="{8DFD3BC8-645D-5E64-9B4F-C67C4BE5A8DC}"/>
            </ac:spMkLst>
          </pc:spChg>
          <pc:spChg chg="add mod">
            <ac:chgData name="Mafalda Monteiro" userId="a485ecfc-82d0-41d7-913c-71abf4a6b667" providerId="ADAL" clId="{EA9E988E-61E4-5FD1-94E5-FFA4AF7947A1}" dt="2026-10-06T11:11:46.457" v="2537" actId="1076"/>
            <ac:spMkLst>
              <pc:docMk/>
              <pc:sldMasterMk cId="0" sldId="2147483648"/>
              <pc:sldLayoutMk cId="1662846071" sldId="2147483704"/>
              <ac:spMk id="24" creationId="{D9E593F7-8A51-EC64-2553-EF1C2F097784}"/>
            </ac:spMkLst>
          </pc:spChg>
          <pc:spChg chg="add mod">
            <ac:chgData name="Mafalda Monteiro" userId="a485ecfc-82d0-41d7-913c-71abf4a6b667" providerId="ADAL" clId="{EA9E988E-61E4-5FD1-94E5-FFA4AF7947A1}" dt="2026-10-06T11:11:37.387" v="2536" actId="14100"/>
            <ac:spMkLst>
              <pc:docMk/>
              <pc:sldMasterMk cId="0" sldId="2147483648"/>
              <pc:sldLayoutMk cId="1662846071" sldId="2147483704"/>
              <ac:spMk id="26" creationId="{5B28DB65-2271-8B50-5AAC-2407E04133F1}"/>
            </ac:spMkLst>
          </pc:spChg>
          <pc:spChg chg="add mod">
            <ac:chgData name="Mafalda Monteiro" userId="a485ecfc-82d0-41d7-913c-71abf4a6b667" providerId="ADAL" clId="{EA9E988E-61E4-5FD1-94E5-FFA4AF7947A1}" dt="2026-10-06T11:11:52.342" v="2538" actId="1076"/>
            <ac:spMkLst>
              <pc:docMk/>
              <pc:sldMasterMk cId="0" sldId="2147483648"/>
              <pc:sldLayoutMk cId="1662846071" sldId="2147483704"/>
              <ac:spMk id="27" creationId="{E8AFFE64-85D9-680E-93B1-2D8598E93D72}"/>
            </ac:spMkLst>
          </pc:spChg>
          <pc:spChg chg="add mod">
            <ac:chgData name="Mafalda Monteiro" userId="a485ecfc-82d0-41d7-913c-71abf4a6b667" providerId="ADAL" clId="{EA9E988E-61E4-5FD1-94E5-FFA4AF7947A1}" dt="2026-10-06T11:12:33.430" v="2555" actId="1035"/>
            <ac:spMkLst>
              <pc:docMk/>
              <pc:sldMasterMk cId="0" sldId="2147483648"/>
              <pc:sldLayoutMk cId="1662846071" sldId="2147483704"/>
              <ac:spMk id="28" creationId="{C481930E-AC05-0047-BD38-EA20C454C4C2}"/>
            </ac:spMkLst>
          </pc:spChg>
          <pc:spChg chg="add mod">
            <ac:chgData name="Mafalda Monteiro" userId="a485ecfc-82d0-41d7-913c-71abf4a6b667" providerId="ADAL" clId="{EA9E988E-61E4-5FD1-94E5-FFA4AF7947A1}" dt="2026-10-06T11:12:01.262" v="2541" actId="1076"/>
            <ac:spMkLst>
              <pc:docMk/>
              <pc:sldMasterMk cId="0" sldId="2147483648"/>
              <pc:sldLayoutMk cId="1662846071" sldId="2147483704"/>
              <ac:spMk id="29" creationId="{0743A17C-95DA-2178-AF85-67E8D667B330}"/>
            </ac:spMkLst>
          </pc:spChg>
          <pc:spChg chg="add mod">
            <ac:chgData name="Mafalda Monteiro" userId="a485ecfc-82d0-41d7-913c-71abf4a6b667" providerId="ADAL" clId="{EA9E988E-61E4-5FD1-94E5-FFA4AF7947A1}" dt="2026-10-06T11:12:26.003" v="2550" actId="1076"/>
            <ac:spMkLst>
              <pc:docMk/>
              <pc:sldMasterMk cId="0" sldId="2147483648"/>
              <pc:sldLayoutMk cId="1662846071" sldId="2147483704"/>
              <ac:spMk id="30" creationId="{B3A105DF-06D9-6ADD-E9E1-2CDAF82716C7}"/>
            </ac:spMkLst>
          </pc:spChg>
          <pc:spChg chg="add mod">
            <ac:chgData name="Mafalda Monteiro" userId="a485ecfc-82d0-41d7-913c-71abf4a6b667" providerId="ADAL" clId="{EA9E988E-61E4-5FD1-94E5-FFA4AF7947A1}" dt="2026-10-06T11:12:34.800" v="2556" actId="1035"/>
            <ac:spMkLst>
              <pc:docMk/>
              <pc:sldMasterMk cId="0" sldId="2147483648"/>
              <pc:sldLayoutMk cId="1662846071" sldId="2147483704"/>
              <ac:spMk id="32" creationId="{B27F5CF9-D3BF-A4D9-1459-B5004808CC07}"/>
            </ac:spMkLst>
          </pc:spChg>
          <pc:spChg chg="add mod">
            <ac:chgData name="Mafalda Monteiro" userId="a485ecfc-82d0-41d7-913c-71abf4a6b667" providerId="ADAL" clId="{EA9E988E-61E4-5FD1-94E5-FFA4AF7947A1}" dt="2026-10-06T11:11:55.743" v="2539" actId="1076"/>
            <ac:spMkLst>
              <pc:docMk/>
              <pc:sldMasterMk cId="0" sldId="2147483648"/>
              <pc:sldLayoutMk cId="1662846071" sldId="2147483704"/>
              <ac:spMk id="65" creationId="{9162C576-DD58-63B5-0A26-1F335B182D89}"/>
            </ac:spMkLst>
          </pc:spChg>
          <pc:spChg chg="add mod">
            <ac:chgData name="Mafalda Monteiro" userId="a485ecfc-82d0-41d7-913c-71abf4a6b667" providerId="ADAL" clId="{EA9E988E-61E4-5FD1-94E5-FFA4AF7947A1}" dt="2026-10-06T11:12:07.697" v="2543" actId="1076"/>
            <ac:spMkLst>
              <pc:docMk/>
              <pc:sldMasterMk cId="0" sldId="2147483648"/>
              <pc:sldLayoutMk cId="1662846071" sldId="2147483704"/>
              <ac:spMk id="66" creationId="{50268E42-594D-17B1-52B1-9FE68B8A4989}"/>
            </ac:spMkLst>
          </pc:spChg>
          <pc:cxnChg chg="add mod">
            <ac:chgData name="Mafalda Monteiro" userId="a485ecfc-82d0-41d7-913c-71abf4a6b667" providerId="ADAL" clId="{EA9E988E-61E4-5FD1-94E5-FFA4AF7947A1}" dt="2026-10-06T14:07:00.461" v="3169" actId="14100"/>
            <ac:cxnSpMkLst>
              <pc:docMk/>
              <pc:sldMasterMk cId="0" sldId="2147483648"/>
              <pc:sldLayoutMk cId="1662846071" sldId="2147483704"/>
              <ac:cxnSpMk id="2" creationId="{9649B14D-0945-068A-75BE-60BD48F35A60}"/>
            </ac:cxnSpMkLst>
          </pc:cxnChg>
          <pc:cxnChg chg="add mod">
            <ac:chgData name="Mafalda Monteiro" userId="a485ecfc-82d0-41d7-913c-71abf4a6b667" providerId="ADAL" clId="{EA9E988E-61E4-5FD1-94E5-FFA4AF7947A1}" dt="2026-10-06T14:11:57.895" v="3191" actId="14100"/>
            <ac:cxnSpMkLst>
              <pc:docMk/>
              <pc:sldMasterMk cId="0" sldId="2147483648"/>
              <pc:sldLayoutMk cId="1662846071" sldId="2147483704"/>
              <ac:cxnSpMk id="11" creationId="{976243B9-F1C2-2234-88A9-EF6B645CE464}"/>
            </ac:cxnSpMkLst>
          </pc:cxnChg>
        </pc:sldLayoutChg>
        <pc:sldLayoutChg chg="addSp delSp modSp add mod ord modTransition">
          <pc:chgData name="Mafalda Monteiro" userId="a485ecfc-82d0-41d7-913c-71abf4a6b667" providerId="ADAL" clId="{EA9E988E-61E4-5FD1-94E5-FFA4AF7947A1}" dt="2026-09-22T15:55:04.674" v="1661" actId="1076"/>
          <pc:sldLayoutMkLst>
            <pc:docMk/>
            <pc:sldMasterMk cId="0" sldId="2147483648"/>
            <pc:sldLayoutMk cId="687358234" sldId="2147483705"/>
          </pc:sldLayoutMkLst>
          <pc:spChg chg="add mod">
            <ac:chgData name="Mafalda Monteiro" userId="a485ecfc-82d0-41d7-913c-71abf4a6b667" providerId="ADAL" clId="{EA9E988E-61E4-5FD1-94E5-FFA4AF7947A1}" dt="2026-09-22T15:55:01.441" v="1660" actId="14100"/>
            <ac:spMkLst>
              <pc:docMk/>
              <pc:sldMasterMk cId="0" sldId="2147483648"/>
              <pc:sldLayoutMk cId="687358234" sldId="2147483705"/>
              <ac:spMk id="4" creationId="{B069389E-8349-3263-8CF2-929ABCD7305A}"/>
            </ac:spMkLst>
          </pc:spChg>
          <pc:spChg chg="add mod">
            <ac:chgData name="Mafalda Monteiro" userId="a485ecfc-82d0-41d7-913c-71abf4a6b667" providerId="ADAL" clId="{EA9E988E-61E4-5FD1-94E5-FFA4AF7947A1}" dt="2026-09-22T15:52:15.443" v="1619" actId="1076"/>
            <ac:spMkLst>
              <pc:docMk/>
              <pc:sldMasterMk cId="0" sldId="2147483648"/>
              <pc:sldLayoutMk cId="687358234" sldId="2147483705"/>
              <ac:spMk id="8" creationId="{E82AD2F0-DE27-1874-9CA5-A86B2564B2EF}"/>
            </ac:spMkLst>
          </pc:spChg>
          <pc:spChg chg="add mod">
            <ac:chgData name="Mafalda Monteiro" userId="a485ecfc-82d0-41d7-913c-71abf4a6b667" providerId="ADAL" clId="{EA9E988E-61E4-5FD1-94E5-FFA4AF7947A1}" dt="2026-09-22T15:52:15.443" v="1619" actId="1076"/>
            <ac:spMkLst>
              <pc:docMk/>
              <pc:sldMasterMk cId="0" sldId="2147483648"/>
              <pc:sldLayoutMk cId="687358234" sldId="2147483705"/>
              <ac:spMk id="9" creationId="{0ACE29B5-10BE-9A5E-7EF4-A371CE5C58BF}"/>
            </ac:spMkLst>
          </pc:spChg>
          <pc:spChg chg="add mod">
            <ac:chgData name="Mafalda Monteiro" userId="a485ecfc-82d0-41d7-913c-71abf4a6b667" providerId="ADAL" clId="{EA9E988E-61E4-5FD1-94E5-FFA4AF7947A1}" dt="2026-09-22T15:53:12.290" v="1648" actId="1076"/>
            <ac:spMkLst>
              <pc:docMk/>
              <pc:sldMasterMk cId="0" sldId="2147483648"/>
              <pc:sldLayoutMk cId="687358234" sldId="2147483705"/>
              <ac:spMk id="13" creationId="{E810AB14-18AE-9CDD-8116-348CCF7DC83E}"/>
            </ac:spMkLst>
          </pc:spChg>
          <pc:spChg chg="add mod">
            <ac:chgData name="Mafalda Monteiro" userId="a485ecfc-82d0-41d7-913c-71abf4a6b667" providerId="ADAL" clId="{EA9E988E-61E4-5FD1-94E5-FFA4AF7947A1}" dt="2026-09-22T15:53:31.530" v="1651" actId="14100"/>
            <ac:spMkLst>
              <pc:docMk/>
              <pc:sldMasterMk cId="0" sldId="2147483648"/>
              <pc:sldLayoutMk cId="687358234" sldId="2147483705"/>
              <ac:spMk id="16" creationId="{95FEDE28-34A2-5A22-9FC6-3841F98647FC}"/>
            </ac:spMkLst>
          </pc:spChg>
          <pc:spChg chg="add mod">
            <ac:chgData name="Mafalda Monteiro" userId="a485ecfc-82d0-41d7-913c-71abf4a6b667" providerId="ADAL" clId="{EA9E988E-61E4-5FD1-94E5-FFA4AF7947A1}" dt="2026-09-22T15:52:08.558" v="1618" actId="1076"/>
            <ac:spMkLst>
              <pc:docMk/>
              <pc:sldMasterMk cId="0" sldId="2147483648"/>
              <pc:sldLayoutMk cId="687358234" sldId="2147483705"/>
              <ac:spMk id="17" creationId="{A0948B8E-520B-0AEA-8187-546F1194E6BC}"/>
            </ac:spMkLst>
          </pc:spChg>
          <pc:spChg chg="add mod">
            <ac:chgData name="Mafalda Monteiro" userId="a485ecfc-82d0-41d7-913c-71abf4a6b667" providerId="ADAL" clId="{EA9E988E-61E4-5FD1-94E5-FFA4AF7947A1}" dt="2026-09-22T15:52:08.558" v="1618" actId="1076"/>
            <ac:spMkLst>
              <pc:docMk/>
              <pc:sldMasterMk cId="0" sldId="2147483648"/>
              <pc:sldLayoutMk cId="687358234" sldId="2147483705"/>
              <ac:spMk id="18" creationId="{4B95BCCD-AC52-AB5B-799D-1A759ED474B3}"/>
            </ac:spMkLst>
          </pc:spChg>
          <pc:spChg chg="add mod">
            <ac:chgData name="Mafalda Monteiro" userId="a485ecfc-82d0-41d7-913c-71abf4a6b667" providerId="ADAL" clId="{EA9E988E-61E4-5FD1-94E5-FFA4AF7947A1}" dt="2026-09-22T15:53:09.655" v="1647" actId="1076"/>
            <ac:spMkLst>
              <pc:docMk/>
              <pc:sldMasterMk cId="0" sldId="2147483648"/>
              <pc:sldLayoutMk cId="687358234" sldId="2147483705"/>
              <ac:spMk id="19" creationId="{61C784CB-6345-5F01-82F2-45C408D78C26}"/>
            </ac:spMkLst>
          </pc:spChg>
          <pc:spChg chg="add mod">
            <ac:chgData name="Mafalda Monteiro" userId="a485ecfc-82d0-41d7-913c-71abf4a6b667" providerId="ADAL" clId="{EA9E988E-61E4-5FD1-94E5-FFA4AF7947A1}" dt="2026-09-22T15:53:26.043" v="1650" actId="14100"/>
            <ac:spMkLst>
              <pc:docMk/>
              <pc:sldMasterMk cId="0" sldId="2147483648"/>
              <pc:sldLayoutMk cId="687358234" sldId="2147483705"/>
              <ac:spMk id="22" creationId="{68B10ADF-221D-B83C-EE0F-6AA145A4AA81}"/>
            </ac:spMkLst>
          </pc:spChg>
          <pc:spChg chg="mod">
            <ac:chgData name="Mafalda Monteiro" userId="a485ecfc-82d0-41d7-913c-71abf4a6b667" providerId="ADAL" clId="{EA9E988E-61E4-5FD1-94E5-FFA4AF7947A1}" dt="2026-09-22T15:54:05.962" v="1655"/>
            <ac:spMkLst>
              <pc:docMk/>
              <pc:sldMasterMk cId="0" sldId="2147483648"/>
              <pc:sldLayoutMk cId="687358234" sldId="2147483705"/>
              <ac:spMk id="33" creationId="{081854CF-3DC5-2AAE-DF44-62FC8BD0E5B4}"/>
            </ac:spMkLst>
          </pc:spChg>
          <pc:spChg chg="mod">
            <ac:chgData name="Mafalda Monteiro" userId="a485ecfc-82d0-41d7-913c-71abf4a6b667" providerId="ADAL" clId="{EA9E988E-61E4-5FD1-94E5-FFA4AF7947A1}" dt="2026-09-22T15:54:05.962" v="1655"/>
            <ac:spMkLst>
              <pc:docMk/>
              <pc:sldMasterMk cId="0" sldId="2147483648"/>
              <pc:sldLayoutMk cId="687358234" sldId="2147483705"/>
              <ac:spMk id="35" creationId="{8A468597-4EB3-41E7-C33E-1DE597D4696A}"/>
            </ac:spMkLst>
          </pc:spChg>
          <pc:spChg chg="add mod">
            <ac:chgData name="Mafalda Monteiro" userId="a485ecfc-82d0-41d7-913c-71abf4a6b667" providerId="ADAL" clId="{EA9E988E-61E4-5FD1-94E5-FFA4AF7947A1}" dt="2026-09-22T15:54:22.462" v="1659" actId="14100"/>
            <ac:spMkLst>
              <pc:docMk/>
              <pc:sldMasterMk cId="0" sldId="2147483648"/>
              <pc:sldLayoutMk cId="687358234" sldId="2147483705"/>
              <ac:spMk id="37" creationId="{906FB873-051A-13E2-C92E-D7A5FADB1F70}"/>
            </ac:spMkLst>
          </pc:spChg>
          <pc:grpChg chg="add mod">
            <ac:chgData name="Mafalda Monteiro" userId="a485ecfc-82d0-41d7-913c-71abf4a6b667" providerId="ADAL" clId="{EA9E988E-61E4-5FD1-94E5-FFA4AF7947A1}" dt="2026-09-22T15:54:08.857" v="1656" actId="1076"/>
            <ac:grpSpMkLst>
              <pc:docMk/>
              <pc:sldMasterMk cId="0" sldId="2147483648"/>
              <pc:sldLayoutMk cId="687358234" sldId="2147483705"/>
              <ac:grpSpMk id="23" creationId="{7DCD577E-13C2-B4B5-D0A9-E26CB7A333A3}"/>
            </ac:grpSpMkLst>
          </pc:grpChg>
          <pc:picChg chg="mod">
            <ac:chgData name="Mafalda Monteiro" userId="a485ecfc-82d0-41d7-913c-71abf4a6b667" providerId="ADAL" clId="{EA9E988E-61E4-5FD1-94E5-FFA4AF7947A1}" dt="2026-09-22T15:53:48.178" v="1653" actId="1076"/>
            <ac:picMkLst>
              <pc:docMk/>
              <pc:sldMasterMk cId="0" sldId="2147483648"/>
              <pc:sldLayoutMk cId="687358234" sldId="2147483705"/>
              <ac:picMk id="2" creationId="{E233A1F9-5EAE-4FAF-3231-49B917718476}"/>
            </ac:picMkLst>
          </pc:picChg>
        </pc:sldLayoutChg>
        <pc:sldLayoutChg chg="addSp delSp modSp add mod modTransition">
          <pc:chgData name="Mafalda Monteiro" userId="a485ecfc-82d0-41d7-913c-71abf4a6b667" providerId="ADAL" clId="{EA9E988E-61E4-5FD1-94E5-FFA4AF7947A1}" dt="2026-10-06T14:09:15.938" v="3185" actId="14100"/>
          <pc:sldLayoutMkLst>
            <pc:docMk/>
            <pc:sldMasterMk cId="0" sldId="2147483648"/>
            <pc:sldLayoutMk cId="3453697873" sldId="2147483709"/>
          </pc:sldLayoutMkLst>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4" creationId="{4366BED4-307B-E1AC-A011-24296C68C427}"/>
            </ac:spMkLst>
          </pc:spChg>
          <pc:spChg chg="add mod">
            <ac:chgData name="Mafalda Monteiro" userId="a485ecfc-82d0-41d7-913c-71abf4a6b667" providerId="ADAL" clId="{EA9E988E-61E4-5FD1-94E5-FFA4AF7947A1}" dt="2026-10-06T11:04:24.240" v="2465"/>
            <ac:spMkLst>
              <pc:docMk/>
              <pc:sldMasterMk cId="0" sldId="2147483648"/>
              <pc:sldLayoutMk cId="3453697873" sldId="2147483709"/>
              <ac:spMk id="5" creationId="{B4188BDF-CA7B-6BDE-A2B8-3B615829C88D}"/>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8" creationId="{C5024D37-4404-BEB5-10CB-712353A59010}"/>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9" creationId="{B5CEB468-DE20-21C6-C1A6-EF57A9A27CDE}"/>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13" creationId="{779EFE65-050A-76DA-2E21-449B76FF6E64}"/>
            </ac:spMkLst>
          </pc:spChg>
          <pc:spChg chg="mod">
            <ac:chgData name="Mafalda Monteiro" userId="a485ecfc-82d0-41d7-913c-71abf4a6b667" providerId="ADAL" clId="{EA9E988E-61E4-5FD1-94E5-FFA4AF7947A1}" dt="2026-10-06T11:05:19.008" v="2473" actId="1076"/>
            <ac:spMkLst>
              <pc:docMk/>
              <pc:sldMasterMk cId="0" sldId="2147483648"/>
              <pc:sldLayoutMk cId="3453697873" sldId="2147483709"/>
              <ac:spMk id="17" creationId="{97EEC09C-F872-F736-A39E-0CB73ED41E27}"/>
            </ac:spMkLst>
          </pc:spChg>
          <pc:spChg chg="mod">
            <ac:chgData name="Mafalda Monteiro" userId="a485ecfc-82d0-41d7-913c-71abf4a6b667" providerId="ADAL" clId="{EA9E988E-61E4-5FD1-94E5-FFA4AF7947A1}" dt="2026-10-06T11:05:19.008" v="2473" actId="1076"/>
            <ac:spMkLst>
              <pc:docMk/>
              <pc:sldMasterMk cId="0" sldId="2147483648"/>
              <pc:sldLayoutMk cId="3453697873" sldId="2147483709"/>
              <ac:spMk id="18" creationId="{EAE62F20-1F46-CA86-B390-B6F6E93B3F6B}"/>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19" creationId="{7542F295-BCFD-6A45-A4F0-BD603DBC8734}"/>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23" creationId="{1674C72F-2298-FF9F-CCD1-8B50B2B2589A}"/>
            </ac:spMkLst>
          </pc:spChg>
          <pc:spChg chg="add mod">
            <ac:chgData name="Mafalda Monteiro" userId="a485ecfc-82d0-41d7-913c-71abf4a6b667" providerId="ADAL" clId="{EA9E988E-61E4-5FD1-94E5-FFA4AF7947A1}" dt="2026-10-06T11:06:59.323" v="2481" actId="207"/>
            <ac:spMkLst>
              <pc:docMk/>
              <pc:sldMasterMk cId="0" sldId="2147483648"/>
              <pc:sldLayoutMk cId="3453697873" sldId="2147483709"/>
              <ac:spMk id="31" creationId="{BE068B0D-D3CB-3ED9-579E-AF2084EF2B5B}"/>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33" creationId="{2C055740-8D78-8C1B-3CA3-CBB8DE51B02B}"/>
            </ac:spMkLst>
          </pc:spChg>
          <pc:spChg chg="add mod">
            <ac:chgData name="Mafalda Monteiro" userId="a485ecfc-82d0-41d7-913c-71abf4a6b667" providerId="ADAL" clId="{EA9E988E-61E4-5FD1-94E5-FFA4AF7947A1}" dt="2026-10-06T14:05:33.831" v="3162" actId="14100"/>
            <ac:spMkLst>
              <pc:docMk/>
              <pc:sldMasterMk cId="0" sldId="2147483648"/>
              <pc:sldLayoutMk cId="3453697873" sldId="2147483709"/>
              <ac:spMk id="34" creationId="{437B8774-67B5-3618-7505-9F17B8E339DF}"/>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35" creationId="{D9791DA2-3B16-6FB4-091D-4B1E64D104C7}"/>
            </ac:spMkLst>
          </pc:spChg>
          <pc:spChg chg="add mod">
            <ac:chgData name="Mafalda Monteiro" userId="a485ecfc-82d0-41d7-913c-71abf4a6b667" providerId="ADAL" clId="{EA9E988E-61E4-5FD1-94E5-FFA4AF7947A1}" dt="2026-10-06T11:06:36.331" v="2477"/>
            <ac:spMkLst>
              <pc:docMk/>
              <pc:sldMasterMk cId="0" sldId="2147483648"/>
              <pc:sldLayoutMk cId="3453697873" sldId="2147483709"/>
              <ac:spMk id="36" creationId="{D10D4D48-84AA-EAD4-302C-6BA99606DC9E}"/>
            </ac:spMkLst>
          </pc:spChg>
          <pc:spChg chg="mod">
            <ac:chgData name="Mafalda Monteiro" userId="a485ecfc-82d0-41d7-913c-71abf4a6b667" providerId="ADAL" clId="{EA9E988E-61E4-5FD1-94E5-FFA4AF7947A1}" dt="2026-10-06T11:17:47.660" v="2629" actId="1036"/>
            <ac:spMkLst>
              <pc:docMk/>
              <pc:sldMasterMk cId="0" sldId="2147483648"/>
              <pc:sldLayoutMk cId="3453697873" sldId="2147483709"/>
              <ac:spMk id="37" creationId="{505BE8FD-7A7E-1070-2A8E-A222E5BDCC35}"/>
            </ac:spMkLst>
          </pc:spChg>
          <pc:spChg chg="mod">
            <ac:chgData name="Mafalda Monteiro" userId="a485ecfc-82d0-41d7-913c-71abf4a6b667" providerId="ADAL" clId="{EA9E988E-61E4-5FD1-94E5-FFA4AF7947A1}" dt="2026-10-06T11:17:50.392" v="2634" actId="1035"/>
            <ac:spMkLst>
              <pc:docMk/>
              <pc:sldMasterMk cId="0" sldId="2147483648"/>
              <pc:sldLayoutMk cId="3453697873" sldId="2147483709"/>
              <ac:spMk id="38" creationId="{A5E01273-BEB2-6E38-8BB5-AE5589A96F0E}"/>
            </ac:spMkLst>
          </pc:spChg>
          <pc:spChg chg="add mod">
            <ac:chgData name="Mafalda Monteiro" userId="a485ecfc-82d0-41d7-913c-71abf4a6b667" providerId="ADAL" clId="{EA9E988E-61E4-5FD1-94E5-FFA4AF7947A1}" dt="2026-10-06T11:06:36.331" v="2477"/>
            <ac:spMkLst>
              <pc:docMk/>
              <pc:sldMasterMk cId="0" sldId="2147483648"/>
              <pc:sldLayoutMk cId="3453697873" sldId="2147483709"/>
              <ac:spMk id="40" creationId="{E7585A8F-291B-33F2-BBBE-C95F2DD9171F}"/>
            </ac:spMkLst>
          </pc:spChg>
          <pc:spChg chg="mod">
            <ac:chgData name="Mafalda Monteiro" userId="a485ecfc-82d0-41d7-913c-71abf4a6b667" providerId="ADAL" clId="{EA9E988E-61E4-5FD1-94E5-FFA4AF7947A1}" dt="2026-10-06T11:05:00.736" v="2470" actId="1076"/>
            <ac:spMkLst>
              <pc:docMk/>
              <pc:sldMasterMk cId="0" sldId="2147483648"/>
              <pc:sldLayoutMk cId="3453697873" sldId="2147483709"/>
              <ac:spMk id="41" creationId="{294B1E6F-6A8E-CBCA-B478-F56B4ACAA566}"/>
            </ac:spMkLst>
          </pc:spChg>
          <pc:spChg chg="mod">
            <ac:chgData name="Mafalda Monteiro" userId="a485ecfc-82d0-41d7-913c-71abf4a6b667" providerId="ADAL" clId="{EA9E988E-61E4-5FD1-94E5-FFA4AF7947A1}" dt="2026-10-06T11:07:26.745" v="2487" actId="167"/>
            <ac:spMkLst>
              <pc:docMk/>
              <pc:sldMasterMk cId="0" sldId="2147483648"/>
              <pc:sldLayoutMk cId="3453697873" sldId="2147483709"/>
              <ac:spMk id="121" creationId="{F7FCEB21-AFE7-1521-06BC-84DBB03EE2A9}"/>
            </ac:spMkLst>
          </pc:spChg>
          <pc:picChg chg="add del mod">
            <ac:chgData name="Mafalda Monteiro" userId="a485ecfc-82d0-41d7-913c-71abf4a6b667" providerId="ADAL" clId="{EA9E988E-61E4-5FD1-94E5-FFA4AF7947A1}" dt="2026-10-06T14:04:28.602" v="3152" actId="1076"/>
            <ac:picMkLst>
              <pc:docMk/>
              <pc:sldMasterMk cId="0" sldId="2147483648"/>
              <pc:sldLayoutMk cId="3453697873" sldId="2147483709"/>
              <ac:picMk id="2" creationId="{73440C8C-BE93-BE67-E9AE-1EE8945AB841}"/>
            </ac:picMkLst>
          </pc:picChg>
          <pc:picChg chg="add mod">
            <ac:chgData name="Mafalda Monteiro" userId="a485ecfc-82d0-41d7-913c-71abf4a6b667" providerId="ADAL" clId="{EA9E988E-61E4-5FD1-94E5-FFA4AF7947A1}" dt="2026-10-06T11:04:24.240" v="2465"/>
            <ac:picMkLst>
              <pc:docMk/>
              <pc:sldMasterMk cId="0" sldId="2147483648"/>
              <pc:sldLayoutMk cId="3453697873" sldId="2147483709"/>
              <ac:picMk id="3" creationId="{A8827F45-C965-03EB-2885-C33F4DC3AA81}"/>
            </ac:picMkLst>
          </pc:picChg>
          <pc:cxnChg chg="add mod">
            <ac:chgData name="Mafalda Monteiro" userId="a485ecfc-82d0-41d7-913c-71abf4a6b667" providerId="ADAL" clId="{EA9E988E-61E4-5FD1-94E5-FFA4AF7947A1}" dt="2026-10-06T14:04:53.484" v="3161" actId="14100"/>
            <ac:cxnSpMkLst>
              <pc:docMk/>
              <pc:sldMasterMk cId="0" sldId="2147483648"/>
              <pc:sldLayoutMk cId="3453697873" sldId="2147483709"/>
              <ac:cxnSpMk id="6" creationId="{3CEEB251-9538-0E04-55F8-E66D84CA64C6}"/>
            </ac:cxnSpMkLst>
          </pc:cxnChg>
          <pc:cxnChg chg="add del mod">
            <ac:chgData name="Mafalda Monteiro" userId="a485ecfc-82d0-41d7-913c-71abf4a6b667" providerId="ADAL" clId="{EA9E988E-61E4-5FD1-94E5-FFA4AF7947A1}" dt="2026-10-06T14:09:15.938" v="3185" actId="14100"/>
            <ac:cxnSpMkLst>
              <pc:docMk/>
              <pc:sldMasterMk cId="0" sldId="2147483648"/>
              <pc:sldLayoutMk cId="3453697873" sldId="2147483709"/>
              <ac:cxnSpMk id="30" creationId="{8D3B42EB-85FD-A973-F929-38D641C806F8}"/>
            </ac:cxnSpMkLst>
          </pc:cxnChg>
        </pc:sldLayoutChg>
        <pc:sldLayoutChg chg="addSp delSp modSp add mod modTransition">
          <pc:chgData name="Mafalda Monteiro" userId="a485ecfc-82d0-41d7-913c-71abf4a6b667" providerId="ADAL" clId="{EA9E988E-61E4-5FD1-94E5-FFA4AF7947A1}" dt="2026-10-06T14:13:13.387" v="3199" actId="14100"/>
          <pc:sldLayoutMkLst>
            <pc:docMk/>
            <pc:sldMasterMk cId="0" sldId="2147483648"/>
            <pc:sldLayoutMk cId="4188772807" sldId="2147483710"/>
          </pc:sldLayoutMkLst>
          <pc:spChg chg="mod">
            <ac:chgData name="Mafalda Monteiro" userId="a485ecfc-82d0-41d7-913c-71abf4a6b667" providerId="ADAL" clId="{EA9E988E-61E4-5FD1-94E5-FFA4AF7947A1}" dt="2026-10-06T11:22:42.264" v="2689" actId="1076"/>
            <ac:spMkLst>
              <pc:docMk/>
              <pc:sldMasterMk cId="0" sldId="2147483648"/>
              <pc:sldLayoutMk cId="4188772807" sldId="2147483710"/>
              <ac:spMk id="6" creationId="{D5616E87-A2CA-586D-A0D3-5CC63A292FB0}"/>
            </ac:spMkLst>
          </pc:spChg>
          <pc:spChg chg="add mod">
            <ac:chgData name="Mafalda Monteiro" userId="a485ecfc-82d0-41d7-913c-71abf4a6b667" providerId="ADAL" clId="{EA9E988E-61E4-5FD1-94E5-FFA4AF7947A1}" dt="2026-10-06T11:25:21.145" v="2722" actId="1076"/>
            <ac:spMkLst>
              <pc:docMk/>
              <pc:sldMasterMk cId="0" sldId="2147483648"/>
              <pc:sldLayoutMk cId="4188772807" sldId="2147483710"/>
              <ac:spMk id="10" creationId="{F55E943D-5DC4-8065-3A2D-E84563BADFAC}"/>
            </ac:spMkLst>
          </pc:spChg>
          <pc:spChg chg="add mod">
            <ac:chgData name="Mafalda Monteiro" userId="a485ecfc-82d0-41d7-913c-71abf4a6b667" providerId="ADAL" clId="{EA9E988E-61E4-5FD1-94E5-FFA4AF7947A1}" dt="2026-10-06T11:38:36.139" v="2919" actId="1076"/>
            <ac:spMkLst>
              <pc:docMk/>
              <pc:sldMasterMk cId="0" sldId="2147483648"/>
              <pc:sldLayoutMk cId="4188772807" sldId="2147483710"/>
              <ac:spMk id="14" creationId="{5EFB9106-1D60-9B9A-B361-0C0103EB2994}"/>
            </ac:spMkLst>
          </pc:spChg>
          <pc:spChg chg="add mod">
            <ac:chgData name="Mafalda Monteiro" userId="a485ecfc-82d0-41d7-913c-71abf4a6b667" providerId="ADAL" clId="{EA9E988E-61E4-5FD1-94E5-FFA4AF7947A1}" dt="2026-10-06T11:24:34.296" v="2716" actId="1076"/>
            <ac:spMkLst>
              <pc:docMk/>
              <pc:sldMasterMk cId="0" sldId="2147483648"/>
              <pc:sldLayoutMk cId="4188772807" sldId="2147483710"/>
              <ac:spMk id="16" creationId="{A0AB2C98-C3D1-12E9-531E-F2B650CC7507}"/>
            </ac:spMkLst>
          </pc:spChg>
          <pc:spChg chg="mod">
            <ac:chgData name="Mafalda Monteiro" userId="a485ecfc-82d0-41d7-913c-71abf4a6b667" providerId="ADAL" clId="{EA9E988E-61E4-5FD1-94E5-FFA4AF7947A1}" dt="2026-10-06T11:31:52.883" v="2840" actId="1076"/>
            <ac:spMkLst>
              <pc:docMk/>
              <pc:sldMasterMk cId="0" sldId="2147483648"/>
              <pc:sldLayoutMk cId="4188772807" sldId="2147483710"/>
              <ac:spMk id="17" creationId="{8DA36860-5A2B-3BE9-C7DA-6BDD34312109}"/>
            </ac:spMkLst>
          </pc:spChg>
          <pc:spChg chg="mod">
            <ac:chgData name="Mafalda Monteiro" userId="a485ecfc-82d0-41d7-913c-71abf4a6b667" providerId="ADAL" clId="{EA9E988E-61E4-5FD1-94E5-FFA4AF7947A1}" dt="2026-10-06T11:38:38.239" v="2920" actId="1076"/>
            <ac:spMkLst>
              <pc:docMk/>
              <pc:sldMasterMk cId="0" sldId="2147483648"/>
              <pc:sldLayoutMk cId="4188772807" sldId="2147483710"/>
              <ac:spMk id="18" creationId="{7FBEF660-B418-A529-DF8D-F86DF13D0A81}"/>
            </ac:spMkLst>
          </pc:spChg>
          <pc:spChg chg="mod">
            <ac:chgData name="Mafalda Monteiro" userId="a485ecfc-82d0-41d7-913c-71abf4a6b667" providerId="ADAL" clId="{EA9E988E-61E4-5FD1-94E5-FFA4AF7947A1}" dt="2026-10-06T11:31:52.883" v="2840" actId="1076"/>
            <ac:spMkLst>
              <pc:docMk/>
              <pc:sldMasterMk cId="0" sldId="2147483648"/>
              <pc:sldLayoutMk cId="4188772807" sldId="2147483710"/>
              <ac:spMk id="19" creationId="{61C784CB-6345-5F01-82F2-45C408D78C26}"/>
            </ac:spMkLst>
          </pc:spChg>
          <pc:spChg chg="mod">
            <ac:chgData name="Mafalda Monteiro" userId="a485ecfc-82d0-41d7-913c-71abf4a6b667" providerId="ADAL" clId="{EA9E988E-61E4-5FD1-94E5-FFA4AF7947A1}" dt="2026-10-06T14:13:03.509" v="3198" actId="166"/>
            <ac:spMkLst>
              <pc:docMk/>
              <pc:sldMasterMk cId="0" sldId="2147483648"/>
              <pc:sldLayoutMk cId="4188772807" sldId="2147483710"/>
              <ac:spMk id="20" creationId="{07BA2564-3742-7EF5-5616-3BB65872CEE3}"/>
            </ac:spMkLst>
          </pc:spChg>
          <pc:spChg chg="mod">
            <ac:chgData name="Mafalda Monteiro" userId="a485ecfc-82d0-41d7-913c-71abf4a6b667" providerId="ADAL" clId="{EA9E988E-61E4-5FD1-94E5-FFA4AF7947A1}" dt="2026-10-06T11:24:11.371" v="2711" actId="1076"/>
            <ac:spMkLst>
              <pc:docMk/>
              <pc:sldMasterMk cId="0" sldId="2147483648"/>
              <pc:sldLayoutMk cId="4188772807" sldId="2147483710"/>
              <ac:spMk id="25" creationId="{0AD6589B-6E33-E455-2C91-6FDB349BF285}"/>
            </ac:spMkLst>
          </pc:spChg>
          <pc:spChg chg="add mod">
            <ac:chgData name="Mafalda Monteiro" userId="a485ecfc-82d0-41d7-913c-71abf4a6b667" providerId="ADAL" clId="{EA9E988E-61E4-5FD1-94E5-FFA4AF7947A1}" dt="2026-10-06T11:31:37.243" v="2835" actId="1076"/>
            <ac:spMkLst>
              <pc:docMk/>
              <pc:sldMasterMk cId="0" sldId="2147483648"/>
              <pc:sldLayoutMk cId="4188772807" sldId="2147483710"/>
              <ac:spMk id="28" creationId="{BE035030-E2CA-8BF5-269D-4F93C24E7B2A}"/>
            </ac:spMkLst>
          </pc:spChg>
          <pc:spChg chg="add mod">
            <ac:chgData name="Mafalda Monteiro" userId="a485ecfc-82d0-41d7-913c-71abf4a6b667" providerId="ADAL" clId="{EA9E988E-61E4-5FD1-94E5-FFA4AF7947A1}" dt="2026-10-06T11:31:46.616" v="2839" actId="14100"/>
            <ac:spMkLst>
              <pc:docMk/>
              <pc:sldMasterMk cId="0" sldId="2147483648"/>
              <pc:sldLayoutMk cId="4188772807" sldId="2147483710"/>
              <ac:spMk id="29" creationId="{3E00F30F-768D-1D9D-8E93-5B10E4AED361}"/>
            </ac:spMkLst>
          </pc:spChg>
          <pc:spChg chg="add mod">
            <ac:chgData name="Mafalda Monteiro" userId="a485ecfc-82d0-41d7-913c-71abf4a6b667" providerId="ADAL" clId="{EA9E988E-61E4-5FD1-94E5-FFA4AF7947A1}" dt="2026-10-06T11:32:14.253" v="2844" actId="1076"/>
            <ac:spMkLst>
              <pc:docMk/>
              <pc:sldMasterMk cId="0" sldId="2147483648"/>
              <pc:sldLayoutMk cId="4188772807" sldId="2147483710"/>
              <ac:spMk id="32" creationId="{FC5AF2FF-B0B0-84B6-D791-740A9EF22642}"/>
            </ac:spMkLst>
          </pc:spChg>
          <pc:spChg chg="add mod">
            <ac:chgData name="Mafalda Monteiro" userId="a485ecfc-82d0-41d7-913c-71abf4a6b667" providerId="ADAL" clId="{EA9E988E-61E4-5FD1-94E5-FFA4AF7947A1}" dt="2026-10-06T11:35:37.017" v="2888" actId="113"/>
            <ac:spMkLst>
              <pc:docMk/>
              <pc:sldMasterMk cId="0" sldId="2147483648"/>
              <pc:sldLayoutMk cId="4188772807" sldId="2147483710"/>
              <ac:spMk id="36" creationId="{C1B8260C-A610-CBD7-DDB5-2372F8DE96D9}"/>
            </ac:spMkLst>
          </pc:spChg>
          <pc:spChg chg="mod">
            <ac:chgData name="Mafalda Monteiro" userId="a485ecfc-82d0-41d7-913c-71abf4a6b667" providerId="ADAL" clId="{EA9E988E-61E4-5FD1-94E5-FFA4AF7947A1}" dt="2026-10-06T11:24:06.104" v="2710" actId="1076"/>
            <ac:spMkLst>
              <pc:docMk/>
              <pc:sldMasterMk cId="0" sldId="2147483648"/>
              <pc:sldLayoutMk cId="4188772807" sldId="2147483710"/>
              <ac:spMk id="37" creationId="{906FB873-051A-13E2-C92E-D7A5FADB1F70}"/>
            </ac:spMkLst>
          </pc:spChg>
          <pc:spChg chg="mod">
            <ac:chgData name="Mafalda Monteiro" userId="a485ecfc-82d0-41d7-913c-71abf4a6b667" providerId="ADAL" clId="{EA9E988E-61E4-5FD1-94E5-FFA4AF7947A1}" dt="2026-10-06T11:31:59.917" v="2841" actId="1076"/>
            <ac:spMkLst>
              <pc:docMk/>
              <pc:sldMasterMk cId="0" sldId="2147483648"/>
              <pc:sldLayoutMk cId="4188772807" sldId="2147483710"/>
              <ac:spMk id="39" creationId="{DFBCB805-5D0C-72D2-C551-899EFB91A2F4}"/>
            </ac:spMkLst>
          </pc:spChg>
          <pc:spChg chg="mod">
            <ac:chgData name="Mafalda Monteiro" userId="a485ecfc-82d0-41d7-913c-71abf4a6b667" providerId="ADAL" clId="{EA9E988E-61E4-5FD1-94E5-FFA4AF7947A1}" dt="2026-10-06T11:24:34.296" v="2716" actId="1076"/>
            <ac:spMkLst>
              <pc:docMk/>
              <pc:sldMasterMk cId="0" sldId="2147483648"/>
              <pc:sldLayoutMk cId="4188772807" sldId="2147483710"/>
              <ac:spMk id="46" creationId="{539F47EC-B749-65B8-0C18-25D6264CA17D}"/>
            </ac:spMkLst>
          </pc:spChg>
          <pc:grpChg chg="mod">
            <ac:chgData name="Mafalda Monteiro" userId="a485ecfc-82d0-41d7-913c-71abf4a6b667" providerId="ADAL" clId="{EA9E988E-61E4-5FD1-94E5-FFA4AF7947A1}" dt="2026-10-06T11:24:11.371" v="2711" actId="1076"/>
            <ac:grpSpMkLst>
              <pc:docMk/>
              <pc:sldMasterMk cId="0" sldId="2147483648"/>
              <pc:sldLayoutMk cId="4188772807" sldId="2147483710"/>
              <ac:grpSpMk id="7" creationId="{976E5081-2B5E-2F31-5984-4B88608B87B7}"/>
            </ac:grpSpMkLst>
          </pc:grpChg>
          <pc:grpChg chg="mod">
            <ac:chgData name="Mafalda Monteiro" userId="a485ecfc-82d0-41d7-913c-71abf4a6b667" providerId="ADAL" clId="{EA9E988E-61E4-5FD1-94E5-FFA4AF7947A1}" dt="2026-10-06T11:24:34.296" v="2716" actId="1076"/>
            <ac:grpSpMkLst>
              <pc:docMk/>
              <pc:sldMasterMk cId="0" sldId="2147483648"/>
              <pc:sldLayoutMk cId="4188772807" sldId="2147483710"/>
              <ac:grpSpMk id="11" creationId="{D8174233-5204-D84E-D3ED-86450A4C8C7A}"/>
            </ac:grpSpMkLst>
          </pc:grpChg>
          <pc:grpChg chg="mod">
            <ac:chgData name="Mafalda Monteiro" userId="a485ecfc-82d0-41d7-913c-71abf4a6b667" providerId="ADAL" clId="{EA9E988E-61E4-5FD1-94E5-FFA4AF7947A1}" dt="2026-10-06T11:24:06.104" v="2710" actId="1076"/>
            <ac:grpSpMkLst>
              <pc:docMk/>
              <pc:sldMasterMk cId="0" sldId="2147483648"/>
              <pc:sldLayoutMk cId="4188772807" sldId="2147483710"/>
              <ac:grpSpMk id="23" creationId="{7DCD577E-13C2-B4B5-D0A9-E26CB7A333A3}"/>
            </ac:grpSpMkLst>
          </pc:grpChg>
          <pc:cxnChg chg="add mod">
            <ac:chgData name="Mafalda Monteiro" userId="a485ecfc-82d0-41d7-913c-71abf4a6b667" providerId="ADAL" clId="{EA9E988E-61E4-5FD1-94E5-FFA4AF7947A1}" dt="2026-10-06T14:13:13.387" v="3199" actId="14100"/>
            <ac:cxnSpMkLst>
              <pc:docMk/>
              <pc:sldMasterMk cId="0" sldId="2147483648"/>
              <pc:sldLayoutMk cId="4188772807" sldId="2147483710"/>
              <ac:cxnSpMk id="2" creationId="{E8134C16-8590-B326-1633-244802CDFE27}"/>
            </ac:cxnSpMkLst>
          </pc:cxnChg>
          <pc:cxnChg chg="mod">
            <ac:chgData name="Mafalda Monteiro" userId="a485ecfc-82d0-41d7-913c-71abf4a6b667" providerId="ADAL" clId="{EA9E988E-61E4-5FD1-94E5-FFA4AF7947A1}" dt="2026-10-06T11:24:06.104" v="2710" actId="1076"/>
            <ac:cxnSpMkLst>
              <pc:docMk/>
              <pc:sldMasterMk cId="0" sldId="2147483648"/>
              <pc:sldLayoutMk cId="4188772807" sldId="2147483710"/>
              <ac:cxnSpMk id="4" creationId="{17CFC622-5F0F-71F9-8D00-FAF1C1EF03C5}"/>
            </ac:cxnSpMkLst>
          </pc:cxnChg>
          <pc:cxnChg chg="mod">
            <ac:chgData name="Mafalda Monteiro" userId="a485ecfc-82d0-41d7-913c-71abf4a6b667" providerId="ADAL" clId="{EA9E988E-61E4-5FD1-94E5-FFA4AF7947A1}" dt="2026-10-06T11:24:11.371" v="2711" actId="1076"/>
            <ac:cxnSpMkLst>
              <pc:docMk/>
              <pc:sldMasterMk cId="0" sldId="2147483648"/>
              <pc:sldLayoutMk cId="4188772807" sldId="2147483710"/>
              <ac:cxnSpMk id="24" creationId="{E80CBCE7-CC74-EACD-6C8C-A50AACA4D659}"/>
            </ac:cxnSpMkLst>
          </pc:cxnChg>
          <pc:cxnChg chg="mod">
            <ac:chgData name="Mafalda Monteiro" userId="a485ecfc-82d0-41d7-913c-71abf4a6b667" providerId="ADAL" clId="{EA9E988E-61E4-5FD1-94E5-FFA4AF7947A1}" dt="2026-10-06T11:24:34.296" v="2716" actId="1076"/>
            <ac:cxnSpMkLst>
              <pc:docMk/>
              <pc:sldMasterMk cId="0" sldId="2147483648"/>
              <pc:sldLayoutMk cId="4188772807" sldId="2147483710"/>
              <ac:cxnSpMk id="26" creationId="{21C9E6E8-9858-96DA-3509-A49FEF30FEAD}"/>
            </ac:cxnSpMkLst>
          </pc:cxnChg>
        </pc:sldLayoutChg>
      </pc:sldMasterChg>
    </pc:docChg>
  </pc:docChgLst>
  <pc:docChgLst>
    <pc:chgData name="Rita Simões" userId="12adcc26-56ee-44d6-b37d-6ad95cb65a15" providerId="ADAL" clId="{5CC288F5-AC70-4067-AFF0-5A606177B677}"/>
    <pc:docChg chg="undo custSel addSld delSld modSld sldOrd modMainMaster">
      <pc:chgData name="Rita Simões" userId="12adcc26-56ee-44d6-b37d-6ad95cb65a15" providerId="ADAL" clId="{5CC288F5-AC70-4067-AFF0-5A606177B677}" dt="2026-10-06T14:32:59.481" v="625" actId="208"/>
      <pc:docMkLst>
        <pc:docMk/>
      </pc:docMkLst>
      <pc:sldChg chg="modSp mod">
        <pc:chgData name="Rita Simões" userId="12adcc26-56ee-44d6-b37d-6ad95cb65a15" providerId="ADAL" clId="{5CC288F5-AC70-4067-AFF0-5A606177B677}" dt="2026-09-23T11:51:54.422" v="563" actId="1076"/>
        <pc:sldMkLst>
          <pc:docMk/>
          <pc:sldMk cId="1849037929" sldId="271"/>
        </pc:sldMkLst>
        <pc:spChg chg="mod">
          <ac:chgData name="Rita Simões" userId="12adcc26-56ee-44d6-b37d-6ad95cb65a15" providerId="ADAL" clId="{5CC288F5-AC70-4067-AFF0-5A606177B677}" dt="2026-09-23T09:10:15.479" v="174" actId="790"/>
          <ac:spMkLst>
            <pc:docMk/>
            <pc:sldMk cId="1849037929" sldId="271"/>
            <ac:spMk id="2" creationId="{4E274596-C1E3-26DC-A2DA-C2C830B34F13}"/>
          </ac:spMkLst>
        </pc:spChg>
        <pc:spChg chg="mod">
          <ac:chgData name="Rita Simões" userId="12adcc26-56ee-44d6-b37d-6ad95cb65a15" providerId="ADAL" clId="{5CC288F5-AC70-4067-AFF0-5A606177B677}" dt="2026-09-23T11:51:54.422" v="563" actId="1076"/>
          <ac:spMkLst>
            <pc:docMk/>
            <pc:sldMk cId="1849037929" sldId="271"/>
            <ac:spMk id="3" creationId="{BD7A80EE-CAC9-6061-0163-FF0485C74723}"/>
          </ac:spMkLst>
        </pc:spChg>
        <pc:spChg chg="mod">
          <ac:chgData name="Rita Simões" userId="12adcc26-56ee-44d6-b37d-6ad95cb65a15" providerId="ADAL" clId="{5CC288F5-AC70-4067-AFF0-5A606177B677}" dt="2026-09-23T09:10:15.479" v="174" actId="790"/>
          <ac:spMkLst>
            <pc:docMk/>
            <pc:sldMk cId="1849037929" sldId="271"/>
            <ac:spMk id="6" creationId="{D08F0886-3E50-183E-A0D6-F13833B3C373}"/>
          </ac:spMkLst>
        </pc:spChg>
        <pc:spChg chg="mod">
          <ac:chgData name="Rita Simões" userId="12adcc26-56ee-44d6-b37d-6ad95cb65a15" providerId="ADAL" clId="{5CC288F5-AC70-4067-AFF0-5A606177B677}" dt="2026-09-23T09:10:15.479" v="174" actId="790"/>
          <ac:spMkLst>
            <pc:docMk/>
            <pc:sldMk cId="1849037929" sldId="271"/>
            <ac:spMk id="7" creationId="{D655BC3C-9078-D50C-671D-3ED3D26B0C14}"/>
          </ac:spMkLst>
        </pc:spChg>
      </pc:sldChg>
      <pc:sldChg chg="ord">
        <pc:chgData name="Rita Simões" userId="12adcc26-56ee-44d6-b37d-6ad95cb65a15" providerId="ADAL" clId="{5CC288F5-AC70-4067-AFF0-5A606177B677}" dt="2026-09-23T09:13:51.718" v="183"/>
        <pc:sldMkLst>
          <pc:docMk/>
          <pc:sldMk cId="3603470642" sldId="290"/>
        </pc:sldMkLst>
      </pc:sldChg>
      <pc:sldChg chg="modSp mod">
        <pc:chgData name="Rita Simões" userId="12adcc26-56ee-44d6-b37d-6ad95cb65a15" providerId="ADAL" clId="{5CC288F5-AC70-4067-AFF0-5A606177B677}" dt="2026-10-06T13:37:52.165" v="577" actId="1076"/>
        <pc:sldMkLst>
          <pc:docMk/>
          <pc:sldMk cId="433118844" sldId="333"/>
        </pc:sldMkLst>
        <pc:spChg chg="mod">
          <ac:chgData name="Rita Simões" userId="12adcc26-56ee-44d6-b37d-6ad95cb65a15" providerId="ADAL" clId="{5CC288F5-AC70-4067-AFF0-5A606177B677}" dt="2026-10-06T13:37:52.165" v="577" actId="1076"/>
          <ac:spMkLst>
            <pc:docMk/>
            <pc:sldMk cId="433118844" sldId="333"/>
            <ac:spMk id="2" creationId="{FE92F528-9DA2-A8BE-4BFB-41C8BE70D660}"/>
          </ac:spMkLst>
        </pc:spChg>
        <pc:spChg chg="mod">
          <ac:chgData name="Rita Simões" userId="12adcc26-56ee-44d6-b37d-6ad95cb65a15" providerId="ADAL" clId="{5CC288F5-AC70-4067-AFF0-5A606177B677}" dt="2026-10-06T13:37:46.469" v="575" actId="1076"/>
          <ac:spMkLst>
            <pc:docMk/>
            <pc:sldMk cId="433118844" sldId="333"/>
            <ac:spMk id="3" creationId="{C8FA4978-609C-862B-F58E-F17CED4C0D93}"/>
          </ac:spMkLst>
        </pc:spChg>
        <pc:spChg chg="mod">
          <ac:chgData name="Rita Simões" userId="12adcc26-56ee-44d6-b37d-6ad95cb65a15" providerId="ADAL" clId="{5CC288F5-AC70-4067-AFF0-5A606177B677}" dt="2026-10-06T13:37:48.979" v="576" actId="1076"/>
          <ac:spMkLst>
            <pc:docMk/>
            <pc:sldMk cId="433118844" sldId="333"/>
            <ac:spMk id="4" creationId="{6ADD7968-35F3-C4EB-9F46-80D9C5644EAB}"/>
          </ac:spMkLst>
        </pc:spChg>
        <pc:spChg chg="mod">
          <ac:chgData name="Rita Simões" userId="12adcc26-56ee-44d6-b37d-6ad95cb65a15" providerId="ADAL" clId="{5CC288F5-AC70-4067-AFF0-5A606177B677}" dt="2026-09-23T09:10:15.479" v="174" actId="790"/>
          <ac:spMkLst>
            <pc:docMk/>
            <pc:sldMk cId="433118844" sldId="333"/>
            <ac:spMk id="6" creationId="{CFA93B1F-8B2B-4DF9-CB6E-C67CE930C1C8}"/>
          </ac:spMkLst>
        </pc:spChg>
        <pc:spChg chg="mod">
          <ac:chgData name="Rita Simões" userId="12adcc26-56ee-44d6-b37d-6ad95cb65a15" providerId="ADAL" clId="{5CC288F5-AC70-4067-AFF0-5A606177B677}" dt="2026-09-23T09:10:15.479" v="174" actId="790"/>
          <ac:spMkLst>
            <pc:docMk/>
            <pc:sldMk cId="433118844" sldId="333"/>
            <ac:spMk id="7" creationId="{7F7B77EE-7263-912B-B622-06D3F66178BD}"/>
          </ac:spMkLst>
        </pc:spChg>
        <pc:spChg chg="mod">
          <ac:chgData name="Rita Simões" userId="12adcc26-56ee-44d6-b37d-6ad95cb65a15" providerId="ADAL" clId="{5CC288F5-AC70-4067-AFF0-5A606177B677}" dt="2026-09-23T09:10:15.479" v="174" actId="790"/>
          <ac:spMkLst>
            <pc:docMk/>
            <pc:sldMk cId="433118844" sldId="333"/>
            <ac:spMk id="8" creationId="{CF8DCD5F-9E77-A0E3-C1C0-F79ED76292E8}"/>
          </ac:spMkLst>
        </pc:spChg>
        <pc:spChg chg="mod">
          <ac:chgData name="Rita Simões" userId="12adcc26-56ee-44d6-b37d-6ad95cb65a15" providerId="ADAL" clId="{5CC288F5-AC70-4067-AFF0-5A606177B677}" dt="2026-09-23T09:10:15.479" v="174" actId="790"/>
          <ac:spMkLst>
            <pc:docMk/>
            <pc:sldMk cId="433118844" sldId="333"/>
            <ac:spMk id="9" creationId="{CE534ABA-2602-4B8F-A50F-4EA2845C3693}"/>
          </ac:spMkLst>
        </pc:spChg>
        <pc:spChg chg="mod">
          <ac:chgData name="Rita Simões" userId="12adcc26-56ee-44d6-b37d-6ad95cb65a15" providerId="ADAL" clId="{5CC288F5-AC70-4067-AFF0-5A606177B677}" dt="2026-09-23T09:10:15.479" v="174" actId="790"/>
          <ac:spMkLst>
            <pc:docMk/>
            <pc:sldMk cId="433118844" sldId="333"/>
            <ac:spMk id="10" creationId="{A4449363-3146-B331-679F-CE810DC341FE}"/>
          </ac:spMkLst>
        </pc:spChg>
        <pc:spChg chg="mod">
          <ac:chgData name="Rita Simões" userId="12adcc26-56ee-44d6-b37d-6ad95cb65a15" providerId="ADAL" clId="{5CC288F5-AC70-4067-AFF0-5A606177B677}" dt="2026-09-23T09:10:15.479" v="174" actId="790"/>
          <ac:spMkLst>
            <pc:docMk/>
            <pc:sldMk cId="433118844" sldId="333"/>
            <ac:spMk id="11" creationId="{8181C6A1-2E78-0DBA-C739-B7F47E593F06}"/>
          </ac:spMkLst>
        </pc:spChg>
      </pc:sldChg>
      <pc:sldChg chg="modSp mod ord">
        <pc:chgData name="Rita Simões" userId="12adcc26-56ee-44d6-b37d-6ad95cb65a15" providerId="ADAL" clId="{5CC288F5-AC70-4067-AFF0-5A606177B677}" dt="2026-10-06T13:43:43.068" v="582"/>
        <pc:sldMkLst>
          <pc:docMk/>
          <pc:sldMk cId="1482282496" sldId="343"/>
        </pc:sldMkLst>
        <pc:spChg chg="mod">
          <ac:chgData name="Rita Simões" userId="12adcc26-56ee-44d6-b37d-6ad95cb65a15" providerId="ADAL" clId="{5CC288F5-AC70-4067-AFF0-5A606177B677}" dt="2026-09-23T09:10:15.479" v="174" actId="790"/>
          <ac:spMkLst>
            <pc:docMk/>
            <pc:sldMk cId="1482282496" sldId="343"/>
            <ac:spMk id="2" creationId="{62C4A868-1656-6362-3162-8BA09126A226}"/>
          </ac:spMkLst>
        </pc:spChg>
        <pc:spChg chg="mod">
          <ac:chgData name="Rita Simões" userId="12adcc26-56ee-44d6-b37d-6ad95cb65a15" providerId="ADAL" clId="{5CC288F5-AC70-4067-AFF0-5A606177B677}" dt="2026-09-23T09:10:15.479" v="174" actId="790"/>
          <ac:spMkLst>
            <pc:docMk/>
            <pc:sldMk cId="1482282496" sldId="343"/>
            <ac:spMk id="3" creationId="{44A72274-CBC0-C352-73F8-FC81DF6698FB}"/>
          </ac:spMkLst>
        </pc:spChg>
        <pc:spChg chg="mod">
          <ac:chgData name="Rita Simões" userId="12adcc26-56ee-44d6-b37d-6ad95cb65a15" providerId="ADAL" clId="{5CC288F5-AC70-4067-AFF0-5A606177B677}" dt="2026-09-23T09:10:15.479" v="174" actId="790"/>
          <ac:spMkLst>
            <pc:docMk/>
            <pc:sldMk cId="1482282496" sldId="343"/>
            <ac:spMk id="16" creationId="{E895F111-4663-8E69-2CAA-0785FC6D2D42}"/>
          </ac:spMkLst>
        </pc:spChg>
        <pc:spChg chg="mod">
          <ac:chgData name="Rita Simões" userId="12adcc26-56ee-44d6-b37d-6ad95cb65a15" providerId="ADAL" clId="{5CC288F5-AC70-4067-AFF0-5A606177B677}" dt="2026-09-23T09:10:15.479" v="174" actId="790"/>
          <ac:spMkLst>
            <pc:docMk/>
            <pc:sldMk cId="1482282496" sldId="343"/>
            <ac:spMk id="17" creationId="{89317313-3B8D-E8DA-68D3-473E97B27A7C}"/>
          </ac:spMkLst>
        </pc:spChg>
      </pc:sldChg>
      <pc:sldChg chg="modSp mod">
        <pc:chgData name="Rita Simões" userId="12adcc26-56ee-44d6-b37d-6ad95cb65a15" providerId="ADAL" clId="{5CC288F5-AC70-4067-AFF0-5A606177B677}" dt="2026-09-23T09:10:15.479" v="174" actId="790"/>
        <pc:sldMkLst>
          <pc:docMk/>
          <pc:sldMk cId="3102838546" sldId="347"/>
        </pc:sldMkLst>
        <pc:spChg chg="mod">
          <ac:chgData name="Rita Simões" userId="12adcc26-56ee-44d6-b37d-6ad95cb65a15" providerId="ADAL" clId="{5CC288F5-AC70-4067-AFF0-5A606177B677}" dt="2026-09-23T09:10:15.479" v="174" actId="790"/>
          <ac:spMkLst>
            <pc:docMk/>
            <pc:sldMk cId="3102838546" sldId="347"/>
            <ac:spMk id="2" creationId="{3C35AFDD-C578-BF6D-E464-6FDF1A3C0842}"/>
          </ac:spMkLst>
        </pc:spChg>
        <pc:spChg chg="mod">
          <ac:chgData name="Rita Simões" userId="12adcc26-56ee-44d6-b37d-6ad95cb65a15" providerId="ADAL" clId="{5CC288F5-AC70-4067-AFF0-5A606177B677}" dt="2026-09-23T09:10:15.479" v="174" actId="790"/>
          <ac:spMkLst>
            <pc:docMk/>
            <pc:sldMk cId="3102838546" sldId="347"/>
            <ac:spMk id="3" creationId="{68A8CFFB-5828-8F01-294E-2133EEF8DB78}"/>
          </ac:spMkLst>
        </pc:spChg>
        <pc:spChg chg="mod">
          <ac:chgData name="Rita Simões" userId="12adcc26-56ee-44d6-b37d-6ad95cb65a15" providerId="ADAL" clId="{5CC288F5-AC70-4067-AFF0-5A606177B677}" dt="2026-09-23T09:10:15.479" v="174" actId="790"/>
          <ac:spMkLst>
            <pc:docMk/>
            <pc:sldMk cId="3102838546" sldId="347"/>
            <ac:spMk id="16" creationId="{C4C32AA0-3DDD-6A16-3750-7B98ECFB9586}"/>
          </ac:spMkLst>
        </pc:spChg>
        <pc:spChg chg="mod">
          <ac:chgData name="Rita Simões" userId="12adcc26-56ee-44d6-b37d-6ad95cb65a15" providerId="ADAL" clId="{5CC288F5-AC70-4067-AFF0-5A606177B677}" dt="2026-09-23T09:10:15.479" v="174" actId="790"/>
          <ac:spMkLst>
            <pc:docMk/>
            <pc:sldMk cId="3102838546" sldId="347"/>
            <ac:spMk id="18" creationId="{A027513E-051E-F96C-ED92-45134371F5EC}"/>
          </ac:spMkLst>
        </pc:spChg>
        <pc:spChg chg="mod">
          <ac:chgData name="Rita Simões" userId="12adcc26-56ee-44d6-b37d-6ad95cb65a15" providerId="ADAL" clId="{5CC288F5-AC70-4067-AFF0-5A606177B677}" dt="2026-09-23T09:10:15.479" v="174" actId="790"/>
          <ac:spMkLst>
            <pc:docMk/>
            <pc:sldMk cId="3102838546" sldId="347"/>
            <ac:spMk id="19" creationId="{53F627BB-AD8B-3F2B-97C1-925C9036CC68}"/>
          </ac:spMkLst>
        </pc:spChg>
        <pc:spChg chg="mod">
          <ac:chgData name="Rita Simões" userId="12adcc26-56ee-44d6-b37d-6ad95cb65a15" providerId="ADAL" clId="{5CC288F5-AC70-4067-AFF0-5A606177B677}" dt="2026-09-23T09:10:15.479" v="174" actId="790"/>
          <ac:spMkLst>
            <pc:docMk/>
            <pc:sldMk cId="3102838546" sldId="347"/>
            <ac:spMk id="22" creationId="{4BB23627-C822-74A1-00B0-30B5A6301356}"/>
          </ac:spMkLst>
        </pc:spChg>
      </pc:sldChg>
      <pc:sldChg chg="modSp mod">
        <pc:chgData name="Rita Simões" userId="12adcc26-56ee-44d6-b37d-6ad95cb65a15" providerId="ADAL" clId="{5CC288F5-AC70-4067-AFF0-5A606177B677}" dt="2026-09-23T09:13:22.429" v="175"/>
        <pc:sldMkLst>
          <pc:docMk/>
          <pc:sldMk cId="2893653431" sldId="349"/>
        </pc:sldMkLst>
        <pc:spChg chg="mod">
          <ac:chgData name="Rita Simões" userId="12adcc26-56ee-44d6-b37d-6ad95cb65a15" providerId="ADAL" clId="{5CC288F5-AC70-4067-AFF0-5A606177B677}" dt="2026-09-23T09:13:22.429" v="175"/>
          <ac:spMkLst>
            <pc:docMk/>
            <pc:sldMk cId="2893653431" sldId="349"/>
            <ac:spMk id="2" creationId="{CFC1965C-7B74-3112-2284-7D5B4E0F3535}"/>
          </ac:spMkLst>
        </pc:spChg>
        <pc:spChg chg="mod">
          <ac:chgData name="Rita Simões" userId="12adcc26-56ee-44d6-b37d-6ad95cb65a15" providerId="ADAL" clId="{5CC288F5-AC70-4067-AFF0-5A606177B677}" dt="2026-09-23T09:10:15.479" v="174" actId="790"/>
          <ac:spMkLst>
            <pc:docMk/>
            <pc:sldMk cId="2893653431" sldId="349"/>
            <ac:spMk id="10" creationId="{9F36D36F-EB42-10DB-B8EC-C150A1A69CE3}"/>
          </ac:spMkLst>
        </pc:spChg>
        <pc:spChg chg="mod">
          <ac:chgData name="Rita Simões" userId="12adcc26-56ee-44d6-b37d-6ad95cb65a15" providerId="ADAL" clId="{5CC288F5-AC70-4067-AFF0-5A606177B677}" dt="2026-09-23T09:10:15.479" v="174" actId="790"/>
          <ac:spMkLst>
            <pc:docMk/>
            <pc:sldMk cId="2893653431" sldId="349"/>
            <ac:spMk id="11" creationId="{9EEF4AA2-A9EF-9F2C-3E6E-0F0FD497E622}"/>
          </ac:spMkLst>
        </pc:spChg>
      </pc:sldChg>
      <pc:sldChg chg="addSp delSp modSp mod">
        <pc:chgData name="Rita Simões" userId="12adcc26-56ee-44d6-b37d-6ad95cb65a15" providerId="ADAL" clId="{5CC288F5-AC70-4067-AFF0-5A606177B677}" dt="2026-09-23T11:28:53.894" v="531" actId="20577"/>
        <pc:sldMkLst>
          <pc:docMk/>
          <pc:sldMk cId="3943410110" sldId="351"/>
        </pc:sldMkLst>
        <pc:spChg chg="mod">
          <ac:chgData name="Rita Simões" userId="12adcc26-56ee-44d6-b37d-6ad95cb65a15" providerId="ADAL" clId="{5CC288F5-AC70-4067-AFF0-5A606177B677}" dt="2026-09-23T09:10:15.479" v="174" actId="790"/>
          <ac:spMkLst>
            <pc:docMk/>
            <pc:sldMk cId="3943410110" sldId="351"/>
            <ac:spMk id="2" creationId="{226F198C-C942-863A-4E23-5349625D0191}"/>
          </ac:spMkLst>
        </pc:spChg>
        <pc:spChg chg="mod">
          <ac:chgData name="Rita Simões" userId="12adcc26-56ee-44d6-b37d-6ad95cb65a15" providerId="ADAL" clId="{5CC288F5-AC70-4067-AFF0-5A606177B677}" dt="2026-09-23T11:07:47.532" v="398" actId="12"/>
          <ac:spMkLst>
            <pc:docMk/>
            <pc:sldMk cId="3943410110" sldId="351"/>
            <ac:spMk id="3" creationId="{EAFFCE54-5FA9-ACE9-E54C-199774349ED7}"/>
          </ac:spMkLst>
        </pc:spChg>
        <pc:spChg chg="mod">
          <ac:chgData name="Rita Simões" userId="12adcc26-56ee-44d6-b37d-6ad95cb65a15" providerId="ADAL" clId="{5CC288F5-AC70-4067-AFF0-5A606177B677}" dt="2026-09-23T09:10:15.479" v="174" actId="790"/>
          <ac:spMkLst>
            <pc:docMk/>
            <pc:sldMk cId="3943410110" sldId="351"/>
            <ac:spMk id="4" creationId="{65E2693D-831F-B141-9A85-61BF0BA2F2C8}"/>
          </ac:spMkLst>
        </pc:spChg>
        <pc:spChg chg="mod">
          <ac:chgData name="Rita Simões" userId="12adcc26-56ee-44d6-b37d-6ad95cb65a15" providerId="ADAL" clId="{5CC288F5-AC70-4067-AFF0-5A606177B677}" dt="2026-09-23T11:28:53.894" v="531" actId="20577"/>
          <ac:spMkLst>
            <pc:docMk/>
            <pc:sldMk cId="3943410110" sldId="351"/>
            <ac:spMk id="5" creationId="{6E571DC1-ED38-33FF-BC71-EE0020D41CEB}"/>
          </ac:spMkLst>
        </pc:spChg>
      </pc:sldChg>
      <pc:sldChg chg="ord">
        <pc:chgData name="Rita Simões" userId="12adcc26-56ee-44d6-b37d-6ad95cb65a15" providerId="ADAL" clId="{5CC288F5-AC70-4067-AFF0-5A606177B677}" dt="2026-09-23T11:06:43.560" v="393"/>
        <pc:sldMkLst>
          <pc:docMk/>
          <pc:sldMk cId="2524789993" sldId="355"/>
        </pc:sldMkLst>
      </pc:sldChg>
      <pc:sldChg chg="modSp mod modCm">
        <pc:chgData name="Rita Simões" userId="12adcc26-56ee-44d6-b37d-6ad95cb65a15" providerId="ADAL" clId="{5CC288F5-AC70-4067-AFF0-5A606177B677}" dt="2026-10-06T14:31:12.247" v="605" actId="20577"/>
        <pc:sldMkLst>
          <pc:docMk/>
          <pc:sldMk cId="1259023000" sldId="359"/>
        </pc:sldMkLst>
        <pc:spChg chg="mod">
          <ac:chgData name="Rita Simões" userId="12adcc26-56ee-44d6-b37d-6ad95cb65a15" providerId="ADAL" clId="{5CC288F5-AC70-4067-AFF0-5A606177B677}" dt="2026-10-06T14:31:12.247" v="605" actId="20577"/>
          <ac:spMkLst>
            <pc:docMk/>
            <pc:sldMk cId="1259023000" sldId="359"/>
            <ac:spMk id="21" creationId="{EF497637-8525-9551-BF68-4630929FBEBC}"/>
          </ac:spMkLst>
        </pc:spChg>
        <pc:extLst>
          <p:ext xmlns:p="http://schemas.openxmlformats.org/presentationml/2006/main" uri="{D6D511B9-2390-475A-947B-AFAB55BFBCF1}">
            <pc226:cmChg xmlns:pc226="http://schemas.microsoft.com/office/powerpoint/2022/06/main/command" chg="mod">
              <pc226:chgData name="Rita Simões" userId="12adcc26-56ee-44d6-b37d-6ad95cb65a15" providerId="ADAL" clId="{5CC288F5-AC70-4067-AFF0-5A606177B677}" dt="2026-10-06T13:41:57.939" v="578" actId="20577"/>
              <pc2:cmMkLst xmlns:pc2="http://schemas.microsoft.com/office/powerpoint/2019/9/main/command">
                <pc:docMk/>
                <pc:sldMk cId="1259023000" sldId="359"/>
                <pc2:cmMk id="{E6CD87B7-400F-43CC-B822-F67595C4DCFE}"/>
              </pc2:cmMkLst>
            </pc226:cmChg>
          </p:ext>
        </pc:extLst>
      </pc:sldChg>
      <pc:sldChg chg="modSp mod">
        <pc:chgData name="Rita Simões" userId="12adcc26-56ee-44d6-b37d-6ad95cb65a15" providerId="ADAL" clId="{5CC288F5-AC70-4067-AFF0-5A606177B677}" dt="2026-10-06T13:44:45.536" v="598" actId="20577"/>
        <pc:sldMkLst>
          <pc:docMk/>
          <pc:sldMk cId="3307297845" sldId="361"/>
        </pc:sldMkLst>
        <pc:spChg chg="mod">
          <ac:chgData name="Rita Simões" userId="12adcc26-56ee-44d6-b37d-6ad95cb65a15" providerId="ADAL" clId="{5CC288F5-AC70-4067-AFF0-5A606177B677}" dt="2026-10-06T13:44:45.536" v="598" actId="20577"/>
          <ac:spMkLst>
            <pc:docMk/>
            <pc:sldMk cId="3307297845" sldId="361"/>
            <ac:spMk id="3" creationId="{5318571E-E539-265C-CCB5-052FAA1D9EEF}"/>
          </ac:spMkLst>
        </pc:spChg>
        <pc:spChg chg="mod">
          <ac:chgData name="Rita Simões" userId="12adcc26-56ee-44d6-b37d-6ad95cb65a15" providerId="ADAL" clId="{5CC288F5-AC70-4067-AFF0-5A606177B677}" dt="2026-10-06T13:44:27.568" v="590" actId="20577"/>
          <ac:spMkLst>
            <pc:docMk/>
            <pc:sldMk cId="3307297845" sldId="361"/>
            <ac:spMk id="4" creationId="{F566CA88-6AB0-FB7A-1D46-F393551A258E}"/>
          </ac:spMkLst>
        </pc:spChg>
      </pc:sldChg>
      <pc:sldChg chg="modSp mod ord">
        <pc:chgData name="Rita Simões" userId="12adcc26-56ee-44d6-b37d-6ad95cb65a15" providerId="ADAL" clId="{5CC288F5-AC70-4067-AFF0-5A606177B677}" dt="2026-10-06T13:44:17.225" v="587" actId="20577"/>
        <pc:sldMkLst>
          <pc:docMk/>
          <pc:sldMk cId="2791416660" sldId="362"/>
        </pc:sldMkLst>
        <pc:spChg chg="mod">
          <ac:chgData name="Rita Simões" userId="12adcc26-56ee-44d6-b37d-6ad95cb65a15" providerId="ADAL" clId="{5CC288F5-AC70-4067-AFF0-5A606177B677}" dt="2026-10-06T13:44:17.225" v="587" actId="20577"/>
          <ac:spMkLst>
            <pc:docMk/>
            <pc:sldMk cId="2791416660" sldId="362"/>
            <ac:spMk id="14" creationId="{2093870C-6FDD-AC43-EB51-868B203A86C0}"/>
          </ac:spMkLst>
        </pc:spChg>
      </pc:sldChg>
      <pc:sldChg chg="addSp delSp modSp mod">
        <pc:chgData name="Rita Simões" userId="12adcc26-56ee-44d6-b37d-6ad95cb65a15" providerId="ADAL" clId="{5CC288F5-AC70-4067-AFF0-5A606177B677}" dt="2026-10-06T14:32:46.988" v="623" actId="47"/>
        <pc:sldMkLst>
          <pc:docMk/>
          <pc:sldMk cId="2378818503" sldId="363"/>
        </pc:sldMkLst>
        <pc:spChg chg="add del mod">
          <ac:chgData name="Rita Simões" userId="12adcc26-56ee-44d6-b37d-6ad95cb65a15" providerId="ADAL" clId="{5CC288F5-AC70-4067-AFF0-5A606177B677}" dt="2026-10-06T14:32:46.988" v="623" actId="47"/>
          <ac:spMkLst>
            <pc:docMk/>
            <pc:sldMk cId="2378818503" sldId="363"/>
            <ac:spMk id="15" creationId="{1D868551-B5DC-3AE4-8E6F-8C486F163F5A}"/>
          </ac:spMkLst>
        </pc:spChg>
      </pc:sldChg>
      <pc:sldMasterChg chg="modSldLayout">
        <pc:chgData name="Rita Simões" userId="12adcc26-56ee-44d6-b37d-6ad95cb65a15" providerId="ADAL" clId="{5CC288F5-AC70-4067-AFF0-5A606177B677}" dt="2026-10-06T14:32:59.481" v="625" actId="208"/>
        <pc:sldMasterMkLst>
          <pc:docMk/>
          <pc:sldMasterMk cId="0" sldId="2147483648"/>
        </pc:sldMasterMkLst>
        <pc:sldLayoutChg chg="modSp mod">
          <pc:chgData name="Rita Simões" userId="12adcc26-56ee-44d6-b37d-6ad95cb65a15" providerId="ADAL" clId="{5CC288F5-AC70-4067-AFF0-5A606177B677}" dt="2026-09-23T11:32:10.572" v="558" actId="122"/>
          <pc:sldLayoutMkLst>
            <pc:docMk/>
            <pc:sldMasterMk cId="0" sldId="2147483648"/>
            <pc:sldLayoutMk cId="1396841418" sldId="2147483670"/>
          </pc:sldLayoutMkLst>
          <pc:spChg chg="mod">
            <ac:chgData name="Rita Simões" userId="12adcc26-56ee-44d6-b37d-6ad95cb65a15" providerId="ADAL" clId="{5CC288F5-AC70-4067-AFF0-5A606177B677}" dt="2026-09-23T11:31:39.557" v="545" actId="12"/>
            <ac:spMkLst>
              <pc:docMk/>
              <pc:sldMasterMk cId="0" sldId="2147483648"/>
              <pc:sldLayoutMk cId="1396841418" sldId="2147483670"/>
              <ac:spMk id="3" creationId="{298F56B5-5157-3231-8CF7-A51D5D83055C}"/>
            </ac:spMkLst>
          </pc:spChg>
          <pc:spChg chg="mod">
            <ac:chgData name="Rita Simões" userId="12adcc26-56ee-44d6-b37d-6ad95cb65a15" providerId="ADAL" clId="{5CC288F5-AC70-4067-AFF0-5A606177B677}" dt="2026-09-23T11:31:46.162" v="547" actId="12"/>
            <ac:spMkLst>
              <pc:docMk/>
              <pc:sldMasterMk cId="0" sldId="2147483648"/>
              <pc:sldLayoutMk cId="1396841418" sldId="2147483670"/>
              <ac:spMk id="31" creationId="{941AD04C-CF35-47A8-74FE-C77FE9B148AA}"/>
            </ac:spMkLst>
          </pc:spChg>
          <pc:spChg chg="mod">
            <ac:chgData name="Rita Simões" userId="12adcc26-56ee-44d6-b37d-6ad95cb65a15" providerId="ADAL" clId="{5CC288F5-AC70-4067-AFF0-5A606177B677}" dt="2026-09-23T11:31:50.308" v="549" actId="12"/>
            <ac:spMkLst>
              <pc:docMk/>
              <pc:sldMasterMk cId="0" sldId="2147483648"/>
              <pc:sldLayoutMk cId="1396841418" sldId="2147483670"/>
              <ac:spMk id="44" creationId="{9BEFC4F4-0E6B-51FC-EB99-78B4EE9A2B89}"/>
            </ac:spMkLst>
          </pc:spChg>
          <pc:spChg chg="mod">
            <ac:chgData name="Rita Simões" userId="12adcc26-56ee-44d6-b37d-6ad95cb65a15" providerId="ADAL" clId="{5CC288F5-AC70-4067-AFF0-5A606177B677}" dt="2026-09-23T11:31:52.879" v="551" actId="12"/>
            <ac:spMkLst>
              <pc:docMk/>
              <pc:sldMasterMk cId="0" sldId="2147483648"/>
              <pc:sldLayoutMk cId="1396841418" sldId="2147483670"/>
              <ac:spMk id="45" creationId="{C1E8531F-2638-506B-9960-7044B218DDC7}"/>
            </ac:spMkLst>
          </pc:spChg>
          <pc:spChg chg="mod">
            <ac:chgData name="Rita Simões" userId="12adcc26-56ee-44d6-b37d-6ad95cb65a15" providerId="ADAL" clId="{5CC288F5-AC70-4067-AFF0-5A606177B677}" dt="2026-09-23T11:31:55.737" v="553" actId="12"/>
            <ac:spMkLst>
              <pc:docMk/>
              <pc:sldMasterMk cId="0" sldId="2147483648"/>
              <pc:sldLayoutMk cId="1396841418" sldId="2147483670"/>
              <ac:spMk id="46" creationId="{841B7DF4-7F21-3791-A411-EBE51D3E1863}"/>
            </ac:spMkLst>
          </pc:spChg>
          <pc:spChg chg="mod">
            <ac:chgData name="Rita Simões" userId="12adcc26-56ee-44d6-b37d-6ad95cb65a15" providerId="ADAL" clId="{5CC288F5-AC70-4067-AFF0-5A606177B677}" dt="2026-09-23T11:32:01.694" v="554" actId="122"/>
            <ac:spMkLst>
              <pc:docMk/>
              <pc:sldMasterMk cId="0" sldId="2147483648"/>
              <pc:sldLayoutMk cId="1396841418" sldId="2147483670"/>
              <ac:spMk id="50" creationId="{54D4763A-061F-74D9-C267-53D6CFCE3938}"/>
            </ac:spMkLst>
          </pc:spChg>
          <pc:spChg chg="mod">
            <ac:chgData name="Rita Simões" userId="12adcc26-56ee-44d6-b37d-6ad95cb65a15" providerId="ADAL" clId="{5CC288F5-AC70-4067-AFF0-5A606177B677}" dt="2026-09-23T11:32:04.429" v="555" actId="122"/>
            <ac:spMkLst>
              <pc:docMk/>
              <pc:sldMasterMk cId="0" sldId="2147483648"/>
              <pc:sldLayoutMk cId="1396841418" sldId="2147483670"/>
              <ac:spMk id="51" creationId="{23704821-5587-00D6-2557-5C31C060E3AB}"/>
            </ac:spMkLst>
          </pc:spChg>
          <pc:spChg chg="mod">
            <ac:chgData name="Rita Simões" userId="12adcc26-56ee-44d6-b37d-6ad95cb65a15" providerId="ADAL" clId="{5CC288F5-AC70-4067-AFF0-5A606177B677}" dt="2026-09-23T11:32:06.658" v="556" actId="122"/>
            <ac:spMkLst>
              <pc:docMk/>
              <pc:sldMasterMk cId="0" sldId="2147483648"/>
              <pc:sldLayoutMk cId="1396841418" sldId="2147483670"/>
              <ac:spMk id="52" creationId="{0F629D74-D673-A04D-05A8-7DBDECD8EC36}"/>
            </ac:spMkLst>
          </pc:spChg>
          <pc:spChg chg="mod">
            <ac:chgData name="Rita Simões" userId="12adcc26-56ee-44d6-b37d-6ad95cb65a15" providerId="ADAL" clId="{5CC288F5-AC70-4067-AFF0-5A606177B677}" dt="2026-09-23T11:32:08.377" v="557" actId="122"/>
            <ac:spMkLst>
              <pc:docMk/>
              <pc:sldMasterMk cId="0" sldId="2147483648"/>
              <pc:sldLayoutMk cId="1396841418" sldId="2147483670"/>
              <ac:spMk id="53" creationId="{8B44EADE-76F3-0EAD-6650-FFD53E8DEF86}"/>
            </ac:spMkLst>
          </pc:spChg>
          <pc:spChg chg="mod">
            <ac:chgData name="Rita Simões" userId="12adcc26-56ee-44d6-b37d-6ad95cb65a15" providerId="ADAL" clId="{5CC288F5-AC70-4067-AFF0-5A606177B677}" dt="2026-09-23T11:32:10.572" v="558" actId="122"/>
            <ac:spMkLst>
              <pc:docMk/>
              <pc:sldMasterMk cId="0" sldId="2147483648"/>
              <pc:sldLayoutMk cId="1396841418" sldId="2147483670"/>
              <ac:spMk id="55" creationId="{1B8F5380-15FC-E620-F331-1FE300C5787B}"/>
            </ac:spMkLst>
          </pc:spChg>
        </pc:sldLayoutChg>
        <pc:sldLayoutChg chg="addSp delSp modSp mod">
          <pc:chgData name="Rita Simões" userId="12adcc26-56ee-44d6-b37d-6ad95cb65a15" providerId="ADAL" clId="{5CC288F5-AC70-4067-AFF0-5A606177B677}" dt="2026-09-25T11:36:55.765" v="574"/>
          <pc:sldLayoutMkLst>
            <pc:docMk/>
            <pc:sldMasterMk cId="0" sldId="2147483648"/>
            <pc:sldLayoutMk cId="2037265126" sldId="2147483677"/>
          </pc:sldLayoutMkLst>
          <pc:spChg chg="add mod">
            <ac:chgData name="Rita Simões" userId="12adcc26-56ee-44d6-b37d-6ad95cb65a15" providerId="ADAL" clId="{5CC288F5-AC70-4067-AFF0-5A606177B677}" dt="2026-09-25T11:36:55.765" v="574"/>
            <ac:spMkLst>
              <pc:docMk/>
              <pc:sldMasterMk cId="0" sldId="2147483648"/>
              <pc:sldLayoutMk cId="2037265126" sldId="2147483677"/>
              <ac:spMk id="20" creationId="{20B1E417-5CB0-196B-C224-495479451545}"/>
            </ac:spMkLst>
          </pc:spChg>
          <pc:picChg chg="mod">
            <ac:chgData name="Rita Simões" userId="12adcc26-56ee-44d6-b37d-6ad95cb65a15" providerId="ADAL" clId="{5CC288F5-AC70-4067-AFF0-5A606177B677}" dt="2026-09-25T11:36:09.067" v="564" actId="1076"/>
            <ac:picMkLst>
              <pc:docMk/>
              <pc:sldMasterMk cId="0" sldId="2147483648"/>
              <pc:sldLayoutMk cId="2037265126" sldId="2147483677"/>
              <ac:picMk id="19" creationId="{4723BC0D-1053-8286-7B5A-9B9972C1D4BD}"/>
            </ac:picMkLst>
          </pc:picChg>
          <pc:cxnChg chg="mod">
            <ac:chgData name="Rita Simões" userId="12adcc26-56ee-44d6-b37d-6ad95cb65a15" providerId="ADAL" clId="{5CC288F5-AC70-4067-AFF0-5A606177B677}" dt="2026-09-25T11:36:54.413" v="573" actId="14100"/>
            <ac:cxnSpMkLst>
              <pc:docMk/>
              <pc:sldMasterMk cId="0" sldId="2147483648"/>
              <pc:sldLayoutMk cId="2037265126" sldId="2147483677"/>
              <ac:cxnSpMk id="11" creationId="{CD6965FB-9EAF-F20A-8EFF-D7686EAC15B6}"/>
            </ac:cxnSpMkLst>
          </pc:cxnChg>
        </pc:sldLayoutChg>
        <pc:sldLayoutChg chg="modSp mod">
          <pc:chgData name="Rita Simões" userId="12adcc26-56ee-44d6-b37d-6ad95cb65a15" providerId="ADAL" clId="{5CC288F5-AC70-4067-AFF0-5A606177B677}" dt="2026-09-23T11:29:56.844" v="542" actId="12"/>
          <pc:sldLayoutMkLst>
            <pc:docMk/>
            <pc:sldMasterMk cId="0" sldId="2147483648"/>
            <pc:sldLayoutMk cId="2157301612" sldId="2147483706"/>
          </pc:sldLayoutMkLst>
          <pc:spChg chg="mod">
            <ac:chgData name="Rita Simões" userId="12adcc26-56ee-44d6-b37d-6ad95cb65a15" providerId="ADAL" clId="{5CC288F5-AC70-4067-AFF0-5A606177B677}" dt="2026-09-23T11:11:08.118" v="484" actId="1038"/>
            <ac:spMkLst>
              <pc:docMk/>
              <pc:sldMasterMk cId="0" sldId="2147483648"/>
              <pc:sldLayoutMk cId="2157301612" sldId="2147483706"/>
              <ac:spMk id="19" creationId="{61C784CB-6345-5F01-82F2-45C408D78C26}"/>
            </ac:spMkLst>
          </pc:spChg>
          <pc:spChg chg="mod">
            <ac:chgData name="Rita Simões" userId="12adcc26-56ee-44d6-b37d-6ad95cb65a15" providerId="ADAL" clId="{5CC288F5-AC70-4067-AFF0-5A606177B677}" dt="2026-09-23T11:29:46.561" v="541" actId="12"/>
            <ac:spMkLst>
              <pc:docMk/>
              <pc:sldMasterMk cId="0" sldId="2147483648"/>
              <pc:sldLayoutMk cId="2157301612" sldId="2147483706"/>
              <ac:spMk id="39" creationId="{DFBCB805-5D0C-72D2-C551-899EFB91A2F4}"/>
            </ac:spMkLst>
          </pc:spChg>
          <pc:picChg chg="mod">
            <ac:chgData name="Rita Simões" userId="12adcc26-56ee-44d6-b37d-6ad95cb65a15" providerId="ADAL" clId="{5CC288F5-AC70-4067-AFF0-5A606177B677}" dt="2026-09-23T11:13:41.089" v="514" actId="1076"/>
            <ac:picMkLst>
              <pc:docMk/>
              <pc:sldMasterMk cId="0" sldId="2147483648"/>
              <pc:sldLayoutMk cId="2157301612" sldId="2147483706"/>
              <ac:picMk id="2" creationId="{E233A1F9-5EAE-4FAF-3231-49B917718476}"/>
            </ac:picMkLst>
          </pc:picChg>
        </pc:sldLayoutChg>
        <pc:sldLayoutChg chg="modSp mod">
          <pc:chgData name="Rita Simões" userId="12adcc26-56ee-44d6-b37d-6ad95cb65a15" providerId="ADAL" clId="{5CC288F5-AC70-4067-AFF0-5A606177B677}" dt="2026-09-23T11:29:34.683" v="540" actId="12"/>
          <pc:sldLayoutMkLst>
            <pc:docMk/>
            <pc:sldMasterMk cId="0" sldId="2147483648"/>
            <pc:sldLayoutMk cId="1607984953" sldId="2147483707"/>
          </pc:sldLayoutMkLst>
          <pc:spChg chg="mod">
            <ac:chgData name="Rita Simões" userId="12adcc26-56ee-44d6-b37d-6ad95cb65a15" providerId="ADAL" clId="{5CC288F5-AC70-4067-AFF0-5A606177B677}" dt="2026-09-23T11:08:30.602" v="420" actId="1038"/>
            <ac:spMkLst>
              <pc:docMk/>
              <pc:sldMasterMk cId="0" sldId="2147483648"/>
              <pc:sldLayoutMk cId="1607984953" sldId="2147483707"/>
              <ac:spMk id="5" creationId="{21D0F902-3FF6-3E3C-8E62-D5162FF28E3B}"/>
            </ac:spMkLst>
          </pc:spChg>
          <pc:spChg chg="mod">
            <ac:chgData name="Rita Simões" userId="12adcc26-56ee-44d6-b37d-6ad95cb65a15" providerId="ADAL" clId="{5CC288F5-AC70-4067-AFF0-5A606177B677}" dt="2026-09-23T11:29:34.683" v="540" actId="12"/>
            <ac:spMkLst>
              <pc:docMk/>
              <pc:sldMasterMk cId="0" sldId="2147483648"/>
              <pc:sldLayoutMk cId="1607984953" sldId="2147483707"/>
              <ac:spMk id="9" creationId="{B0EA46DC-6065-3E56-4FEC-55A555CA7F71}"/>
            </ac:spMkLst>
          </pc:spChg>
          <pc:spChg chg="mod">
            <ac:chgData name="Rita Simões" userId="12adcc26-56ee-44d6-b37d-6ad95cb65a15" providerId="ADAL" clId="{5CC288F5-AC70-4067-AFF0-5A606177B677}" dt="2026-09-23T11:28:36.383" v="525" actId="12"/>
            <ac:spMkLst>
              <pc:docMk/>
              <pc:sldMasterMk cId="0" sldId="2147483648"/>
              <pc:sldLayoutMk cId="1607984953" sldId="2147483707"/>
              <ac:spMk id="13" creationId="{666796DE-419B-17D4-069C-C0B50D9D9464}"/>
            </ac:spMkLst>
          </pc:spChg>
          <pc:cxnChg chg="mod">
            <ac:chgData name="Rita Simões" userId="12adcc26-56ee-44d6-b37d-6ad95cb65a15" providerId="ADAL" clId="{5CC288F5-AC70-4067-AFF0-5A606177B677}" dt="2026-09-23T11:28:22.369" v="524" actId="14100"/>
            <ac:cxnSpMkLst>
              <pc:docMk/>
              <pc:sldMasterMk cId="0" sldId="2147483648"/>
              <pc:sldLayoutMk cId="1607984953" sldId="2147483707"/>
              <ac:cxnSpMk id="3" creationId="{9C09631C-666A-3B0B-B357-2A3789085E13}"/>
            </ac:cxnSpMkLst>
          </pc:cxnChg>
        </pc:sldLayoutChg>
        <pc:sldLayoutChg chg="modSp mod">
          <pc:chgData name="Rita Simões" userId="12adcc26-56ee-44d6-b37d-6ad95cb65a15" providerId="ADAL" clId="{5CC288F5-AC70-4067-AFF0-5A606177B677}" dt="2026-10-06T14:32:59.481" v="625" actId="208"/>
          <pc:sldLayoutMkLst>
            <pc:docMk/>
            <pc:sldMasterMk cId="0" sldId="2147483648"/>
            <pc:sldLayoutMk cId="4188772807" sldId="2147483710"/>
          </pc:sldLayoutMkLst>
          <pc:spChg chg="mod">
            <ac:chgData name="Rita Simões" userId="12adcc26-56ee-44d6-b37d-6ad95cb65a15" providerId="ADAL" clId="{5CC288F5-AC70-4067-AFF0-5A606177B677}" dt="2026-10-06T14:32:57.170" v="624" actId="208"/>
            <ac:spMkLst>
              <pc:docMk/>
              <pc:sldMasterMk cId="0" sldId="2147483648"/>
              <pc:sldLayoutMk cId="4188772807" sldId="2147483710"/>
              <ac:spMk id="17" creationId="{8DA36860-5A2B-3BE9-C7DA-6BDD34312109}"/>
            </ac:spMkLst>
          </pc:spChg>
          <pc:spChg chg="mod">
            <ac:chgData name="Rita Simões" userId="12adcc26-56ee-44d6-b37d-6ad95cb65a15" providerId="ADAL" clId="{5CC288F5-AC70-4067-AFF0-5A606177B677}" dt="2026-10-06T14:32:59.481" v="625" actId="208"/>
            <ac:spMkLst>
              <pc:docMk/>
              <pc:sldMasterMk cId="0" sldId="2147483648"/>
              <pc:sldLayoutMk cId="4188772807" sldId="2147483710"/>
              <ac:spMk id="29" creationId="{3E00F30F-768D-1D9D-8E93-5B10E4AED361}"/>
            </ac:spMkLst>
          </pc:spChg>
        </pc:sldLayoutChg>
      </pc:sldMasterChg>
    </pc:docChg>
  </pc:docChgLst>
  <pc:docChgLst>
    <pc:chgData name="LITVINA Zanda (CBE)" userId="0ea93b25-e8f8-4802-be8d-f03bade48813" providerId="ADAL" clId="{E1B28080-7EF7-4DAC-8E66-940534171572}"/>
    <pc:docChg chg="undo custSel mod delSld modSld modMainMaster">
      <pc:chgData name="LITVINA Zanda (CBE)" userId="0ea93b25-e8f8-4802-be8d-f03bade48813" providerId="ADAL" clId="{E1B28080-7EF7-4DAC-8E66-940534171572}" dt="2026-10-15T08:43:52.129" v="96" actId="20577"/>
      <pc:docMkLst>
        <pc:docMk/>
      </pc:docMkLst>
      <pc:sldChg chg="modSp mod">
        <pc:chgData name="LITVINA Zanda (CBE)" userId="0ea93b25-e8f8-4802-be8d-f03bade48813" providerId="ADAL" clId="{E1B28080-7EF7-4DAC-8E66-940534171572}" dt="2026-10-14T11:28:54.808" v="9" actId="20577"/>
        <pc:sldMkLst>
          <pc:docMk/>
          <pc:sldMk cId="433118844" sldId="333"/>
        </pc:sldMkLst>
        <pc:spChg chg="mod">
          <ac:chgData name="LITVINA Zanda (CBE)" userId="0ea93b25-e8f8-4802-be8d-f03bade48813" providerId="ADAL" clId="{E1B28080-7EF7-4DAC-8E66-940534171572}" dt="2026-10-14T11:28:52.225" v="4" actId="20577"/>
          <ac:spMkLst>
            <pc:docMk/>
            <pc:sldMk cId="433118844" sldId="333"/>
            <ac:spMk id="15" creationId="{5E67EFF2-86A9-BAD2-A941-F718D2960E03}"/>
          </ac:spMkLst>
        </pc:spChg>
        <pc:spChg chg="mod">
          <ac:chgData name="LITVINA Zanda (CBE)" userId="0ea93b25-e8f8-4802-be8d-f03bade48813" providerId="ADAL" clId="{E1B28080-7EF7-4DAC-8E66-940534171572}" dt="2026-10-14T11:28:54.808" v="9" actId="20577"/>
          <ac:spMkLst>
            <pc:docMk/>
            <pc:sldMk cId="433118844" sldId="333"/>
            <ac:spMk id="16" creationId="{6BEE5F9B-6600-9BDB-9CE3-F0C1C6779906}"/>
          </ac:spMkLst>
        </pc:spChg>
      </pc:sldChg>
      <pc:sldChg chg="addSp delSp modSp mod modNotesTx">
        <pc:chgData name="LITVINA Zanda (CBE)" userId="0ea93b25-e8f8-4802-be8d-f03bade48813" providerId="ADAL" clId="{E1B28080-7EF7-4DAC-8E66-940534171572}" dt="2026-10-15T08:42:58.263" v="95" actId="20577"/>
        <pc:sldMkLst>
          <pc:docMk/>
          <pc:sldMk cId="3102838546" sldId="347"/>
        </pc:sldMkLst>
        <pc:spChg chg="mod">
          <ac:chgData name="LITVINA Zanda (CBE)" userId="0ea93b25-e8f8-4802-be8d-f03bade48813" providerId="ADAL" clId="{E1B28080-7EF7-4DAC-8E66-940534171572}" dt="2026-10-15T08:35:55.241" v="92" actId="20577"/>
          <ac:spMkLst>
            <pc:docMk/>
            <pc:sldMk cId="3102838546" sldId="347"/>
            <ac:spMk id="18" creationId="{A027513E-051E-F96C-ED92-45134371F5EC}"/>
          </ac:spMkLst>
        </pc:spChg>
        <pc:spChg chg="mod topLvl modCrop">
          <ac:chgData name="LITVINA Zanda (CBE)" userId="0ea93b25-e8f8-4802-be8d-f03bade48813" providerId="ADAL" clId="{E1B28080-7EF7-4DAC-8E66-940534171572}" dt="2026-10-15T08:23:16.603" v="35" actId="1076"/>
          <ac:spMkLst>
            <pc:docMk/>
            <pc:sldMk cId="3102838546" sldId="347"/>
            <ac:spMk id="22" creationId="{4BB23627-C822-74A1-00B0-30B5A6301356}"/>
          </ac:spMkLst>
        </pc:spChg>
        <pc:grpChg chg="del mod ord">
          <ac:chgData name="LITVINA Zanda (CBE)" userId="0ea93b25-e8f8-4802-be8d-f03bade48813" providerId="ADAL" clId="{E1B28080-7EF7-4DAC-8E66-940534171572}" dt="2026-10-15T08:22:15.064" v="29" actId="478"/>
          <ac:grpSpMkLst>
            <pc:docMk/>
            <pc:sldMk cId="3102838546" sldId="347"/>
            <ac:grpSpMk id="21" creationId="{E24972E1-852A-7519-E4F8-8968EBCC157F}"/>
          </ac:grpSpMkLst>
        </pc:grpChg>
        <pc:picChg chg="add del mod">
          <ac:chgData name="LITVINA Zanda (CBE)" userId="0ea93b25-e8f8-4802-be8d-f03bade48813" providerId="ADAL" clId="{E1B28080-7EF7-4DAC-8E66-940534171572}" dt="2026-10-15T08:23:09.641" v="34" actId="478"/>
          <ac:picMkLst>
            <pc:docMk/>
            <pc:sldMk cId="3102838546" sldId="347"/>
            <ac:picMk id="5" creationId="{38DEC343-F9EF-73EF-C41C-786EDE295FD9}"/>
          </ac:picMkLst>
        </pc:picChg>
        <pc:picChg chg="add del mod ord">
          <ac:chgData name="LITVINA Zanda (CBE)" userId="0ea93b25-e8f8-4802-be8d-f03bade48813" providerId="ADAL" clId="{E1B28080-7EF7-4DAC-8E66-940534171572}" dt="2026-10-15T08:27:53.952" v="78" actId="478"/>
          <ac:picMkLst>
            <pc:docMk/>
            <pc:sldMk cId="3102838546" sldId="347"/>
            <ac:picMk id="7" creationId="{987CF560-8524-9AC8-218A-A60E01F5CEA9}"/>
          </ac:picMkLst>
        </pc:picChg>
        <pc:picChg chg="add del mod ord">
          <ac:chgData name="LITVINA Zanda (CBE)" userId="0ea93b25-e8f8-4802-be8d-f03bade48813" providerId="ADAL" clId="{E1B28080-7EF7-4DAC-8E66-940534171572}" dt="2026-10-15T08:28:09.400" v="83" actId="1037"/>
          <ac:picMkLst>
            <pc:docMk/>
            <pc:sldMk cId="3102838546" sldId="347"/>
            <ac:picMk id="8" creationId="{3EF0810D-A87E-356A-388A-585B984E24CC}"/>
          </ac:picMkLst>
        </pc:picChg>
        <pc:picChg chg="add mod">
          <ac:chgData name="LITVINA Zanda (CBE)" userId="0ea93b25-e8f8-4802-be8d-f03bade48813" providerId="ADAL" clId="{E1B28080-7EF7-4DAC-8E66-940534171572}" dt="2026-10-15T08:27:24.983" v="69"/>
          <ac:picMkLst>
            <pc:docMk/>
            <pc:sldMk cId="3102838546" sldId="347"/>
            <ac:picMk id="9" creationId="{639D56CD-91D6-2475-DBB8-FF8947F4517F}"/>
          </ac:picMkLst>
        </pc:picChg>
        <pc:picChg chg="add mod">
          <ac:chgData name="LITVINA Zanda (CBE)" userId="0ea93b25-e8f8-4802-be8d-f03bade48813" providerId="ADAL" clId="{E1B28080-7EF7-4DAC-8E66-940534171572}" dt="2026-10-15T08:28:52.965" v="89" actId="1076"/>
          <ac:picMkLst>
            <pc:docMk/>
            <pc:sldMk cId="3102838546" sldId="347"/>
            <ac:picMk id="11" creationId="{BC601FB9-AC6A-9703-D522-1361A709A87D}"/>
          </ac:picMkLst>
        </pc:picChg>
        <pc:picChg chg="del">
          <ac:chgData name="LITVINA Zanda (CBE)" userId="0ea93b25-e8f8-4802-be8d-f03bade48813" providerId="ADAL" clId="{E1B28080-7EF7-4DAC-8E66-940534171572}" dt="2026-10-15T08:28:45.602" v="86" actId="478"/>
          <ac:picMkLst>
            <pc:docMk/>
            <pc:sldMk cId="3102838546" sldId="347"/>
            <ac:picMk id="17" creationId="{DA703996-A0E9-0050-B08E-E9649FF54146}"/>
          </ac:picMkLst>
        </pc:picChg>
        <pc:picChg chg="del mod topLvl">
          <ac:chgData name="LITVINA Zanda (CBE)" userId="0ea93b25-e8f8-4802-be8d-f03bade48813" providerId="ADAL" clId="{E1B28080-7EF7-4DAC-8E66-940534171572}" dt="2026-10-15T08:22:15.064" v="29" actId="478"/>
          <ac:picMkLst>
            <pc:docMk/>
            <pc:sldMk cId="3102838546" sldId="347"/>
            <ac:picMk id="23" creationId="{B8AD7DD0-C1CB-0F0F-5252-C6542340544E}"/>
          </ac:picMkLst>
        </pc:picChg>
      </pc:sldChg>
      <pc:sldChg chg="del">
        <pc:chgData name="LITVINA Zanda (CBE)" userId="0ea93b25-e8f8-4802-be8d-f03bade48813" providerId="ADAL" clId="{E1B28080-7EF7-4DAC-8E66-940534171572}" dt="2026-10-15T07:56:54.263" v="12" actId="47"/>
        <pc:sldMkLst>
          <pc:docMk/>
          <pc:sldMk cId="1116869035" sldId="356"/>
        </pc:sldMkLst>
      </pc:sldChg>
      <pc:sldChg chg="addSp delSp modSp mod">
        <pc:chgData name="LITVINA Zanda (CBE)" userId="0ea93b25-e8f8-4802-be8d-f03bade48813" providerId="ADAL" clId="{E1B28080-7EF7-4DAC-8E66-940534171572}" dt="2026-10-15T08:24:48.204" v="38" actId="21"/>
        <pc:sldMkLst>
          <pc:docMk/>
          <pc:sldMk cId="182481292" sldId="357"/>
        </pc:sldMkLst>
        <pc:picChg chg="add del mod">
          <ac:chgData name="LITVINA Zanda (CBE)" userId="0ea93b25-e8f8-4802-be8d-f03bade48813" providerId="ADAL" clId="{E1B28080-7EF7-4DAC-8E66-940534171572}" dt="2026-10-15T08:24:48.204" v="38" actId="21"/>
          <ac:picMkLst>
            <pc:docMk/>
            <pc:sldMk cId="182481292" sldId="357"/>
            <ac:picMk id="6" creationId="{973D2BDB-3B94-43F0-CC16-1D4073CBC44D}"/>
          </ac:picMkLst>
        </pc:picChg>
      </pc:sldChg>
      <pc:sldChg chg="modNotesTx">
        <pc:chgData name="LITVINA Zanda (CBE)" userId="0ea93b25-e8f8-4802-be8d-f03bade48813" providerId="ADAL" clId="{E1B28080-7EF7-4DAC-8E66-940534171572}" dt="2026-10-15T08:43:52.129" v="96" actId="20577"/>
        <pc:sldMkLst>
          <pc:docMk/>
          <pc:sldMk cId="2378818503" sldId="363"/>
        </pc:sldMkLst>
      </pc:sldChg>
      <pc:sldMasterChg chg="addSp mod">
        <pc:chgData name="LITVINA Zanda (CBE)" userId="0ea93b25-e8f8-4802-be8d-f03bade48813" providerId="ADAL" clId="{E1B28080-7EF7-4DAC-8E66-940534171572}" dt="2026-10-14T11:29:00.975" v="10" actId="33475"/>
        <pc:sldMasterMkLst>
          <pc:docMk/>
          <pc:sldMasterMk cId="0" sldId="2147483648"/>
        </pc:sldMasterMkLst>
        <pc:spChg chg="add">
          <ac:chgData name="LITVINA Zanda (CBE)" userId="0ea93b25-e8f8-4802-be8d-f03bade48813" providerId="ADAL" clId="{E1B28080-7EF7-4DAC-8E66-940534171572}" dt="2026-10-14T11:29:00.975" v="10" actId="33475"/>
          <ac:spMkLst>
            <pc:docMk/>
            <pc:sldMasterMk cId="0" sldId="2147483648"/>
            <ac:spMk id="5" creationId="{46C99FFD-4D70-3549-42BC-B18AF45070EE}"/>
          </ac:spMkLst>
        </pc:spChg>
      </pc:sldMasterChg>
    </pc:docChg>
  </pc:docChgLst>
  <pc:docChgLst>
    <pc:chgData name="Mafalda Monteiro" userId="a485ecfc-82d0-41d7-913c-71abf4a6b667" providerId="ADAL" clId="{7E98D057-37C2-5FDA-BDE5-F8808C72CAE8}"/>
    <pc:docChg chg="undo redo custSel addSld delSld modSld sldOrd modMainMaster">
      <pc:chgData name="Mafalda Monteiro" userId="a485ecfc-82d0-41d7-913c-71abf4a6b667" providerId="ADAL" clId="{7E98D057-37C2-5FDA-BDE5-F8808C72CAE8}" dt="2026-09-25T11:50:12.210" v="2762" actId="1076"/>
      <pc:docMkLst>
        <pc:docMk/>
      </pc:docMkLst>
      <pc:sldChg chg="addSp modSp mod">
        <pc:chgData name="Mafalda Monteiro" userId="a485ecfc-82d0-41d7-913c-71abf4a6b667" providerId="ADAL" clId="{7E98D057-37C2-5FDA-BDE5-F8808C72CAE8}" dt="2026-09-25T11:46:08.273" v="2697" actId="1076"/>
        <pc:sldMkLst>
          <pc:docMk/>
          <pc:sldMk cId="433118844" sldId="333"/>
        </pc:sldMkLst>
        <pc:spChg chg="mod">
          <ac:chgData name="Mafalda Monteiro" userId="a485ecfc-82d0-41d7-913c-71abf4a6b667" providerId="ADAL" clId="{7E98D057-37C2-5FDA-BDE5-F8808C72CAE8}" dt="2026-09-25T07:42:53.038" v="1342" actId="14100"/>
          <ac:spMkLst>
            <pc:docMk/>
            <pc:sldMk cId="433118844" sldId="333"/>
            <ac:spMk id="4" creationId="{6ADD7968-35F3-C4EB-9F46-80D9C5644EAB}"/>
          </ac:spMkLst>
        </pc:spChg>
        <pc:picChg chg="add mod">
          <ac:chgData name="Mafalda Monteiro" userId="a485ecfc-82d0-41d7-913c-71abf4a6b667" providerId="ADAL" clId="{7E98D057-37C2-5FDA-BDE5-F8808C72CAE8}" dt="2026-09-25T11:45:58.498" v="2694" actId="14100"/>
          <ac:picMkLst>
            <pc:docMk/>
            <pc:sldMk cId="433118844" sldId="333"/>
            <ac:picMk id="12" creationId="{4093D6F8-30D7-6BF9-9765-227E1B8F9B2B}"/>
          </ac:picMkLst>
        </pc:picChg>
        <pc:picChg chg="add mod">
          <ac:chgData name="Mafalda Monteiro" userId="a485ecfc-82d0-41d7-913c-71abf4a6b667" providerId="ADAL" clId="{7E98D057-37C2-5FDA-BDE5-F8808C72CAE8}" dt="2026-09-25T11:46:08.273" v="2697" actId="1076"/>
          <ac:picMkLst>
            <pc:docMk/>
            <pc:sldMk cId="433118844" sldId="333"/>
            <ac:picMk id="13" creationId="{1C265A97-3CA1-93CF-F8A9-451F699F7859}"/>
          </ac:picMkLst>
        </pc:picChg>
      </pc:sldChg>
      <pc:sldChg chg="addSp delSp modSp mod">
        <pc:chgData name="Mafalda Monteiro" userId="a485ecfc-82d0-41d7-913c-71abf4a6b667" providerId="ADAL" clId="{7E98D057-37C2-5FDA-BDE5-F8808C72CAE8}" dt="2026-09-25T10:40:41.254" v="2662" actId="1036"/>
        <pc:sldMkLst>
          <pc:docMk/>
          <pc:sldMk cId="1482282496" sldId="343"/>
        </pc:sldMkLst>
        <pc:spChg chg="add mod">
          <ac:chgData name="Mafalda Monteiro" userId="a485ecfc-82d0-41d7-913c-71abf4a6b667" providerId="ADAL" clId="{7E98D057-37C2-5FDA-BDE5-F8808C72CAE8}" dt="2026-09-25T10:40:41.254" v="2662" actId="1036"/>
          <ac:spMkLst>
            <pc:docMk/>
            <pc:sldMk cId="1482282496" sldId="343"/>
            <ac:spMk id="4" creationId="{1DFB8DBA-B6FF-870E-F452-762EC18B659F}"/>
          </ac:spMkLst>
        </pc:spChg>
        <pc:spChg chg="mod">
          <ac:chgData name="Mafalda Monteiro" userId="a485ecfc-82d0-41d7-913c-71abf4a6b667" providerId="ADAL" clId="{7E98D057-37C2-5FDA-BDE5-F8808C72CAE8}" dt="2026-09-25T10:20:24.860" v="2494" actId="14100"/>
          <ac:spMkLst>
            <pc:docMk/>
            <pc:sldMk cId="1482282496" sldId="343"/>
            <ac:spMk id="16" creationId="{E895F111-4663-8E69-2CAA-0785FC6D2D42}"/>
          </ac:spMkLst>
        </pc:spChg>
        <pc:spChg chg="mod">
          <ac:chgData name="Mafalda Monteiro" userId="a485ecfc-82d0-41d7-913c-71abf4a6b667" providerId="ADAL" clId="{7E98D057-37C2-5FDA-BDE5-F8808C72CAE8}" dt="2026-09-25T10:27:13.566" v="2616" actId="120"/>
          <ac:spMkLst>
            <pc:docMk/>
            <pc:sldMk cId="1482282496" sldId="343"/>
            <ac:spMk id="17" creationId="{89317313-3B8D-E8DA-68D3-473E97B27A7C}"/>
          </ac:spMkLst>
        </pc:spChg>
        <pc:picChg chg="mod">
          <ac:chgData name="Mafalda Monteiro" userId="a485ecfc-82d0-41d7-913c-71abf4a6b667" providerId="ADAL" clId="{7E98D057-37C2-5FDA-BDE5-F8808C72CAE8}" dt="2026-09-25T10:29:40.761" v="2619" actId="1076"/>
          <ac:picMkLst>
            <pc:docMk/>
            <pc:sldMk cId="1482282496" sldId="343"/>
            <ac:picMk id="12" creationId="{6C15B043-1E75-A0F0-D8F1-FD0ADBE23897}"/>
          </ac:picMkLst>
        </pc:picChg>
        <pc:picChg chg="mod">
          <ac:chgData name="Mafalda Monteiro" userId="a485ecfc-82d0-41d7-913c-71abf4a6b667" providerId="ADAL" clId="{7E98D057-37C2-5FDA-BDE5-F8808C72CAE8}" dt="2026-09-25T10:27:01.032" v="2615" actId="1037"/>
          <ac:picMkLst>
            <pc:docMk/>
            <pc:sldMk cId="1482282496" sldId="343"/>
            <ac:picMk id="19" creationId="{CC2D1472-1EC3-D5B1-F4C4-1829AF164ADA}"/>
          </ac:picMkLst>
        </pc:picChg>
        <pc:picChg chg="mod">
          <ac:chgData name="Mafalda Monteiro" userId="a485ecfc-82d0-41d7-913c-71abf4a6b667" providerId="ADAL" clId="{7E98D057-37C2-5FDA-BDE5-F8808C72CAE8}" dt="2026-09-25T10:30:29.700" v="2633" actId="14100"/>
          <ac:picMkLst>
            <pc:docMk/>
            <pc:sldMk cId="1482282496" sldId="343"/>
            <ac:picMk id="25" creationId="{FF30D0B9-D16A-FAC9-5A9D-9D04FC13C568}"/>
          </ac:picMkLst>
        </pc:picChg>
      </pc:sldChg>
      <pc:sldChg chg="addSp delSp modSp new mod">
        <pc:chgData name="Mafalda Monteiro" userId="a485ecfc-82d0-41d7-913c-71abf4a6b667" providerId="ADAL" clId="{7E98D057-37C2-5FDA-BDE5-F8808C72CAE8}" dt="2026-09-25T09:59:29.382" v="2163" actId="1038"/>
        <pc:sldMkLst>
          <pc:docMk/>
          <pc:sldMk cId="3102838546" sldId="347"/>
        </pc:sldMkLst>
        <pc:spChg chg="mod">
          <ac:chgData name="Mafalda Monteiro" userId="a485ecfc-82d0-41d7-913c-71abf4a6b667" providerId="ADAL" clId="{7E98D057-37C2-5FDA-BDE5-F8808C72CAE8}" dt="2026-09-23T08:24:52.048" v="388"/>
          <ac:spMkLst>
            <pc:docMk/>
            <pc:sldMk cId="3102838546" sldId="347"/>
            <ac:spMk id="3" creationId="{68A8CFFB-5828-8F01-294E-2133EEF8DB78}"/>
          </ac:spMkLst>
        </pc:spChg>
        <pc:spChg chg="add mod">
          <ac:chgData name="Mafalda Monteiro" userId="a485ecfc-82d0-41d7-913c-71abf4a6b667" providerId="ADAL" clId="{7E98D057-37C2-5FDA-BDE5-F8808C72CAE8}" dt="2026-09-23T08:24:42.057" v="386"/>
          <ac:spMkLst>
            <pc:docMk/>
            <pc:sldMk cId="3102838546" sldId="347"/>
            <ac:spMk id="16" creationId="{C4C32AA0-3DDD-6A16-3750-7B98ECFB9586}"/>
          </ac:spMkLst>
        </pc:spChg>
        <pc:spChg chg="add mod">
          <ac:chgData name="Mafalda Monteiro" userId="a485ecfc-82d0-41d7-913c-71abf4a6b667" providerId="ADAL" clId="{7E98D057-37C2-5FDA-BDE5-F8808C72CAE8}" dt="2026-09-23T08:24:42.057" v="386"/>
          <ac:spMkLst>
            <pc:docMk/>
            <pc:sldMk cId="3102838546" sldId="347"/>
            <ac:spMk id="18" creationId="{A027513E-051E-F96C-ED92-45134371F5EC}"/>
          </ac:spMkLst>
        </pc:spChg>
        <pc:spChg chg="add mod">
          <ac:chgData name="Mafalda Monteiro" userId="a485ecfc-82d0-41d7-913c-71abf4a6b667" providerId="ADAL" clId="{7E98D057-37C2-5FDA-BDE5-F8808C72CAE8}" dt="2026-09-23T08:24:42.057" v="386"/>
          <ac:spMkLst>
            <pc:docMk/>
            <pc:sldMk cId="3102838546" sldId="347"/>
            <ac:spMk id="19" creationId="{53F627BB-AD8B-3F2B-97C1-925C9036CC68}"/>
          </ac:spMkLst>
        </pc:spChg>
        <pc:spChg chg="mod">
          <ac:chgData name="Mafalda Monteiro" userId="a485ecfc-82d0-41d7-913c-71abf4a6b667" providerId="ADAL" clId="{7E98D057-37C2-5FDA-BDE5-F8808C72CAE8}" dt="2026-09-23T08:24:42.057" v="386"/>
          <ac:spMkLst>
            <pc:docMk/>
            <pc:sldMk cId="3102838546" sldId="347"/>
            <ac:spMk id="22" creationId="{4BB23627-C822-74A1-00B0-30B5A6301356}"/>
          </ac:spMkLst>
        </pc:spChg>
        <pc:picChg chg="add mod">
          <ac:chgData name="Mafalda Monteiro" userId="a485ecfc-82d0-41d7-913c-71abf4a6b667" providerId="ADAL" clId="{7E98D057-37C2-5FDA-BDE5-F8808C72CAE8}" dt="2026-09-25T09:59:29.382" v="2163" actId="1038"/>
          <ac:picMkLst>
            <pc:docMk/>
            <pc:sldMk cId="3102838546" sldId="347"/>
            <ac:picMk id="8" creationId="{3EF0810D-A87E-356A-388A-585B984E24CC}"/>
          </ac:picMkLst>
        </pc:picChg>
        <pc:picChg chg="add mod">
          <ac:chgData name="Mafalda Monteiro" userId="a485ecfc-82d0-41d7-913c-71abf4a6b667" providerId="ADAL" clId="{7E98D057-37C2-5FDA-BDE5-F8808C72CAE8}" dt="2026-09-25T09:59:21.180" v="2161" actId="14100"/>
          <ac:picMkLst>
            <pc:docMk/>
            <pc:sldMk cId="3102838546" sldId="347"/>
            <ac:picMk id="14" creationId="{EB3DDA14-BA95-04CA-5C5E-0F9EDAC6249D}"/>
          </ac:picMkLst>
        </pc:picChg>
        <pc:picChg chg="add mod">
          <ac:chgData name="Mafalda Monteiro" userId="a485ecfc-82d0-41d7-913c-71abf4a6b667" providerId="ADAL" clId="{7E98D057-37C2-5FDA-BDE5-F8808C72CAE8}" dt="2026-09-23T08:24:42.057" v="386"/>
          <ac:picMkLst>
            <pc:docMk/>
            <pc:sldMk cId="3102838546" sldId="347"/>
            <ac:picMk id="15" creationId="{078F113D-59A9-F37C-84CA-568082464A9E}"/>
          </ac:picMkLst>
        </pc:picChg>
        <pc:picChg chg="add mod">
          <ac:chgData name="Mafalda Monteiro" userId="a485ecfc-82d0-41d7-913c-71abf4a6b667" providerId="ADAL" clId="{7E98D057-37C2-5FDA-BDE5-F8808C72CAE8}" dt="2026-09-23T08:24:42.057" v="386"/>
          <ac:picMkLst>
            <pc:docMk/>
            <pc:sldMk cId="3102838546" sldId="347"/>
            <ac:picMk id="20" creationId="{9DCC8313-F7CC-61F3-7DC1-3A31B018445C}"/>
          </ac:picMkLst>
        </pc:picChg>
      </pc:sldChg>
      <pc:sldChg chg="addSp delSp modSp new mod">
        <pc:chgData name="Mafalda Monteiro" userId="a485ecfc-82d0-41d7-913c-71abf4a6b667" providerId="ADAL" clId="{7E98D057-37C2-5FDA-BDE5-F8808C72CAE8}" dt="2026-09-25T09:37:41.324" v="1992" actId="478"/>
        <pc:sldMkLst>
          <pc:docMk/>
          <pc:sldMk cId="2893653431" sldId="349"/>
        </pc:sldMkLst>
        <pc:spChg chg="add mod">
          <ac:chgData name="Mafalda Monteiro" userId="a485ecfc-82d0-41d7-913c-71abf4a6b667" providerId="ADAL" clId="{7E98D057-37C2-5FDA-BDE5-F8808C72CAE8}" dt="2026-09-25T09:37:30.252" v="1984"/>
          <ac:spMkLst>
            <pc:docMk/>
            <pc:sldMk cId="2893653431" sldId="349"/>
            <ac:spMk id="6" creationId="{15049589-12BB-3067-40B2-38C2BDF0A962}"/>
          </ac:spMkLst>
        </pc:spChg>
        <pc:spChg chg="mod">
          <ac:chgData name="Mafalda Monteiro" userId="a485ecfc-82d0-41d7-913c-71abf4a6b667" providerId="ADAL" clId="{7E98D057-37C2-5FDA-BDE5-F8808C72CAE8}" dt="2026-09-23T08:35:34.158" v="460" actId="20577"/>
          <ac:spMkLst>
            <pc:docMk/>
            <pc:sldMk cId="2893653431" sldId="349"/>
            <ac:spMk id="10" creationId="{9F36D36F-EB42-10DB-B8EC-C150A1A69CE3}"/>
          </ac:spMkLst>
        </pc:spChg>
        <pc:picChg chg="add mod ord">
          <ac:chgData name="Mafalda Monteiro" userId="a485ecfc-82d0-41d7-913c-71abf4a6b667" providerId="ADAL" clId="{7E98D057-37C2-5FDA-BDE5-F8808C72CAE8}" dt="2026-09-25T09:31:59.243" v="1942" actId="1037"/>
          <ac:picMkLst>
            <pc:docMk/>
            <pc:sldMk cId="2893653431" sldId="349"/>
            <ac:picMk id="13" creationId="{29464589-85EC-EF62-926D-B29ADB7CEF4E}"/>
          </ac:picMkLst>
        </pc:picChg>
      </pc:sldChg>
      <pc:sldChg chg="modSp new mod ord">
        <pc:chgData name="Mafalda Monteiro" userId="a485ecfc-82d0-41d7-913c-71abf4a6b667" providerId="ADAL" clId="{7E98D057-37C2-5FDA-BDE5-F8808C72CAE8}" dt="2026-09-23T10:00:35.507" v="848" actId="1076"/>
        <pc:sldMkLst>
          <pc:docMk/>
          <pc:sldMk cId="3943410110" sldId="351"/>
        </pc:sldMkLst>
        <pc:spChg chg="mod">
          <ac:chgData name="Mafalda Monteiro" userId="a485ecfc-82d0-41d7-913c-71abf4a6b667" providerId="ADAL" clId="{7E98D057-37C2-5FDA-BDE5-F8808C72CAE8}" dt="2026-09-23T08:46:54.825" v="625"/>
          <ac:spMkLst>
            <pc:docMk/>
            <pc:sldMk cId="3943410110" sldId="351"/>
            <ac:spMk id="2" creationId="{226F198C-C942-863A-4E23-5349625D0191}"/>
          </ac:spMkLst>
        </pc:spChg>
        <pc:spChg chg="mod">
          <ac:chgData name="Mafalda Monteiro" userId="a485ecfc-82d0-41d7-913c-71abf4a6b667" providerId="ADAL" clId="{7E98D057-37C2-5FDA-BDE5-F8808C72CAE8}" dt="2026-09-23T10:00:22.669" v="845" actId="1076"/>
          <ac:spMkLst>
            <pc:docMk/>
            <pc:sldMk cId="3943410110" sldId="351"/>
            <ac:spMk id="3" creationId="{EAFFCE54-5FA9-ACE9-E54C-199774349ED7}"/>
          </ac:spMkLst>
        </pc:spChg>
        <pc:spChg chg="mod">
          <ac:chgData name="Mafalda Monteiro" userId="a485ecfc-82d0-41d7-913c-71abf4a6b667" providerId="ADAL" clId="{7E98D057-37C2-5FDA-BDE5-F8808C72CAE8}" dt="2026-09-23T10:00:31.708" v="847" actId="1076"/>
          <ac:spMkLst>
            <pc:docMk/>
            <pc:sldMk cId="3943410110" sldId="351"/>
            <ac:spMk id="4" creationId="{65E2693D-831F-B141-9A85-61BF0BA2F2C8}"/>
          </ac:spMkLst>
        </pc:spChg>
        <pc:spChg chg="mod">
          <ac:chgData name="Mafalda Monteiro" userId="a485ecfc-82d0-41d7-913c-71abf4a6b667" providerId="ADAL" clId="{7E98D057-37C2-5FDA-BDE5-F8808C72CAE8}" dt="2026-09-23T10:00:35.507" v="848" actId="1076"/>
          <ac:spMkLst>
            <pc:docMk/>
            <pc:sldMk cId="3943410110" sldId="351"/>
            <ac:spMk id="5" creationId="{6E571DC1-ED38-33FF-BC71-EE0020D41CEB}"/>
          </ac:spMkLst>
        </pc:spChg>
      </pc:sldChg>
      <pc:sldChg chg="addSp delSp modSp new mod ord">
        <pc:chgData name="Mafalda Monteiro" userId="a485ecfc-82d0-41d7-913c-71abf4a6b667" providerId="ADAL" clId="{7E98D057-37C2-5FDA-BDE5-F8808C72CAE8}" dt="2026-09-23T10:44:20.233" v="1057" actId="20578"/>
        <pc:sldMkLst>
          <pc:docMk/>
          <pc:sldMk cId="2524789993" sldId="355"/>
        </pc:sldMkLst>
        <pc:spChg chg="mod">
          <ac:chgData name="Mafalda Monteiro" userId="a485ecfc-82d0-41d7-913c-71abf4a6b667" providerId="ADAL" clId="{7E98D057-37C2-5FDA-BDE5-F8808C72CAE8}" dt="2026-09-23T10:44:17.748" v="1056" actId="20577"/>
          <ac:spMkLst>
            <pc:docMk/>
            <pc:sldMk cId="2524789993" sldId="355"/>
            <ac:spMk id="3" creationId="{151C364D-C3AF-A124-5187-300173D459A5}"/>
          </ac:spMkLst>
        </pc:spChg>
        <pc:spChg chg="add mod">
          <ac:chgData name="Mafalda Monteiro" userId="a485ecfc-82d0-41d7-913c-71abf4a6b667" providerId="ADAL" clId="{7E98D057-37C2-5FDA-BDE5-F8808C72CAE8}" dt="2026-09-23T10:44:12.049" v="1050"/>
          <ac:spMkLst>
            <pc:docMk/>
            <pc:sldMk cId="2524789993" sldId="355"/>
            <ac:spMk id="46" creationId="{D70F2F04-3F51-7D16-35F8-AF008C75B85A}"/>
          </ac:spMkLst>
        </pc:spChg>
        <pc:spChg chg="add mod">
          <ac:chgData name="Mafalda Monteiro" userId="a485ecfc-82d0-41d7-913c-71abf4a6b667" providerId="ADAL" clId="{7E98D057-37C2-5FDA-BDE5-F8808C72CAE8}" dt="2026-09-23T10:44:12.049" v="1050"/>
          <ac:spMkLst>
            <pc:docMk/>
            <pc:sldMk cId="2524789993" sldId="355"/>
            <ac:spMk id="48" creationId="{E588CC83-6900-7494-32C3-8066539FC5F9}"/>
          </ac:spMkLst>
        </pc:spChg>
        <pc:spChg chg="add mod">
          <ac:chgData name="Mafalda Monteiro" userId="a485ecfc-82d0-41d7-913c-71abf4a6b667" providerId="ADAL" clId="{7E98D057-37C2-5FDA-BDE5-F8808C72CAE8}" dt="2026-09-23T10:44:12.049" v="1050"/>
          <ac:spMkLst>
            <pc:docMk/>
            <pc:sldMk cId="2524789993" sldId="355"/>
            <ac:spMk id="50" creationId="{85EB64B5-C9E4-C175-5776-9657176CDCCD}"/>
          </ac:spMkLst>
        </pc:spChg>
        <pc:spChg chg="add mod">
          <ac:chgData name="Mafalda Monteiro" userId="a485ecfc-82d0-41d7-913c-71abf4a6b667" providerId="ADAL" clId="{7E98D057-37C2-5FDA-BDE5-F8808C72CAE8}" dt="2026-09-23T10:44:12.049" v="1050"/>
          <ac:spMkLst>
            <pc:docMk/>
            <pc:sldMk cId="2524789993" sldId="355"/>
            <ac:spMk id="51" creationId="{28657772-A7DC-52BC-7B1B-A3103641D909}"/>
          </ac:spMkLst>
        </pc:spChg>
        <pc:spChg chg="add mod">
          <ac:chgData name="Mafalda Monteiro" userId="a485ecfc-82d0-41d7-913c-71abf4a6b667" providerId="ADAL" clId="{7E98D057-37C2-5FDA-BDE5-F8808C72CAE8}" dt="2026-09-23T10:44:12.049" v="1050"/>
          <ac:spMkLst>
            <pc:docMk/>
            <pc:sldMk cId="2524789993" sldId="355"/>
            <ac:spMk id="52" creationId="{639C6013-6AD2-F37D-6D3E-0008413F6091}"/>
          </ac:spMkLst>
        </pc:spChg>
        <pc:spChg chg="add mod">
          <ac:chgData name="Mafalda Monteiro" userId="a485ecfc-82d0-41d7-913c-71abf4a6b667" providerId="ADAL" clId="{7E98D057-37C2-5FDA-BDE5-F8808C72CAE8}" dt="2026-09-23T10:44:12.049" v="1050"/>
          <ac:spMkLst>
            <pc:docMk/>
            <pc:sldMk cId="2524789993" sldId="355"/>
            <ac:spMk id="53" creationId="{451D6F37-18C5-5880-B03A-C252AF03BF76}"/>
          </ac:spMkLst>
        </pc:spChg>
        <pc:spChg chg="add mod">
          <ac:chgData name="Mafalda Monteiro" userId="a485ecfc-82d0-41d7-913c-71abf4a6b667" providerId="ADAL" clId="{7E98D057-37C2-5FDA-BDE5-F8808C72CAE8}" dt="2026-09-23T10:44:12.049" v="1050"/>
          <ac:spMkLst>
            <pc:docMk/>
            <pc:sldMk cId="2524789993" sldId="355"/>
            <ac:spMk id="54" creationId="{AD390828-630F-52E9-6060-C02874AF7827}"/>
          </ac:spMkLst>
        </pc:spChg>
        <pc:spChg chg="add mod">
          <ac:chgData name="Mafalda Monteiro" userId="a485ecfc-82d0-41d7-913c-71abf4a6b667" providerId="ADAL" clId="{7E98D057-37C2-5FDA-BDE5-F8808C72CAE8}" dt="2026-09-23T10:44:12.049" v="1050"/>
          <ac:spMkLst>
            <pc:docMk/>
            <pc:sldMk cId="2524789993" sldId="355"/>
            <ac:spMk id="55" creationId="{7EE3B940-B3C8-8C40-8899-7C4885EAA862}"/>
          </ac:spMkLst>
        </pc:spChg>
        <pc:spChg chg="add mod">
          <ac:chgData name="Mafalda Monteiro" userId="a485ecfc-82d0-41d7-913c-71abf4a6b667" providerId="ADAL" clId="{7E98D057-37C2-5FDA-BDE5-F8808C72CAE8}" dt="2026-09-23T10:44:12.049" v="1050"/>
          <ac:spMkLst>
            <pc:docMk/>
            <pc:sldMk cId="2524789993" sldId="355"/>
            <ac:spMk id="56" creationId="{5F2597C0-6F7E-B2A2-893F-1A5198D40C8E}"/>
          </ac:spMkLst>
        </pc:spChg>
        <pc:spChg chg="add mod">
          <ac:chgData name="Mafalda Monteiro" userId="a485ecfc-82d0-41d7-913c-71abf4a6b667" providerId="ADAL" clId="{7E98D057-37C2-5FDA-BDE5-F8808C72CAE8}" dt="2026-09-23T10:44:12.049" v="1050"/>
          <ac:spMkLst>
            <pc:docMk/>
            <pc:sldMk cId="2524789993" sldId="355"/>
            <ac:spMk id="57" creationId="{277A98FB-AECF-DA7E-0133-5F336E66C176}"/>
          </ac:spMkLst>
        </pc:spChg>
      </pc:sldChg>
      <pc:sldChg chg="addSp delSp modSp new mod">
        <pc:chgData name="Mafalda Monteiro" userId="a485ecfc-82d0-41d7-913c-71abf4a6b667" providerId="ADAL" clId="{7E98D057-37C2-5FDA-BDE5-F8808C72CAE8}" dt="2026-09-25T10:43:37.930" v="2686" actId="1076"/>
        <pc:sldMkLst>
          <pc:docMk/>
          <pc:sldMk cId="182481292" sldId="357"/>
        </pc:sldMkLst>
        <pc:spChg chg="mod">
          <ac:chgData name="Mafalda Monteiro" userId="a485ecfc-82d0-41d7-913c-71abf4a6b667" providerId="ADAL" clId="{7E98D057-37C2-5FDA-BDE5-F8808C72CAE8}" dt="2026-09-25T08:11:02.596" v="1440"/>
          <ac:spMkLst>
            <pc:docMk/>
            <pc:sldMk cId="182481292" sldId="357"/>
            <ac:spMk id="3" creationId="{7D71C7E4-BE6D-43E1-79B0-2FBE975C2AF6}"/>
          </ac:spMkLst>
        </pc:spChg>
        <pc:spChg chg="mod">
          <ac:chgData name="Mafalda Monteiro" userId="a485ecfc-82d0-41d7-913c-71abf4a6b667" providerId="ADAL" clId="{7E98D057-37C2-5FDA-BDE5-F8808C72CAE8}" dt="2026-09-25T10:43:37.930" v="2686" actId="1076"/>
          <ac:spMkLst>
            <pc:docMk/>
            <pc:sldMk cId="182481292" sldId="357"/>
            <ac:spMk id="4" creationId="{1EC6DA72-029D-6163-B7CE-29B38E2E02E0}"/>
          </ac:spMkLst>
        </pc:spChg>
      </pc:sldChg>
      <pc:sldMasterChg chg="addSldLayout delSldLayout modSldLayout sldLayoutOrd">
        <pc:chgData name="Mafalda Monteiro" userId="a485ecfc-82d0-41d7-913c-71abf4a6b667" providerId="ADAL" clId="{7E98D057-37C2-5FDA-BDE5-F8808C72CAE8}" dt="2026-09-25T11:49:51.306" v="2750" actId="1076"/>
        <pc:sldMasterMkLst>
          <pc:docMk/>
          <pc:sldMasterMk cId="0" sldId="2147483648"/>
        </pc:sldMasterMkLst>
        <pc:sldLayoutChg chg="addSp delSp modSp mod">
          <pc:chgData name="Mafalda Monteiro" userId="a485ecfc-82d0-41d7-913c-71abf4a6b667" providerId="ADAL" clId="{7E98D057-37C2-5FDA-BDE5-F8808C72CAE8}" dt="2026-09-25T11:45:50.903" v="2692" actId="1076"/>
          <pc:sldLayoutMkLst>
            <pc:docMk/>
            <pc:sldMasterMk cId="0" sldId="2147483648"/>
            <pc:sldLayoutMk cId="0" sldId="2147483662"/>
          </pc:sldLayoutMkLst>
          <pc:spChg chg="add mod">
            <ac:chgData name="Mafalda Monteiro" userId="a485ecfc-82d0-41d7-913c-71abf4a6b667" providerId="ADAL" clId="{7E98D057-37C2-5FDA-BDE5-F8808C72CAE8}" dt="2026-09-25T11:45:50.903" v="2692" actId="1076"/>
            <ac:spMkLst>
              <pc:docMk/>
              <pc:sldMasterMk cId="0" sldId="2147483648"/>
              <pc:sldLayoutMk cId="0" sldId="2147483662"/>
              <ac:spMk id="14" creationId="{AE803D50-C474-60F3-D38C-A6918FD2BD5D}"/>
            </ac:spMkLst>
          </pc:spChg>
          <pc:spChg chg="mod">
            <ac:chgData name="Mafalda Monteiro" userId="a485ecfc-82d0-41d7-913c-71abf4a6b667" providerId="ADAL" clId="{7E98D057-37C2-5FDA-BDE5-F8808C72CAE8}" dt="2026-09-25T07:38:12.464" v="1308" actId="14100"/>
            <ac:spMkLst>
              <pc:docMk/>
              <pc:sldMasterMk cId="0" sldId="2147483648"/>
              <pc:sldLayoutMk cId="0" sldId="2147483662"/>
              <ac:spMk id="18" creationId="{FAD18E88-9890-28FA-B1B2-5E006039E3E4}"/>
            </ac:spMkLst>
          </pc:spChg>
          <pc:spChg chg="add mod">
            <ac:chgData name="Mafalda Monteiro" userId="a485ecfc-82d0-41d7-913c-71abf4a6b667" providerId="ADAL" clId="{7E98D057-37C2-5FDA-BDE5-F8808C72CAE8}" dt="2026-09-25T11:45:50.903" v="2692" actId="1076"/>
            <ac:spMkLst>
              <pc:docMk/>
              <pc:sldMasterMk cId="0" sldId="2147483648"/>
              <pc:sldLayoutMk cId="0" sldId="2147483662"/>
              <ac:spMk id="21" creationId="{D75C7C6E-7165-7F27-14AE-49B3A1EB57B4}"/>
            </ac:spMkLst>
          </pc:spChg>
          <pc:spChg chg="mod">
            <ac:chgData name="Mafalda Monteiro" userId="a485ecfc-82d0-41d7-913c-71abf4a6b667" providerId="ADAL" clId="{7E98D057-37C2-5FDA-BDE5-F8808C72CAE8}" dt="2026-09-25T07:38:48.180" v="1316" actId="14100"/>
            <ac:spMkLst>
              <pc:docMk/>
              <pc:sldMasterMk cId="0" sldId="2147483648"/>
              <pc:sldLayoutMk cId="0" sldId="2147483662"/>
              <ac:spMk id="23" creationId="{883FDEFC-E57C-ED6D-BD01-6F24CC9DCDAF}"/>
            </ac:spMkLst>
          </pc:spChg>
          <pc:picChg chg="mod">
            <ac:chgData name="Mafalda Monteiro" userId="a485ecfc-82d0-41d7-913c-71abf4a6b667" providerId="ADAL" clId="{7E98D057-37C2-5FDA-BDE5-F8808C72CAE8}" dt="2026-09-25T07:38:30.928" v="1313" actId="1076"/>
            <ac:picMkLst>
              <pc:docMk/>
              <pc:sldMasterMk cId="0" sldId="2147483648"/>
              <pc:sldLayoutMk cId="0" sldId="2147483662"/>
              <ac:picMk id="32" creationId="{54884B04-0866-0D61-B049-3833040640E6}"/>
            </ac:picMkLst>
          </pc:picChg>
        </pc:sldLayoutChg>
        <pc:sldLayoutChg chg="addSp delSp modSp mod">
          <pc:chgData name="Mafalda Monteiro" userId="a485ecfc-82d0-41d7-913c-71abf4a6b667" providerId="ADAL" clId="{7E98D057-37C2-5FDA-BDE5-F8808C72CAE8}" dt="2026-09-25T08:45:08.621" v="1794" actId="1076"/>
          <pc:sldLayoutMkLst>
            <pc:docMk/>
            <pc:sldMasterMk cId="0" sldId="2147483648"/>
            <pc:sldLayoutMk cId="1396841418" sldId="2147483670"/>
          </pc:sldLayoutMkLst>
          <pc:spChg chg="mod">
            <ac:chgData name="Mafalda Monteiro" userId="a485ecfc-82d0-41d7-913c-71abf4a6b667" providerId="ADAL" clId="{7E98D057-37C2-5FDA-BDE5-F8808C72CAE8}" dt="2026-09-23T10:41:25.531" v="1019" actId="14100"/>
            <ac:spMkLst>
              <pc:docMk/>
              <pc:sldMasterMk cId="0" sldId="2147483648"/>
              <pc:sldLayoutMk cId="1396841418" sldId="2147483670"/>
              <ac:spMk id="3" creationId="{298F56B5-5157-3231-8CF7-A51D5D83055C}"/>
            </ac:spMkLst>
          </pc:spChg>
          <pc:spChg chg="add mod">
            <ac:chgData name="Mafalda Monteiro" userId="a485ecfc-82d0-41d7-913c-71abf4a6b667" providerId="ADAL" clId="{7E98D057-37C2-5FDA-BDE5-F8808C72CAE8}" dt="2026-09-25T08:44:03.199" v="1773" actId="1076"/>
            <ac:spMkLst>
              <pc:docMk/>
              <pc:sldMasterMk cId="0" sldId="2147483648"/>
              <pc:sldLayoutMk cId="1396841418" sldId="2147483670"/>
              <ac:spMk id="4" creationId="{C5186401-1934-5893-B788-C231C5878E2E}"/>
            </ac:spMkLst>
          </pc:spChg>
          <pc:spChg chg="add mod">
            <ac:chgData name="Mafalda Monteiro" userId="a485ecfc-82d0-41d7-913c-71abf4a6b667" providerId="ADAL" clId="{7E98D057-37C2-5FDA-BDE5-F8808C72CAE8}" dt="2026-09-25T08:39:01.720" v="1700" actId="1036"/>
            <ac:spMkLst>
              <pc:docMk/>
              <pc:sldMasterMk cId="0" sldId="2147483648"/>
              <pc:sldLayoutMk cId="1396841418" sldId="2147483670"/>
              <ac:spMk id="5" creationId="{3710AABD-44C7-9410-3D64-19417BA2C4D5}"/>
            </ac:spMkLst>
          </pc:spChg>
          <pc:spChg chg="add mod">
            <ac:chgData name="Mafalda Monteiro" userId="a485ecfc-82d0-41d7-913c-71abf4a6b667" providerId="ADAL" clId="{7E98D057-37C2-5FDA-BDE5-F8808C72CAE8}" dt="2026-09-25T08:40:34.309" v="1726" actId="1035"/>
            <ac:spMkLst>
              <pc:docMk/>
              <pc:sldMasterMk cId="0" sldId="2147483648"/>
              <pc:sldLayoutMk cId="1396841418" sldId="2147483670"/>
              <ac:spMk id="9" creationId="{83836588-001C-173A-A91D-9FC6DC7E5EDD}"/>
            </ac:spMkLst>
          </pc:spChg>
          <pc:spChg chg="add mod">
            <ac:chgData name="Mafalda Monteiro" userId="a485ecfc-82d0-41d7-913c-71abf4a6b667" providerId="ADAL" clId="{7E98D057-37C2-5FDA-BDE5-F8808C72CAE8}" dt="2026-09-25T08:40:32.310" v="1725" actId="1035"/>
            <ac:spMkLst>
              <pc:docMk/>
              <pc:sldMasterMk cId="0" sldId="2147483648"/>
              <pc:sldLayoutMk cId="1396841418" sldId="2147483670"/>
              <ac:spMk id="11" creationId="{ECE0441A-0859-CDFC-D9E1-CB172DAB348A}"/>
            </ac:spMkLst>
          </pc:spChg>
          <pc:spChg chg="add mod">
            <ac:chgData name="Mafalda Monteiro" userId="a485ecfc-82d0-41d7-913c-71abf4a6b667" providerId="ADAL" clId="{7E98D057-37C2-5FDA-BDE5-F8808C72CAE8}" dt="2026-09-25T08:40:55.182" v="1729" actId="1076"/>
            <ac:spMkLst>
              <pc:docMk/>
              <pc:sldMasterMk cId="0" sldId="2147483648"/>
              <pc:sldLayoutMk cId="1396841418" sldId="2147483670"/>
              <ac:spMk id="12" creationId="{34C10D51-CDF0-4465-2FF4-10BBD8FB9DA7}"/>
            </ac:spMkLst>
          </pc:spChg>
          <pc:spChg chg="add mod">
            <ac:chgData name="Mafalda Monteiro" userId="a485ecfc-82d0-41d7-913c-71abf4a6b667" providerId="ADAL" clId="{7E98D057-37C2-5FDA-BDE5-F8808C72CAE8}" dt="2026-09-25T08:44:29.086" v="1783" actId="1076"/>
            <ac:spMkLst>
              <pc:docMk/>
              <pc:sldMasterMk cId="0" sldId="2147483648"/>
              <pc:sldLayoutMk cId="1396841418" sldId="2147483670"/>
              <ac:spMk id="13" creationId="{907637E9-514A-3D1D-AFA9-2D869C6229AA}"/>
            </ac:spMkLst>
          </pc:spChg>
          <pc:spChg chg="add mod">
            <ac:chgData name="Mafalda Monteiro" userId="a485ecfc-82d0-41d7-913c-71abf4a6b667" providerId="ADAL" clId="{7E98D057-37C2-5FDA-BDE5-F8808C72CAE8}" dt="2026-09-25T08:41:03.536" v="1731" actId="1076"/>
            <ac:spMkLst>
              <pc:docMk/>
              <pc:sldMasterMk cId="0" sldId="2147483648"/>
              <pc:sldLayoutMk cId="1396841418" sldId="2147483670"/>
              <ac:spMk id="14" creationId="{D960F1D3-D19C-DFF0-C811-A5B3DFDB1921}"/>
            </ac:spMkLst>
          </pc:spChg>
          <pc:spChg chg="add mod">
            <ac:chgData name="Mafalda Monteiro" userId="a485ecfc-82d0-41d7-913c-71abf4a6b667" providerId="ADAL" clId="{7E98D057-37C2-5FDA-BDE5-F8808C72CAE8}" dt="2026-09-25T08:41:03.536" v="1731" actId="1076"/>
            <ac:spMkLst>
              <pc:docMk/>
              <pc:sldMasterMk cId="0" sldId="2147483648"/>
              <pc:sldLayoutMk cId="1396841418" sldId="2147483670"/>
              <ac:spMk id="16" creationId="{E2320582-90E3-5156-9F46-23F8567A1C95}"/>
            </ac:spMkLst>
          </pc:spChg>
          <pc:spChg chg="add mod">
            <ac:chgData name="Mafalda Monteiro" userId="a485ecfc-82d0-41d7-913c-71abf4a6b667" providerId="ADAL" clId="{7E98D057-37C2-5FDA-BDE5-F8808C72CAE8}" dt="2026-09-25T08:41:33.179" v="1733" actId="1076"/>
            <ac:spMkLst>
              <pc:docMk/>
              <pc:sldMasterMk cId="0" sldId="2147483648"/>
              <pc:sldLayoutMk cId="1396841418" sldId="2147483670"/>
              <ac:spMk id="17" creationId="{ADBC0EDD-2DB5-12EA-F228-8F2336F9BEEB}"/>
            </ac:spMkLst>
          </pc:spChg>
          <pc:spChg chg="add mod">
            <ac:chgData name="Mafalda Monteiro" userId="a485ecfc-82d0-41d7-913c-71abf4a6b667" providerId="ADAL" clId="{7E98D057-37C2-5FDA-BDE5-F8808C72CAE8}" dt="2026-09-25T08:41:33.179" v="1733" actId="1076"/>
            <ac:spMkLst>
              <pc:docMk/>
              <pc:sldMasterMk cId="0" sldId="2147483648"/>
              <pc:sldLayoutMk cId="1396841418" sldId="2147483670"/>
              <ac:spMk id="18" creationId="{CF6A3978-1184-C1F1-09C5-CB780D0D2AC4}"/>
            </ac:spMkLst>
          </pc:spChg>
          <pc:spChg chg="add del mod">
            <ac:chgData name="Mafalda Monteiro" userId="a485ecfc-82d0-41d7-913c-71abf4a6b667" providerId="ADAL" clId="{7E98D057-37C2-5FDA-BDE5-F8808C72CAE8}" dt="2026-09-25T08:44:45.127" v="1788" actId="14100"/>
            <ac:spMkLst>
              <pc:docMk/>
              <pc:sldMasterMk cId="0" sldId="2147483648"/>
              <pc:sldLayoutMk cId="1396841418" sldId="2147483670"/>
              <ac:spMk id="19" creationId="{FE87F812-23EE-3095-D278-D42F83134331}"/>
            </ac:spMkLst>
          </pc:spChg>
          <pc:spChg chg="mod">
            <ac:chgData name="Mafalda Monteiro" userId="a485ecfc-82d0-41d7-913c-71abf4a6b667" providerId="ADAL" clId="{7E98D057-37C2-5FDA-BDE5-F8808C72CAE8}" dt="2026-09-23T10:56:52.144" v="1237" actId="166"/>
            <ac:spMkLst>
              <pc:docMk/>
              <pc:sldMasterMk cId="0" sldId="2147483648"/>
              <pc:sldLayoutMk cId="1396841418" sldId="2147483670"/>
              <ac:spMk id="20" creationId="{07BA2564-3742-7EF5-5616-3BB65872CEE3}"/>
            </ac:spMkLst>
          </pc:spChg>
          <pc:spChg chg="add mod">
            <ac:chgData name="Mafalda Monteiro" userId="a485ecfc-82d0-41d7-913c-71abf4a6b667" providerId="ADAL" clId="{7E98D057-37C2-5FDA-BDE5-F8808C72CAE8}" dt="2026-09-25T08:44:41.453" v="1787" actId="14100"/>
            <ac:spMkLst>
              <pc:docMk/>
              <pc:sldMasterMk cId="0" sldId="2147483648"/>
              <pc:sldLayoutMk cId="1396841418" sldId="2147483670"/>
              <ac:spMk id="21" creationId="{6F31E1BE-0194-2EB0-235F-09AF1142D44A}"/>
            </ac:spMkLst>
          </pc:spChg>
          <pc:spChg chg="add mod">
            <ac:chgData name="Mafalda Monteiro" userId="a485ecfc-82d0-41d7-913c-71abf4a6b667" providerId="ADAL" clId="{7E98D057-37C2-5FDA-BDE5-F8808C72CAE8}" dt="2026-09-25T08:44:48.430" v="1789" actId="1076"/>
            <ac:spMkLst>
              <pc:docMk/>
              <pc:sldMasterMk cId="0" sldId="2147483648"/>
              <pc:sldLayoutMk cId="1396841418" sldId="2147483670"/>
              <ac:spMk id="22" creationId="{0C1BA125-9FC7-264C-9E6C-CBE5770A42F9}"/>
            </ac:spMkLst>
          </pc:spChg>
          <pc:spChg chg="add mod">
            <ac:chgData name="Mafalda Monteiro" userId="a485ecfc-82d0-41d7-913c-71abf4a6b667" providerId="ADAL" clId="{7E98D057-37C2-5FDA-BDE5-F8808C72CAE8}" dt="2026-09-25T08:44:57.004" v="1791" actId="1076"/>
            <ac:spMkLst>
              <pc:docMk/>
              <pc:sldMasterMk cId="0" sldId="2147483648"/>
              <pc:sldLayoutMk cId="1396841418" sldId="2147483670"/>
              <ac:spMk id="23" creationId="{7CAFB740-712A-1B28-0FF8-C446AEE9B408}"/>
            </ac:spMkLst>
          </pc:spChg>
          <pc:spChg chg="add mod">
            <ac:chgData name="Mafalda Monteiro" userId="a485ecfc-82d0-41d7-913c-71abf4a6b667" providerId="ADAL" clId="{7E98D057-37C2-5FDA-BDE5-F8808C72CAE8}" dt="2026-09-25T08:45:07.746" v="1793" actId="1076"/>
            <ac:spMkLst>
              <pc:docMk/>
              <pc:sldMasterMk cId="0" sldId="2147483648"/>
              <pc:sldLayoutMk cId="1396841418" sldId="2147483670"/>
              <ac:spMk id="24" creationId="{5D024DFA-FAAD-AE98-A127-A0FF32FC7411}"/>
            </ac:spMkLst>
          </pc:spChg>
          <pc:spChg chg="add mod">
            <ac:chgData name="Mafalda Monteiro" userId="a485ecfc-82d0-41d7-913c-71abf4a6b667" providerId="ADAL" clId="{7E98D057-37C2-5FDA-BDE5-F8808C72CAE8}" dt="2026-09-23T10:37:55.990" v="958" actId="207"/>
            <ac:spMkLst>
              <pc:docMk/>
              <pc:sldMasterMk cId="0" sldId="2147483648"/>
              <pc:sldLayoutMk cId="1396841418" sldId="2147483670"/>
              <ac:spMk id="25" creationId="{0DB402E9-F5C3-1A8A-9652-9AE02ADEE8C4}"/>
            </ac:spMkLst>
          </pc:spChg>
          <pc:spChg chg="add mod">
            <ac:chgData name="Mafalda Monteiro" userId="a485ecfc-82d0-41d7-913c-71abf4a6b667" providerId="ADAL" clId="{7E98D057-37C2-5FDA-BDE5-F8808C72CAE8}" dt="2026-09-23T10:40:24.791" v="992" actId="1076"/>
            <ac:spMkLst>
              <pc:docMk/>
              <pc:sldMasterMk cId="0" sldId="2147483648"/>
              <pc:sldLayoutMk cId="1396841418" sldId="2147483670"/>
              <ac:spMk id="26" creationId="{B62970E4-352D-93CD-1AED-CDF91F3D2A4C}"/>
            </ac:spMkLst>
          </pc:spChg>
          <pc:spChg chg="mod">
            <ac:chgData name="Mafalda Monteiro" userId="a485ecfc-82d0-41d7-913c-71abf4a6b667" providerId="ADAL" clId="{7E98D057-37C2-5FDA-BDE5-F8808C72CAE8}" dt="2026-09-25T08:40:28.038" v="1721" actId="14100"/>
            <ac:spMkLst>
              <pc:docMk/>
              <pc:sldMasterMk cId="0" sldId="2147483648"/>
              <pc:sldLayoutMk cId="1396841418" sldId="2147483670"/>
              <ac:spMk id="27" creationId="{2182D56F-3A78-5178-D33B-FB83BE49958E}"/>
            </ac:spMkLst>
          </pc:spChg>
          <pc:spChg chg="add mod">
            <ac:chgData name="Mafalda Monteiro" userId="a485ecfc-82d0-41d7-913c-71abf4a6b667" providerId="ADAL" clId="{7E98D057-37C2-5FDA-BDE5-F8808C72CAE8}" dt="2026-09-23T10:38:07.428" v="962" actId="207"/>
            <ac:spMkLst>
              <pc:docMk/>
              <pc:sldMasterMk cId="0" sldId="2147483648"/>
              <pc:sldLayoutMk cId="1396841418" sldId="2147483670"/>
              <ac:spMk id="28" creationId="{8B717248-8CAC-B6C1-7D7F-4FDAF55D8E8C}"/>
            </ac:spMkLst>
          </pc:spChg>
          <pc:spChg chg="add mod">
            <ac:chgData name="Mafalda Monteiro" userId="a485ecfc-82d0-41d7-913c-71abf4a6b667" providerId="ADAL" clId="{7E98D057-37C2-5FDA-BDE5-F8808C72CAE8}" dt="2026-09-23T10:38:13.599" v="963" actId="207"/>
            <ac:spMkLst>
              <pc:docMk/>
              <pc:sldMasterMk cId="0" sldId="2147483648"/>
              <pc:sldLayoutMk cId="1396841418" sldId="2147483670"/>
              <ac:spMk id="29" creationId="{524968CE-95A6-F15C-EF31-865CC23A810E}"/>
            </ac:spMkLst>
          </pc:spChg>
          <pc:spChg chg="add mod">
            <ac:chgData name="Mafalda Monteiro" userId="a485ecfc-82d0-41d7-913c-71abf4a6b667" providerId="ADAL" clId="{7E98D057-37C2-5FDA-BDE5-F8808C72CAE8}" dt="2026-09-23T10:39:50.579" v="984" actId="207"/>
            <ac:spMkLst>
              <pc:docMk/>
              <pc:sldMasterMk cId="0" sldId="2147483648"/>
              <pc:sldLayoutMk cId="1396841418" sldId="2147483670"/>
              <ac:spMk id="31" creationId="{941AD04C-CF35-47A8-74FE-C77FE9B148AA}"/>
            </ac:spMkLst>
          </pc:spChg>
          <pc:spChg chg="add mod">
            <ac:chgData name="Mafalda Monteiro" userId="a485ecfc-82d0-41d7-913c-71abf4a6b667" providerId="ADAL" clId="{7E98D057-37C2-5FDA-BDE5-F8808C72CAE8}" dt="2026-09-23T10:40:44.091" v="998" actId="1037"/>
            <ac:spMkLst>
              <pc:docMk/>
              <pc:sldMasterMk cId="0" sldId="2147483648"/>
              <pc:sldLayoutMk cId="1396841418" sldId="2147483670"/>
              <ac:spMk id="44" creationId="{9BEFC4F4-0E6B-51FC-EB99-78B4EE9A2B89}"/>
            </ac:spMkLst>
          </pc:spChg>
          <pc:spChg chg="add mod">
            <ac:chgData name="Mafalda Monteiro" userId="a485ecfc-82d0-41d7-913c-71abf4a6b667" providerId="ADAL" clId="{7E98D057-37C2-5FDA-BDE5-F8808C72CAE8}" dt="2026-09-23T10:40:24.791" v="992" actId="1076"/>
            <ac:spMkLst>
              <pc:docMk/>
              <pc:sldMasterMk cId="0" sldId="2147483648"/>
              <pc:sldLayoutMk cId="1396841418" sldId="2147483670"/>
              <ac:spMk id="45" creationId="{C1E8531F-2638-506B-9960-7044B218DDC7}"/>
            </ac:spMkLst>
          </pc:spChg>
          <pc:spChg chg="add mod">
            <ac:chgData name="Mafalda Monteiro" userId="a485ecfc-82d0-41d7-913c-71abf4a6b667" providerId="ADAL" clId="{7E98D057-37C2-5FDA-BDE5-F8808C72CAE8}" dt="2026-09-23T10:40:24.791" v="992" actId="1076"/>
            <ac:spMkLst>
              <pc:docMk/>
              <pc:sldMasterMk cId="0" sldId="2147483648"/>
              <pc:sldLayoutMk cId="1396841418" sldId="2147483670"/>
              <ac:spMk id="46" creationId="{841B7DF4-7F21-3791-A411-EBE51D3E1863}"/>
            </ac:spMkLst>
          </pc:spChg>
          <pc:spChg chg="add mod">
            <ac:chgData name="Mafalda Monteiro" userId="a485ecfc-82d0-41d7-913c-71abf4a6b667" providerId="ADAL" clId="{7E98D057-37C2-5FDA-BDE5-F8808C72CAE8}" dt="2026-09-23T11:36:48.461" v="1258" actId="14100"/>
            <ac:spMkLst>
              <pc:docMk/>
              <pc:sldMasterMk cId="0" sldId="2147483648"/>
              <pc:sldLayoutMk cId="1396841418" sldId="2147483670"/>
              <ac:spMk id="50" creationId="{54D4763A-061F-74D9-C267-53D6CFCE3938}"/>
            </ac:spMkLst>
          </pc:spChg>
          <pc:spChg chg="add mod">
            <ac:chgData name="Mafalda Monteiro" userId="a485ecfc-82d0-41d7-913c-71abf4a6b667" providerId="ADAL" clId="{7E98D057-37C2-5FDA-BDE5-F8808C72CAE8}" dt="2026-09-23T10:41:50.252" v="1027" actId="207"/>
            <ac:spMkLst>
              <pc:docMk/>
              <pc:sldMasterMk cId="0" sldId="2147483648"/>
              <pc:sldLayoutMk cId="1396841418" sldId="2147483670"/>
              <ac:spMk id="51" creationId="{23704821-5587-00D6-2557-5C31C060E3AB}"/>
            </ac:spMkLst>
          </pc:spChg>
          <pc:spChg chg="add mod">
            <ac:chgData name="Mafalda Monteiro" userId="a485ecfc-82d0-41d7-913c-71abf4a6b667" providerId="ADAL" clId="{7E98D057-37C2-5FDA-BDE5-F8808C72CAE8}" dt="2026-09-23T10:41:57.560" v="1029" actId="1076"/>
            <ac:spMkLst>
              <pc:docMk/>
              <pc:sldMasterMk cId="0" sldId="2147483648"/>
              <pc:sldLayoutMk cId="1396841418" sldId="2147483670"/>
              <ac:spMk id="52" creationId="{0F629D74-D673-A04D-05A8-7DBDECD8EC36}"/>
            </ac:spMkLst>
          </pc:spChg>
          <pc:spChg chg="add mod">
            <ac:chgData name="Mafalda Monteiro" userId="a485ecfc-82d0-41d7-913c-71abf4a6b667" providerId="ADAL" clId="{7E98D057-37C2-5FDA-BDE5-F8808C72CAE8}" dt="2026-09-23T10:42:03.168" v="1031" actId="1076"/>
            <ac:spMkLst>
              <pc:docMk/>
              <pc:sldMasterMk cId="0" sldId="2147483648"/>
              <pc:sldLayoutMk cId="1396841418" sldId="2147483670"/>
              <ac:spMk id="53" creationId="{8B44EADE-76F3-0EAD-6650-FFD53E8DEF86}"/>
            </ac:spMkLst>
          </pc:spChg>
          <pc:spChg chg="add mod">
            <ac:chgData name="Mafalda Monteiro" userId="a485ecfc-82d0-41d7-913c-71abf4a6b667" providerId="ADAL" clId="{7E98D057-37C2-5FDA-BDE5-F8808C72CAE8}" dt="2026-09-23T10:48:32.832" v="1104" actId="207"/>
            <ac:spMkLst>
              <pc:docMk/>
              <pc:sldMasterMk cId="0" sldId="2147483648"/>
              <pc:sldLayoutMk cId="1396841418" sldId="2147483670"/>
              <ac:spMk id="55" creationId="{1B8F5380-15FC-E620-F331-1FE300C5787B}"/>
            </ac:spMkLst>
          </pc:spChg>
          <pc:picChg chg="add del mod">
            <ac:chgData name="Mafalda Monteiro" userId="a485ecfc-82d0-41d7-913c-71abf4a6b667" providerId="ADAL" clId="{7E98D057-37C2-5FDA-BDE5-F8808C72CAE8}" dt="2026-09-25T08:45:08.621" v="1794" actId="1076"/>
            <ac:picMkLst>
              <pc:docMk/>
              <pc:sldMasterMk cId="0" sldId="2147483648"/>
              <pc:sldLayoutMk cId="1396841418" sldId="2147483670"/>
              <ac:picMk id="2" creationId="{E233A1F9-5EAE-4FAF-3231-49B917718476}"/>
            </ac:picMkLst>
          </pc:picChg>
          <pc:cxnChg chg="add mod">
            <ac:chgData name="Mafalda Monteiro" userId="a485ecfc-82d0-41d7-913c-71abf4a6b667" providerId="ADAL" clId="{7E98D057-37C2-5FDA-BDE5-F8808C72CAE8}" dt="2026-09-23T10:41:19.853" v="1018" actId="1035"/>
            <ac:cxnSpMkLst>
              <pc:docMk/>
              <pc:sldMasterMk cId="0" sldId="2147483648"/>
              <pc:sldLayoutMk cId="1396841418" sldId="2147483670"/>
              <ac:cxnSpMk id="8" creationId="{9683C58D-6927-810B-6F84-E542C06C2EC4}"/>
            </ac:cxnSpMkLst>
          </pc:cxnChg>
          <pc:cxnChg chg="add mod">
            <ac:chgData name="Mafalda Monteiro" userId="a485ecfc-82d0-41d7-913c-71abf4a6b667" providerId="ADAL" clId="{7E98D057-37C2-5FDA-BDE5-F8808C72CAE8}" dt="2026-09-23T10:52:09.892" v="1171" actId="14100"/>
            <ac:cxnSpMkLst>
              <pc:docMk/>
              <pc:sldMasterMk cId="0" sldId="2147483648"/>
              <pc:sldLayoutMk cId="1396841418" sldId="2147483670"/>
              <ac:cxnSpMk id="10" creationId="{492B0C36-5B56-F676-9F1A-3F2BC0CBAEA3}"/>
            </ac:cxnSpMkLst>
          </pc:cxnChg>
          <pc:cxnChg chg="add mod">
            <ac:chgData name="Mafalda Monteiro" userId="a485ecfc-82d0-41d7-913c-71abf4a6b667" providerId="ADAL" clId="{7E98D057-37C2-5FDA-BDE5-F8808C72CAE8}" dt="2026-09-23T10:41:19.853" v="1018" actId="1035"/>
            <ac:cxnSpMkLst>
              <pc:docMk/>
              <pc:sldMasterMk cId="0" sldId="2147483648"/>
              <pc:sldLayoutMk cId="1396841418" sldId="2147483670"/>
              <ac:cxnSpMk id="32" creationId="{3C5608F1-A9C9-7031-3465-9BF961F84FA6}"/>
            </ac:cxnSpMkLst>
          </pc:cxnChg>
          <pc:cxnChg chg="add mod">
            <ac:chgData name="Mafalda Monteiro" userId="a485ecfc-82d0-41d7-913c-71abf4a6b667" providerId="ADAL" clId="{7E98D057-37C2-5FDA-BDE5-F8808C72CAE8}" dt="2026-09-23T10:41:19.853" v="1018" actId="1035"/>
            <ac:cxnSpMkLst>
              <pc:docMk/>
              <pc:sldMasterMk cId="0" sldId="2147483648"/>
              <pc:sldLayoutMk cId="1396841418" sldId="2147483670"/>
              <ac:cxnSpMk id="47" creationId="{E8B5F9C9-2134-F1E6-D401-8FF7AC092C8C}"/>
            </ac:cxnSpMkLst>
          </pc:cxnChg>
          <pc:cxnChg chg="add mod">
            <ac:chgData name="Mafalda Monteiro" userId="a485ecfc-82d0-41d7-913c-71abf4a6b667" providerId="ADAL" clId="{7E98D057-37C2-5FDA-BDE5-F8808C72CAE8}" dt="2026-09-23T10:41:19.853" v="1018" actId="1035"/>
            <ac:cxnSpMkLst>
              <pc:docMk/>
              <pc:sldMasterMk cId="0" sldId="2147483648"/>
              <pc:sldLayoutMk cId="1396841418" sldId="2147483670"/>
              <ac:cxnSpMk id="48" creationId="{81849403-409A-5124-B801-8B2CEE2811E1}"/>
            </ac:cxnSpMkLst>
          </pc:cxnChg>
          <pc:cxnChg chg="add mod">
            <ac:chgData name="Mafalda Monteiro" userId="a485ecfc-82d0-41d7-913c-71abf4a6b667" providerId="ADAL" clId="{7E98D057-37C2-5FDA-BDE5-F8808C72CAE8}" dt="2026-09-23T10:41:19.853" v="1018" actId="1035"/>
            <ac:cxnSpMkLst>
              <pc:docMk/>
              <pc:sldMasterMk cId="0" sldId="2147483648"/>
              <pc:sldLayoutMk cId="1396841418" sldId="2147483670"/>
              <ac:cxnSpMk id="49" creationId="{0C0D0DA0-E2A1-9398-0D22-C08BD60B6218}"/>
            </ac:cxnSpMkLst>
          </pc:cxnChg>
          <pc:cxnChg chg="add mod">
            <ac:chgData name="Mafalda Monteiro" userId="a485ecfc-82d0-41d7-913c-71abf4a6b667" providerId="ADAL" clId="{7E98D057-37C2-5FDA-BDE5-F8808C72CAE8}" dt="2026-09-23T10:52:16.859" v="1174" actId="14100"/>
            <ac:cxnSpMkLst>
              <pc:docMk/>
              <pc:sldMasterMk cId="0" sldId="2147483648"/>
              <pc:sldLayoutMk cId="1396841418" sldId="2147483670"/>
              <ac:cxnSpMk id="62" creationId="{F26F2FED-EADE-CCA4-47FA-C8E05CF0C497}"/>
            </ac:cxnSpMkLst>
          </pc:cxnChg>
          <pc:cxnChg chg="add mod">
            <ac:chgData name="Mafalda Monteiro" userId="a485ecfc-82d0-41d7-913c-71abf4a6b667" providerId="ADAL" clId="{7E98D057-37C2-5FDA-BDE5-F8808C72CAE8}" dt="2026-09-23T10:52:23.977" v="1178" actId="14100"/>
            <ac:cxnSpMkLst>
              <pc:docMk/>
              <pc:sldMasterMk cId="0" sldId="2147483648"/>
              <pc:sldLayoutMk cId="1396841418" sldId="2147483670"/>
              <ac:cxnSpMk id="66" creationId="{3BC8D355-E185-734D-D608-2795CB5890A2}"/>
            </ac:cxnSpMkLst>
          </pc:cxnChg>
          <pc:cxnChg chg="add mod">
            <ac:chgData name="Mafalda Monteiro" userId="a485ecfc-82d0-41d7-913c-71abf4a6b667" providerId="ADAL" clId="{7E98D057-37C2-5FDA-BDE5-F8808C72CAE8}" dt="2026-09-23T10:52:41.584" v="1180" actId="1076"/>
            <ac:cxnSpMkLst>
              <pc:docMk/>
              <pc:sldMasterMk cId="0" sldId="2147483648"/>
              <pc:sldLayoutMk cId="1396841418" sldId="2147483670"/>
              <ac:cxnSpMk id="73" creationId="{240DEF32-26A9-B328-BA95-2D1983A21753}"/>
            </ac:cxnSpMkLst>
          </pc:cxnChg>
          <pc:cxnChg chg="add mod">
            <ac:chgData name="Mafalda Monteiro" userId="a485ecfc-82d0-41d7-913c-71abf4a6b667" providerId="ADAL" clId="{7E98D057-37C2-5FDA-BDE5-F8808C72CAE8}" dt="2026-09-23T10:54:41.527" v="1206" actId="1076"/>
            <ac:cxnSpMkLst>
              <pc:docMk/>
              <pc:sldMasterMk cId="0" sldId="2147483648"/>
              <pc:sldLayoutMk cId="1396841418" sldId="2147483670"/>
              <ac:cxnSpMk id="81" creationId="{7DA910CA-9E79-D3ED-865C-6134D445479B}"/>
            </ac:cxnSpMkLst>
          </pc:cxnChg>
          <pc:cxnChg chg="add mod">
            <ac:chgData name="Mafalda Monteiro" userId="a485ecfc-82d0-41d7-913c-71abf4a6b667" providerId="ADAL" clId="{7E98D057-37C2-5FDA-BDE5-F8808C72CAE8}" dt="2026-09-23T11:37:17.486" v="1265" actId="14100"/>
            <ac:cxnSpMkLst>
              <pc:docMk/>
              <pc:sldMasterMk cId="0" sldId="2147483648"/>
              <pc:sldLayoutMk cId="1396841418" sldId="2147483670"/>
              <ac:cxnSpMk id="85" creationId="{C63F36C7-043B-0A6C-2F29-00429E1EAAE4}"/>
            </ac:cxnSpMkLst>
          </pc:cxnChg>
        </pc:sldLayoutChg>
        <pc:sldLayoutChg chg="addSp delSp modSp mod">
          <pc:chgData name="Mafalda Monteiro" userId="a485ecfc-82d0-41d7-913c-71abf4a6b667" providerId="ADAL" clId="{7E98D057-37C2-5FDA-BDE5-F8808C72CAE8}" dt="2026-09-25T10:43:20.933" v="2683" actId="14100"/>
          <pc:sldLayoutMkLst>
            <pc:docMk/>
            <pc:sldMasterMk cId="0" sldId="2147483648"/>
            <pc:sldLayoutMk cId="2037265126" sldId="2147483677"/>
          </pc:sldLayoutMkLst>
          <pc:spChg chg="add mod">
            <ac:chgData name="Mafalda Monteiro" userId="a485ecfc-82d0-41d7-913c-71abf4a6b667" providerId="ADAL" clId="{7E98D057-37C2-5FDA-BDE5-F8808C72CAE8}" dt="2026-09-25T10:43:20.933" v="2683" actId="14100"/>
            <ac:spMkLst>
              <pc:docMk/>
              <pc:sldMasterMk cId="0" sldId="2147483648"/>
              <pc:sldLayoutMk cId="2037265126" sldId="2147483677"/>
              <ac:spMk id="2" creationId="{170B21C1-77AC-E2AC-5F55-3341AE523FB0}"/>
            </ac:spMkLst>
          </pc:spChg>
          <pc:spChg chg="mod">
            <ac:chgData name="Mafalda Monteiro" userId="a485ecfc-82d0-41d7-913c-71abf4a6b667" providerId="ADAL" clId="{7E98D057-37C2-5FDA-BDE5-F8808C72CAE8}" dt="2026-09-25T08:13:09.198" v="1448" actId="167"/>
            <ac:spMkLst>
              <pc:docMk/>
              <pc:sldMasterMk cId="0" sldId="2147483648"/>
              <pc:sldLayoutMk cId="2037265126" sldId="2147483677"/>
              <ac:spMk id="3" creationId="{9AC635E2-92D6-56B8-CC34-ACF832711546}"/>
            </ac:spMkLst>
          </pc:spChg>
          <pc:spChg chg="mod">
            <ac:chgData name="Mafalda Monteiro" userId="a485ecfc-82d0-41d7-913c-71abf4a6b667" providerId="ADAL" clId="{7E98D057-37C2-5FDA-BDE5-F8808C72CAE8}" dt="2026-09-25T10:18:11.004" v="2470" actId="1076"/>
            <ac:spMkLst>
              <pc:docMk/>
              <pc:sldMasterMk cId="0" sldId="2147483648"/>
              <pc:sldLayoutMk cId="2037265126" sldId="2147483677"/>
              <ac:spMk id="7" creationId="{579CE86A-FD20-B848-5510-67A3C10FBA98}"/>
            </ac:spMkLst>
          </pc:spChg>
          <pc:spChg chg="mod">
            <ac:chgData name="Mafalda Monteiro" userId="a485ecfc-82d0-41d7-913c-71abf4a6b667" providerId="ADAL" clId="{7E98D057-37C2-5FDA-BDE5-F8808C72CAE8}" dt="2026-09-25T10:18:11.004" v="2470" actId="1076"/>
            <ac:spMkLst>
              <pc:docMk/>
              <pc:sldMasterMk cId="0" sldId="2147483648"/>
              <pc:sldLayoutMk cId="2037265126" sldId="2147483677"/>
              <ac:spMk id="10" creationId="{A162DF5B-82EF-04D5-E5E6-CB5D29BBC5AB}"/>
            </ac:spMkLst>
          </pc:spChg>
          <pc:spChg chg="add mod">
            <ac:chgData name="Mafalda Monteiro" userId="a485ecfc-82d0-41d7-913c-71abf4a6b667" providerId="ADAL" clId="{7E98D057-37C2-5FDA-BDE5-F8808C72CAE8}" dt="2026-09-25T10:43:02.197" v="2678" actId="1037"/>
            <ac:spMkLst>
              <pc:docMk/>
              <pc:sldMasterMk cId="0" sldId="2147483648"/>
              <pc:sldLayoutMk cId="2037265126" sldId="2147483677"/>
              <ac:spMk id="12" creationId="{A894CF60-BD14-28DB-CFB1-1DB6F63E6995}"/>
            </ac:spMkLst>
          </pc:spChg>
          <pc:spChg chg="mod">
            <ac:chgData name="Mafalda Monteiro" userId="a485ecfc-82d0-41d7-913c-71abf4a6b667" providerId="ADAL" clId="{7E98D057-37C2-5FDA-BDE5-F8808C72CAE8}" dt="2026-09-25T10:15:54.750" v="2429" actId="1582"/>
            <ac:spMkLst>
              <pc:docMk/>
              <pc:sldMasterMk cId="0" sldId="2147483648"/>
              <pc:sldLayoutMk cId="2037265126" sldId="2147483677"/>
              <ac:spMk id="25" creationId="{33084D0C-66FD-93B6-4B9D-1D27678983C9}"/>
            </ac:spMkLst>
          </pc:spChg>
          <pc:grpChg chg="mod">
            <ac:chgData name="Mafalda Monteiro" userId="a485ecfc-82d0-41d7-913c-71abf4a6b667" providerId="ADAL" clId="{7E98D057-37C2-5FDA-BDE5-F8808C72CAE8}" dt="2026-09-25T10:18:36.172" v="2474" actId="1076"/>
            <ac:grpSpMkLst>
              <pc:docMk/>
              <pc:sldMasterMk cId="0" sldId="2147483648"/>
              <pc:sldLayoutMk cId="2037265126" sldId="2147483677"/>
              <ac:grpSpMk id="24" creationId="{320616BF-2BF2-C9DA-77A2-8FD8D2984A64}"/>
            </ac:grpSpMkLst>
          </pc:grpChg>
          <pc:picChg chg="mod">
            <ac:chgData name="Mafalda Monteiro" userId="a485ecfc-82d0-41d7-913c-71abf4a6b667" providerId="ADAL" clId="{7E98D057-37C2-5FDA-BDE5-F8808C72CAE8}" dt="2026-09-25T08:13:04.360" v="1447" actId="167"/>
            <ac:picMkLst>
              <pc:docMk/>
              <pc:sldMasterMk cId="0" sldId="2147483648"/>
              <pc:sldLayoutMk cId="2037265126" sldId="2147483677"/>
              <ac:picMk id="4" creationId="{1A721CF5-1B48-324D-D31C-8563AAC5A4F0}"/>
            </ac:picMkLst>
          </pc:picChg>
          <pc:picChg chg="add mod modCrop">
            <ac:chgData name="Mafalda Monteiro" userId="a485ecfc-82d0-41d7-913c-71abf4a6b667" providerId="ADAL" clId="{7E98D057-37C2-5FDA-BDE5-F8808C72CAE8}" dt="2026-09-25T10:18:40.072" v="2475" actId="1076"/>
            <ac:picMkLst>
              <pc:docMk/>
              <pc:sldMasterMk cId="0" sldId="2147483648"/>
              <pc:sldLayoutMk cId="2037265126" sldId="2147483677"/>
              <ac:picMk id="5" creationId="{10A0FFFE-A27A-D22C-D98E-3CEE7569B48E}"/>
            </ac:picMkLst>
          </pc:picChg>
          <pc:picChg chg="add mod modCrop">
            <ac:chgData name="Mafalda Monteiro" userId="a485ecfc-82d0-41d7-913c-71abf4a6b667" providerId="ADAL" clId="{7E98D057-37C2-5FDA-BDE5-F8808C72CAE8}" dt="2026-09-25T10:18:36.172" v="2474" actId="1076"/>
            <ac:picMkLst>
              <pc:docMk/>
              <pc:sldMasterMk cId="0" sldId="2147483648"/>
              <pc:sldLayoutMk cId="2037265126" sldId="2147483677"/>
              <ac:picMk id="19" creationId="{4723BC0D-1053-8286-7B5A-9B9972C1D4BD}"/>
            </ac:picMkLst>
          </pc:picChg>
          <pc:picChg chg="mod">
            <ac:chgData name="Mafalda Monteiro" userId="a485ecfc-82d0-41d7-913c-71abf4a6b667" providerId="ADAL" clId="{7E98D057-37C2-5FDA-BDE5-F8808C72CAE8}" dt="2026-09-25T10:42:55.647" v="2675" actId="1076"/>
            <ac:picMkLst>
              <pc:docMk/>
              <pc:sldMasterMk cId="0" sldId="2147483648"/>
              <pc:sldLayoutMk cId="2037265126" sldId="2147483677"/>
              <ac:picMk id="29" creationId="{87A1508D-1635-8A49-AE8A-464351C76C30}"/>
            </ac:picMkLst>
          </pc:picChg>
          <pc:cxnChg chg="mod">
            <ac:chgData name="Mafalda Monteiro" userId="a485ecfc-82d0-41d7-913c-71abf4a6b667" providerId="ADAL" clId="{7E98D057-37C2-5FDA-BDE5-F8808C72CAE8}" dt="2026-09-25T10:18:15.758" v="2471" actId="1076"/>
            <ac:cxnSpMkLst>
              <pc:docMk/>
              <pc:sldMasterMk cId="0" sldId="2147483648"/>
              <pc:sldLayoutMk cId="2037265126" sldId="2147483677"/>
              <ac:cxnSpMk id="11" creationId="{CD6965FB-9EAF-F20A-8EFF-D7686EAC15B6}"/>
            </ac:cxnSpMkLst>
          </pc:cxnChg>
          <pc:cxnChg chg="mod">
            <ac:chgData name="Mafalda Monteiro" userId="a485ecfc-82d0-41d7-913c-71abf4a6b667" providerId="ADAL" clId="{7E98D057-37C2-5FDA-BDE5-F8808C72CAE8}" dt="2026-09-25T10:15:54.750" v="2429" actId="1582"/>
            <ac:cxnSpMkLst>
              <pc:docMk/>
              <pc:sldMasterMk cId="0" sldId="2147483648"/>
              <pc:sldLayoutMk cId="2037265126" sldId="2147483677"/>
              <ac:cxnSpMk id="26" creationId="{EC2E1562-FEA6-646E-7CFF-0AA74DF4C8AD}"/>
            </ac:cxnSpMkLst>
          </pc:cxnChg>
          <pc:cxnChg chg="mod">
            <ac:chgData name="Mafalda Monteiro" userId="a485ecfc-82d0-41d7-913c-71abf4a6b667" providerId="ADAL" clId="{7E98D057-37C2-5FDA-BDE5-F8808C72CAE8}" dt="2026-09-25T10:15:54.750" v="2429" actId="1582"/>
            <ac:cxnSpMkLst>
              <pc:docMk/>
              <pc:sldMasterMk cId="0" sldId="2147483648"/>
              <pc:sldLayoutMk cId="2037265126" sldId="2147483677"/>
              <ac:cxnSpMk id="27" creationId="{01B55A2E-1A03-84E4-1C7A-6D9D98CDC32F}"/>
            </ac:cxnSpMkLst>
          </pc:cxnChg>
          <pc:cxnChg chg="mod">
            <ac:chgData name="Mafalda Monteiro" userId="a485ecfc-82d0-41d7-913c-71abf4a6b667" providerId="ADAL" clId="{7E98D057-37C2-5FDA-BDE5-F8808C72CAE8}" dt="2026-09-25T10:42:55.647" v="2675" actId="1076"/>
            <ac:cxnSpMkLst>
              <pc:docMk/>
              <pc:sldMasterMk cId="0" sldId="2147483648"/>
              <pc:sldLayoutMk cId="2037265126" sldId="2147483677"/>
              <ac:cxnSpMk id="30" creationId="{5B871762-2B7D-8DA0-E5F4-E9F78F6F3DB0}"/>
            </ac:cxnSpMkLst>
          </pc:cxnChg>
        </pc:sldLayoutChg>
        <pc:sldLayoutChg chg="addSp delSp modSp mod">
          <pc:chgData name="Mafalda Monteiro" userId="a485ecfc-82d0-41d7-913c-71abf4a6b667" providerId="ADAL" clId="{7E98D057-37C2-5FDA-BDE5-F8808C72CAE8}" dt="2026-09-23T11:34:50.442" v="1246" actId="14100"/>
          <pc:sldLayoutMkLst>
            <pc:docMk/>
            <pc:sldMasterMk cId="0" sldId="2147483648"/>
            <pc:sldLayoutMk cId="3247334606" sldId="2147483684"/>
          </pc:sldLayoutMkLst>
          <pc:spChg chg="mod">
            <ac:chgData name="Mafalda Monteiro" userId="a485ecfc-82d0-41d7-913c-71abf4a6b667" providerId="ADAL" clId="{7E98D057-37C2-5FDA-BDE5-F8808C72CAE8}" dt="2026-09-23T07:33:39.930" v="132" actId="1076"/>
            <ac:spMkLst>
              <pc:docMk/>
              <pc:sldMasterMk cId="0" sldId="2147483648"/>
              <pc:sldLayoutMk cId="3247334606" sldId="2147483684"/>
              <ac:spMk id="19" creationId="{AA97166D-C5EE-3564-D751-F119CCC2534C}"/>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62" creationId="{6349486D-5208-A6A6-1EA0-ADC2DBA17785}"/>
            </ac:spMkLst>
          </pc:spChg>
          <pc:spChg chg="mod">
            <ac:chgData name="Mafalda Monteiro" userId="a485ecfc-82d0-41d7-913c-71abf4a6b667" providerId="ADAL" clId="{7E98D057-37C2-5FDA-BDE5-F8808C72CAE8}" dt="2026-09-23T07:33:51.028" v="139" actId="1036"/>
            <ac:spMkLst>
              <pc:docMk/>
              <pc:sldMasterMk cId="0" sldId="2147483648"/>
              <pc:sldLayoutMk cId="3247334606" sldId="2147483684"/>
              <ac:spMk id="63" creationId="{41147B6F-38E6-E80C-5727-307DFC9729A4}"/>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65" creationId="{917897D9-502E-0C10-F5CF-38019F0BF77A}"/>
            </ac:spMkLst>
          </pc:spChg>
          <pc:spChg chg="mod">
            <ac:chgData name="Mafalda Monteiro" userId="a485ecfc-82d0-41d7-913c-71abf4a6b667" providerId="ADAL" clId="{7E98D057-37C2-5FDA-BDE5-F8808C72CAE8}" dt="2026-09-23T07:30:20.083" v="85" actId="1076"/>
            <ac:spMkLst>
              <pc:docMk/>
              <pc:sldMasterMk cId="0" sldId="2147483648"/>
              <pc:sldLayoutMk cId="3247334606" sldId="2147483684"/>
              <ac:spMk id="66" creationId="{1CE6D2DF-0948-4F4F-A6A9-528D727B3E62}"/>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67" creationId="{7B70508D-21D9-DC6D-7BB8-3B9BFDF1AA89}"/>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68" creationId="{087AB25F-4D81-FD31-8817-6FC1B08691EC}"/>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69" creationId="{0F331123-75D6-D054-73C1-F3C024B16508}"/>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70" creationId="{AD1C023D-43B0-806C-29CA-82B6E1C4C259}"/>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71" creationId="{0A024E69-71D7-6697-2047-D60BDB6D35E1}"/>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72" creationId="{6FA08D22-E751-CF8E-963C-D8285A50107E}"/>
            </ac:spMkLst>
          </pc:spChg>
          <pc:spChg chg="add mod">
            <ac:chgData name="Mafalda Monteiro" userId="a485ecfc-82d0-41d7-913c-71abf4a6b667" providerId="ADAL" clId="{7E98D057-37C2-5FDA-BDE5-F8808C72CAE8}" dt="2026-09-23T07:33:51.028" v="139" actId="1036"/>
            <ac:spMkLst>
              <pc:docMk/>
              <pc:sldMasterMk cId="0" sldId="2147483648"/>
              <pc:sldLayoutMk cId="3247334606" sldId="2147483684"/>
              <ac:spMk id="73" creationId="{2DEDC326-6CFB-A403-550F-71DBCC9D2C20}"/>
            </ac:spMkLst>
          </pc:spChg>
          <pc:spChg chg="mod">
            <ac:chgData name="Mafalda Monteiro" userId="a485ecfc-82d0-41d7-913c-71abf4a6b667" providerId="ADAL" clId="{7E98D057-37C2-5FDA-BDE5-F8808C72CAE8}" dt="2026-09-23T07:39:54.184" v="188" actId="167"/>
            <ac:spMkLst>
              <pc:docMk/>
              <pc:sldMasterMk cId="0" sldId="2147483648"/>
              <pc:sldLayoutMk cId="3247334606" sldId="2147483684"/>
              <ac:spMk id="121" creationId="{F7FCEB21-AFE7-1521-06BC-84DBB03EE2A9}"/>
            </ac:spMkLst>
          </pc:spChg>
          <pc:picChg chg="mod">
            <ac:chgData name="Mafalda Monteiro" userId="a485ecfc-82d0-41d7-913c-71abf4a6b667" providerId="ADAL" clId="{7E98D057-37C2-5FDA-BDE5-F8808C72CAE8}" dt="2026-09-23T07:26:52.655" v="56" actId="1076"/>
            <ac:picMkLst>
              <pc:docMk/>
              <pc:sldMasterMk cId="0" sldId="2147483648"/>
              <pc:sldLayoutMk cId="3247334606" sldId="2147483684"/>
              <ac:picMk id="4" creationId="{37D95300-84CD-4E21-659E-3E1592F2F8CD}"/>
            </ac:picMkLst>
          </pc:picChg>
          <pc:picChg chg="mod">
            <ac:chgData name="Mafalda Monteiro" userId="a485ecfc-82d0-41d7-913c-71abf4a6b667" providerId="ADAL" clId="{7E98D057-37C2-5FDA-BDE5-F8808C72CAE8}" dt="2026-09-23T07:30:07.916" v="82" actId="1076"/>
            <ac:picMkLst>
              <pc:docMk/>
              <pc:sldMasterMk cId="0" sldId="2147483648"/>
              <pc:sldLayoutMk cId="3247334606" sldId="2147483684"/>
              <ac:picMk id="8" creationId="{5238C44E-C7B7-0178-CACD-6D69631679D6}"/>
            </ac:picMkLst>
          </pc:picChg>
          <pc:picChg chg="mod">
            <ac:chgData name="Mafalda Monteiro" userId="a485ecfc-82d0-41d7-913c-71abf4a6b667" providerId="ADAL" clId="{7E98D057-37C2-5FDA-BDE5-F8808C72CAE8}" dt="2026-09-23T07:29:43.540" v="77" actId="1076"/>
            <ac:picMkLst>
              <pc:docMk/>
              <pc:sldMasterMk cId="0" sldId="2147483648"/>
              <pc:sldLayoutMk cId="3247334606" sldId="2147483684"/>
              <ac:picMk id="10" creationId="{E07C1864-4F57-89C0-7AD0-9350317FE067}"/>
            </ac:picMkLst>
          </pc:picChg>
          <pc:picChg chg="mod">
            <ac:chgData name="Mafalda Monteiro" userId="a485ecfc-82d0-41d7-913c-71abf4a6b667" providerId="ADAL" clId="{7E98D057-37C2-5FDA-BDE5-F8808C72CAE8}" dt="2026-09-23T07:32:44.445" v="113" actId="1076"/>
            <ac:picMkLst>
              <pc:docMk/>
              <pc:sldMasterMk cId="0" sldId="2147483648"/>
              <pc:sldLayoutMk cId="3247334606" sldId="2147483684"/>
              <ac:picMk id="12" creationId="{8A8FB853-0E06-1F79-EFB2-8DAA9CCDF6BC}"/>
            </ac:picMkLst>
          </pc:picChg>
          <pc:picChg chg="mod">
            <ac:chgData name="Mafalda Monteiro" userId="a485ecfc-82d0-41d7-913c-71abf4a6b667" providerId="ADAL" clId="{7E98D057-37C2-5FDA-BDE5-F8808C72CAE8}" dt="2026-09-23T07:30:20.083" v="85" actId="1076"/>
            <ac:picMkLst>
              <pc:docMk/>
              <pc:sldMasterMk cId="0" sldId="2147483648"/>
              <pc:sldLayoutMk cId="3247334606" sldId="2147483684"/>
              <ac:picMk id="14" creationId="{3AAEA0A8-A03E-AC35-E5A3-0D72BD0D41C8}"/>
            </ac:picMkLst>
          </pc:picChg>
          <pc:picChg chg="mod">
            <ac:chgData name="Mafalda Monteiro" userId="a485ecfc-82d0-41d7-913c-71abf4a6b667" providerId="ADAL" clId="{7E98D057-37C2-5FDA-BDE5-F8808C72CAE8}" dt="2026-09-23T07:32:49.172" v="115" actId="1076"/>
            <ac:picMkLst>
              <pc:docMk/>
              <pc:sldMasterMk cId="0" sldId="2147483648"/>
              <pc:sldLayoutMk cId="3247334606" sldId="2147483684"/>
              <ac:picMk id="18" creationId="{52EF33B2-6549-6A9C-3280-95B5E3E845E3}"/>
            </ac:picMkLst>
          </pc:picChg>
          <pc:picChg chg="mod">
            <ac:chgData name="Mafalda Monteiro" userId="a485ecfc-82d0-41d7-913c-71abf4a6b667" providerId="ADAL" clId="{7E98D057-37C2-5FDA-BDE5-F8808C72CAE8}" dt="2026-09-23T07:33:05.134" v="121" actId="1076"/>
            <ac:picMkLst>
              <pc:docMk/>
              <pc:sldMasterMk cId="0" sldId="2147483648"/>
              <pc:sldLayoutMk cId="3247334606" sldId="2147483684"/>
              <ac:picMk id="22" creationId="{B2D62106-7109-4F93-7F21-58E23FE1A4B1}"/>
            </ac:picMkLst>
          </pc:picChg>
          <pc:picChg chg="mod">
            <ac:chgData name="Mafalda Monteiro" userId="a485ecfc-82d0-41d7-913c-71abf4a6b667" providerId="ADAL" clId="{7E98D057-37C2-5FDA-BDE5-F8808C72CAE8}" dt="2026-09-23T07:32:53.812" v="117" actId="1076"/>
            <ac:picMkLst>
              <pc:docMk/>
              <pc:sldMasterMk cId="0" sldId="2147483648"/>
              <pc:sldLayoutMk cId="3247334606" sldId="2147483684"/>
              <ac:picMk id="23" creationId="{28C6D68A-4D75-A2A6-C909-63B84E60B239}"/>
            </ac:picMkLst>
          </pc:picChg>
          <pc:picChg chg="mod">
            <ac:chgData name="Mafalda Monteiro" userId="a485ecfc-82d0-41d7-913c-71abf4a6b667" providerId="ADAL" clId="{7E98D057-37C2-5FDA-BDE5-F8808C72CAE8}" dt="2026-09-23T07:33:08.378" v="122" actId="1076"/>
            <ac:picMkLst>
              <pc:docMk/>
              <pc:sldMasterMk cId="0" sldId="2147483648"/>
              <pc:sldLayoutMk cId="3247334606" sldId="2147483684"/>
              <ac:picMk id="24" creationId="{9EDE7068-6EAD-758F-BE17-4A65E11299D8}"/>
            </ac:picMkLst>
          </pc:picChg>
          <pc:picChg chg="mod">
            <ac:chgData name="Mafalda Monteiro" userId="a485ecfc-82d0-41d7-913c-71abf4a6b667" providerId="ADAL" clId="{7E98D057-37C2-5FDA-BDE5-F8808C72CAE8}" dt="2026-09-23T07:33:18.603" v="125" actId="1076"/>
            <ac:picMkLst>
              <pc:docMk/>
              <pc:sldMasterMk cId="0" sldId="2147483648"/>
              <pc:sldLayoutMk cId="3247334606" sldId="2147483684"/>
              <ac:picMk id="33" creationId="{91B9F795-860F-773B-EBD8-46AE1D1C5D9D}"/>
            </ac:picMkLst>
          </pc:picChg>
          <pc:picChg chg="mod">
            <ac:chgData name="Mafalda Monteiro" userId="a485ecfc-82d0-41d7-913c-71abf4a6b667" providerId="ADAL" clId="{7E98D057-37C2-5FDA-BDE5-F8808C72CAE8}" dt="2026-09-23T07:33:35.368" v="131" actId="1076"/>
            <ac:picMkLst>
              <pc:docMk/>
              <pc:sldMasterMk cId="0" sldId="2147483648"/>
              <pc:sldLayoutMk cId="3247334606" sldId="2147483684"/>
              <ac:picMk id="35" creationId="{6851EF51-A396-79FF-B421-9886692D6072}"/>
            </ac:picMkLst>
          </pc:picChg>
          <pc:cxnChg chg="mod">
            <ac:chgData name="Mafalda Monteiro" userId="a485ecfc-82d0-41d7-913c-71abf4a6b667" providerId="ADAL" clId="{7E98D057-37C2-5FDA-BDE5-F8808C72CAE8}" dt="2026-09-23T07:29:34.390" v="76" actId="1076"/>
            <ac:cxnSpMkLst>
              <pc:docMk/>
              <pc:sldMasterMk cId="0" sldId="2147483648"/>
              <pc:sldLayoutMk cId="3247334606" sldId="2147483684"/>
              <ac:cxnSpMk id="21" creationId="{F299D473-3985-8D61-475C-ED34CE7A2EC9}"/>
            </ac:cxnSpMkLst>
          </pc:cxnChg>
          <pc:cxnChg chg="add mod">
            <ac:chgData name="Mafalda Monteiro" userId="a485ecfc-82d0-41d7-913c-71abf4a6b667" providerId="ADAL" clId="{7E98D057-37C2-5FDA-BDE5-F8808C72CAE8}" dt="2026-09-23T07:29:52.244" v="79" actId="1076"/>
            <ac:cxnSpMkLst>
              <pc:docMk/>
              <pc:sldMasterMk cId="0" sldId="2147483648"/>
              <pc:sldLayoutMk cId="3247334606" sldId="2147483684"/>
              <ac:cxnSpMk id="95" creationId="{DFCFFAD7-9FD5-C15F-CC9C-9D3EF9457A95}"/>
            </ac:cxnSpMkLst>
          </pc:cxnChg>
          <pc:cxnChg chg="add mod">
            <ac:chgData name="Mafalda Monteiro" userId="a485ecfc-82d0-41d7-913c-71abf4a6b667" providerId="ADAL" clId="{7E98D057-37C2-5FDA-BDE5-F8808C72CAE8}" dt="2026-09-23T07:30:16.782" v="84" actId="1076"/>
            <ac:cxnSpMkLst>
              <pc:docMk/>
              <pc:sldMasterMk cId="0" sldId="2147483648"/>
              <pc:sldLayoutMk cId="3247334606" sldId="2147483684"/>
              <ac:cxnSpMk id="96" creationId="{7C4C94CB-5405-83BB-7D6B-53A0834B2DC3}"/>
            </ac:cxnSpMkLst>
          </pc:cxnChg>
          <pc:cxnChg chg="add mod">
            <ac:chgData name="Mafalda Monteiro" userId="a485ecfc-82d0-41d7-913c-71abf4a6b667" providerId="ADAL" clId="{7E98D057-37C2-5FDA-BDE5-F8808C72CAE8}" dt="2026-09-23T07:30:25.857" v="87" actId="1076"/>
            <ac:cxnSpMkLst>
              <pc:docMk/>
              <pc:sldMasterMk cId="0" sldId="2147483648"/>
              <pc:sldLayoutMk cId="3247334606" sldId="2147483684"/>
              <ac:cxnSpMk id="97" creationId="{DA3B98E1-DD89-1D6A-2178-13CCD927109B}"/>
            </ac:cxnSpMkLst>
          </pc:cxnChg>
          <pc:cxnChg chg="add mod">
            <ac:chgData name="Mafalda Monteiro" userId="a485ecfc-82d0-41d7-913c-71abf4a6b667" providerId="ADAL" clId="{7E98D057-37C2-5FDA-BDE5-F8808C72CAE8}" dt="2026-09-23T07:32:46.614" v="114" actId="1076"/>
            <ac:cxnSpMkLst>
              <pc:docMk/>
              <pc:sldMasterMk cId="0" sldId="2147483648"/>
              <pc:sldLayoutMk cId="3247334606" sldId="2147483684"/>
              <ac:cxnSpMk id="98" creationId="{146D1AEF-521F-9508-A329-8D0B294E18EC}"/>
            </ac:cxnSpMkLst>
          </pc:cxnChg>
          <pc:cxnChg chg="add mod">
            <ac:chgData name="Mafalda Monteiro" userId="a485ecfc-82d0-41d7-913c-71abf4a6b667" providerId="ADAL" clId="{7E98D057-37C2-5FDA-BDE5-F8808C72CAE8}" dt="2026-09-23T07:32:51.328" v="116" actId="1076"/>
            <ac:cxnSpMkLst>
              <pc:docMk/>
              <pc:sldMasterMk cId="0" sldId="2147483648"/>
              <pc:sldLayoutMk cId="3247334606" sldId="2147483684"/>
              <ac:cxnSpMk id="99" creationId="{2FDE52B4-5CFC-0573-DBDC-E596D3827C2C}"/>
            </ac:cxnSpMkLst>
          </pc:cxnChg>
          <pc:cxnChg chg="add mod">
            <ac:chgData name="Mafalda Monteiro" userId="a485ecfc-82d0-41d7-913c-71abf4a6b667" providerId="ADAL" clId="{7E98D057-37C2-5FDA-BDE5-F8808C72CAE8}" dt="2026-09-23T07:32:56.172" v="118" actId="1076"/>
            <ac:cxnSpMkLst>
              <pc:docMk/>
              <pc:sldMasterMk cId="0" sldId="2147483648"/>
              <pc:sldLayoutMk cId="3247334606" sldId="2147483684"/>
              <ac:cxnSpMk id="100" creationId="{BDB6CCF0-20DF-39C2-27F4-5D922E4FBA6C}"/>
            </ac:cxnSpMkLst>
          </pc:cxnChg>
          <pc:cxnChg chg="add mod">
            <ac:chgData name="Mafalda Monteiro" userId="a485ecfc-82d0-41d7-913c-71abf4a6b667" providerId="ADAL" clId="{7E98D057-37C2-5FDA-BDE5-F8808C72CAE8}" dt="2026-09-23T07:33:02.227" v="120" actId="1076"/>
            <ac:cxnSpMkLst>
              <pc:docMk/>
              <pc:sldMasterMk cId="0" sldId="2147483648"/>
              <pc:sldLayoutMk cId="3247334606" sldId="2147483684"/>
              <ac:cxnSpMk id="101" creationId="{A9183833-2173-8D08-8D6C-80210611A7AF}"/>
            </ac:cxnSpMkLst>
          </pc:cxnChg>
          <pc:cxnChg chg="add mod">
            <ac:chgData name="Mafalda Monteiro" userId="a485ecfc-82d0-41d7-913c-71abf4a6b667" providerId="ADAL" clId="{7E98D057-37C2-5FDA-BDE5-F8808C72CAE8}" dt="2026-09-23T07:33:11.102" v="123" actId="1076"/>
            <ac:cxnSpMkLst>
              <pc:docMk/>
              <pc:sldMasterMk cId="0" sldId="2147483648"/>
              <pc:sldLayoutMk cId="3247334606" sldId="2147483684"/>
              <ac:cxnSpMk id="102" creationId="{894A79DF-C3E9-B6FD-36AD-A6141BFE72D2}"/>
            </ac:cxnSpMkLst>
          </pc:cxnChg>
          <pc:cxnChg chg="add mod">
            <ac:chgData name="Mafalda Monteiro" userId="a485ecfc-82d0-41d7-913c-71abf4a6b667" providerId="ADAL" clId="{7E98D057-37C2-5FDA-BDE5-F8808C72CAE8}" dt="2026-09-23T07:33:28.449" v="129" actId="1076"/>
            <ac:cxnSpMkLst>
              <pc:docMk/>
              <pc:sldMasterMk cId="0" sldId="2147483648"/>
              <pc:sldLayoutMk cId="3247334606" sldId="2147483684"/>
              <ac:cxnSpMk id="103" creationId="{24A6BA92-6090-CD35-CF52-D1EF07569F72}"/>
            </ac:cxnSpMkLst>
          </pc:cxnChg>
        </pc:sldLayoutChg>
        <pc:sldLayoutChg chg="addSp delSp modSp mod">
          <pc:chgData name="Mafalda Monteiro" userId="a485ecfc-82d0-41d7-913c-71abf4a6b667" providerId="ADAL" clId="{7E98D057-37C2-5FDA-BDE5-F8808C72CAE8}" dt="2026-09-25T09:30:40.304" v="1937" actId="1037"/>
          <pc:sldLayoutMkLst>
            <pc:docMk/>
            <pc:sldMasterMk cId="0" sldId="2147483648"/>
            <pc:sldLayoutMk cId="3888919239" sldId="2147483695"/>
          </pc:sldLayoutMkLst>
          <pc:spChg chg="add mod">
            <ac:chgData name="Mafalda Monteiro" userId="a485ecfc-82d0-41d7-913c-71abf4a6b667" providerId="ADAL" clId="{7E98D057-37C2-5FDA-BDE5-F8808C72CAE8}" dt="2026-09-25T09:28:43.296" v="1881" actId="948"/>
            <ac:spMkLst>
              <pc:docMk/>
              <pc:sldMasterMk cId="0" sldId="2147483648"/>
              <pc:sldLayoutMk cId="3888919239" sldId="2147483695"/>
              <ac:spMk id="3" creationId="{93F7A1BA-8237-2D9C-107E-38DCBE634F63}"/>
            </ac:spMkLst>
          </pc:spChg>
          <pc:spChg chg="add mod">
            <ac:chgData name="Mafalda Monteiro" userId="a485ecfc-82d0-41d7-913c-71abf4a6b667" providerId="ADAL" clId="{7E98D057-37C2-5FDA-BDE5-F8808C72CAE8}" dt="2026-09-23T07:54:35.557" v="269"/>
            <ac:spMkLst>
              <pc:docMk/>
              <pc:sldMasterMk cId="0" sldId="2147483648"/>
              <pc:sldLayoutMk cId="3888919239" sldId="2147483695"/>
              <ac:spMk id="5" creationId="{618D5F5D-EABC-9044-BFCD-E786210C9C94}"/>
            </ac:spMkLst>
          </pc:spChg>
          <pc:spChg chg="mod">
            <ac:chgData name="Mafalda Monteiro" userId="a485ecfc-82d0-41d7-913c-71abf4a6b667" providerId="ADAL" clId="{7E98D057-37C2-5FDA-BDE5-F8808C72CAE8}" dt="2026-09-23T07:54:35.557" v="269"/>
            <ac:spMkLst>
              <pc:docMk/>
              <pc:sldMasterMk cId="0" sldId="2147483648"/>
              <pc:sldLayoutMk cId="3888919239" sldId="2147483695"/>
              <ac:spMk id="16" creationId="{31794326-81B1-56C7-AED6-17D307E27713}"/>
            </ac:spMkLst>
          </pc:spChg>
          <pc:spChg chg="mod">
            <ac:chgData name="Mafalda Monteiro" userId="a485ecfc-82d0-41d7-913c-71abf4a6b667" providerId="ADAL" clId="{7E98D057-37C2-5FDA-BDE5-F8808C72CAE8}" dt="2026-09-23T07:54:35.557" v="269"/>
            <ac:spMkLst>
              <pc:docMk/>
              <pc:sldMasterMk cId="0" sldId="2147483648"/>
              <pc:sldLayoutMk cId="3888919239" sldId="2147483695"/>
              <ac:spMk id="17" creationId="{BCB0AF51-064E-B014-06C9-4E557F70BC95}"/>
            </ac:spMkLst>
          </pc:spChg>
          <pc:spChg chg="mod">
            <ac:chgData name="Mafalda Monteiro" userId="a485ecfc-82d0-41d7-913c-71abf4a6b667" providerId="ADAL" clId="{7E98D057-37C2-5FDA-BDE5-F8808C72CAE8}" dt="2026-09-23T07:54:35.557" v="269"/>
            <ac:spMkLst>
              <pc:docMk/>
              <pc:sldMasterMk cId="0" sldId="2147483648"/>
              <pc:sldLayoutMk cId="3888919239" sldId="2147483695"/>
              <ac:spMk id="22" creationId="{49CAED57-9BA4-CCE2-3814-502FFB541F0F}"/>
            </ac:spMkLst>
          </pc:spChg>
          <pc:spChg chg="mod">
            <ac:chgData name="Mafalda Monteiro" userId="a485ecfc-82d0-41d7-913c-71abf4a6b667" providerId="ADAL" clId="{7E98D057-37C2-5FDA-BDE5-F8808C72CAE8}" dt="2026-09-23T07:54:35.557" v="269"/>
            <ac:spMkLst>
              <pc:docMk/>
              <pc:sldMasterMk cId="0" sldId="2147483648"/>
              <pc:sldLayoutMk cId="3888919239" sldId="2147483695"/>
              <ac:spMk id="26" creationId="{E642EA63-0103-C28C-4319-7D2F278B29C9}"/>
            </ac:spMkLst>
          </pc:spChg>
          <pc:spChg chg="add mod">
            <ac:chgData name="Mafalda Monteiro" userId="a485ecfc-82d0-41d7-913c-71abf4a6b667" providerId="ADAL" clId="{7E98D057-37C2-5FDA-BDE5-F8808C72CAE8}" dt="2026-09-25T09:30:40.304" v="1937" actId="1037"/>
            <ac:spMkLst>
              <pc:docMk/>
              <pc:sldMasterMk cId="0" sldId="2147483648"/>
              <pc:sldLayoutMk cId="3888919239" sldId="2147483695"/>
              <ac:spMk id="28" creationId="{C7E1517A-1642-2E36-3681-216ED3633960}"/>
            </ac:spMkLst>
          </pc:spChg>
          <pc:spChg chg="mod">
            <ac:chgData name="Mafalda Monteiro" userId="a485ecfc-82d0-41d7-913c-71abf4a6b667" providerId="ADAL" clId="{7E98D057-37C2-5FDA-BDE5-F8808C72CAE8}" dt="2026-09-23T07:54:35.557" v="269"/>
            <ac:spMkLst>
              <pc:docMk/>
              <pc:sldMasterMk cId="0" sldId="2147483648"/>
              <pc:sldLayoutMk cId="3888919239" sldId="2147483695"/>
              <ac:spMk id="34" creationId="{B05A5775-0425-3F78-BD5E-9BA29F098369}"/>
            </ac:spMkLst>
          </pc:spChg>
          <pc:spChg chg="mod">
            <ac:chgData name="Mafalda Monteiro" userId="a485ecfc-82d0-41d7-913c-71abf4a6b667" providerId="ADAL" clId="{7E98D057-37C2-5FDA-BDE5-F8808C72CAE8}" dt="2026-09-23T07:54:35.557" v="269"/>
            <ac:spMkLst>
              <pc:docMk/>
              <pc:sldMasterMk cId="0" sldId="2147483648"/>
              <pc:sldLayoutMk cId="3888919239" sldId="2147483695"/>
              <ac:spMk id="35" creationId="{0F17E678-4F94-3951-12EE-BF0CE390438E}"/>
            </ac:spMkLst>
          </pc:spChg>
          <pc:spChg chg="mod">
            <ac:chgData name="Mafalda Monteiro" userId="a485ecfc-82d0-41d7-913c-71abf4a6b667" providerId="ADAL" clId="{7E98D057-37C2-5FDA-BDE5-F8808C72CAE8}" dt="2026-09-23T07:54:35.557" v="269"/>
            <ac:spMkLst>
              <pc:docMk/>
              <pc:sldMasterMk cId="0" sldId="2147483648"/>
              <pc:sldLayoutMk cId="3888919239" sldId="2147483695"/>
              <ac:spMk id="39" creationId="{54ACC8A8-2728-0F1D-710C-8452C87AFD83}"/>
            </ac:spMkLst>
          </pc:spChg>
          <pc:spChg chg="mod">
            <ac:chgData name="Mafalda Monteiro" userId="a485ecfc-82d0-41d7-913c-71abf4a6b667" providerId="ADAL" clId="{7E98D057-37C2-5FDA-BDE5-F8808C72CAE8}" dt="2026-09-23T08:36:01.266" v="470" actId="1076"/>
            <ac:spMkLst>
              <pc:docMk/>
              <pc:sldMasterMk cId="0" sldId="2147483648"/>
              <pc:sldLayoutMk cId="3888919239" sldId="2147483695"/>
              <ac:spMk id="42" creationId="{455F5525-28C4-8715-331D-2058E657C442}"/>
            </ac:spMkLst>
          </pc:spChg>
          <pc:spChg chg="add mod">
            <ac:chgData name="Mafalda Monteiro" userId="a485ecfc-82d0-41d7-913c-71abf4a6b667" providerId="ADAL" clId="{7E98D057-37C2-5FDA-BDE5-F8808C72CAE8}" dt="2026-09-23T07:54:50.602" v="271"/>
            <ac:spMkLst>
              <pc:docMk/>
              <pc:sldMasterMk cId="0" sldId="2147483648"/>
              <pc:sldLayoutMk cId="3888919239" sldId="2147483695"/>
              <ac:spMk id="43" creationId="{659BD5C8-0E6C-9403-17D0-7EC90AB59CF3}"/>
            </ac:spMkLst>
          </pc:spChg>
          <pc:spChg chg="add mod">
            <ac:chgData name="Mafalda Monteiro" userId="a485ecfc-82d0-41d7-913c-71abf4a6b667" providerId="ADAL" clId="{7E98D057-37C2-5FDA-BDE5-F8808C72CAE8}" dt="2026-09-23T07:54:50.602" v="271"/>
            <ac:spMkLst>
              <pc:docMk/>
              <pc:sldMasterMk cId="0" sldId="2147483648"/>
              <pc:sldLayoutMk cId="3888919239" sldId="2147483695"/>
              <ac:spMk id="44" creationId="{DB805C35-8363-5FBD-5DCA-1B8D48851E95}"/>
            </ac:spMkLst>
          </pc:spChg>
          <pc:grpChg chg="mod">
            <ac:chgData name="Mafalda Monteiro" userId="a485ecfc-82d0-41d7-913c-71abf4a6b667" providerId="ADAL" clId="{7E98D057-37C2-5FDA-BDE5-F8808C72CAE8}" dt="2026-09-25T08:34:48.959" v="1674" actId="1036"/>
            <ac:grpSpMkLst>
              <pc:docMk/>
              <pc:sldMasterMk cId="0" sldId="2147483648"/>
              <pc:sldLayoutMk cId="3888919239" sldId="2147483695"/>
              <ac:grpSpMk id="14" creationId="{A449B599-F179-5C7F-090B-039C44AD02A5}"/>
            </ac:grpSpMkLst>
          </pc:grpChg>
          <pc:grpChg chg="mod">
            <ac:chgData name="Mafalda Monteiro" userId="a485ecfc-82d0-41d7-913c-71abf4a6b667" providerId="ADAL" clId="{7E98D057-37C2-5FDA-BDE5-F8808C72CAE8}" dt="2026-09-25T09:29:32.727" v="1922" actId="1035"/>
            <ac:grpSpMkLst>
              <pc:docMk/>
              <pc:sldMasterMk cId="0" sldId="2147483648"/>
              <pc:sldLayoutMk cId="3888919239" sldId="2147483695"/>
              <ac:grpSpMk id="19" creationId="{7A4ED9A5-5512-FBA5-7E6B-297D881B1714}"/>
            </ac:grpSpMkLst>
          </pc:grpChg>
          <pc:grpChg chg="mod">
            <ac:chgData name="Mafalda Monteiro" userId="a485ecfc-82d0-41d7-913c-71abf4a6b667" providerId="ADAL" clId="{7E98D057-37C2-5FDA-BDE5-F8808C72CAE8}" dt="2026-09-25T09:29:28.130" v="1915" actId="1036"/>
            <ac:grpSpMkLst>
              <pc:docMk/>
              <pc:sldMasterMk cId="0" sldId="2147483648"/>
              <pc:sldLayoutMk cId="3888919239" sldId="2147483695"/>
              <ac:grpSpMk id="24" creationId="{723B8A21-796D-A90B-132C-E83A45A6E4B3}"/>
            </ac:grpSpMkLst>
          </pc:grpChg>
          <pc:grpChg chg="mod">
            <ac:chgData name="Mafalda Monteiro" userId="a485ecfc-82d0-41d7-913c-71abf4a6b667" providerId="ADAL" clId="{7E98D057-37C2-5FDA-BDE5-F8808C72CAE8}" dt="2026-09-25T09:29:38.876" v="1928" actId="1036"/>
            <ac:grpSpMkLst>
              <pc:docMk/>
              <pc:sldMasterMk cId="0" sldId="2147483648"/>
              <pc:sldLayoutMk cId="3888919239" sldId="2147483695"/>
              <ac:grpSpMk id="29" creationId="{D2609045-D4BC-76A6-8AFF-A12F59D2071A}"/>
            </ac:grpSpMkLst>
          </pc:grpChg>
          <pc:grpChg chg="mod">
            <ac:chgData name="Mafalda Monteiro" userId="a485ecfc-82d0-41d7-913c-71abf4a6b667" providerId="ADAL" clId="{7E98D057-37C2-5FDA-BDE5-F8808C72CAE8}" dt="2026-09-25T09:29:37.168" v="1926" actId="1036"/>
            <ac:grpSpMkLst>
              <pc:docMk/>
              <pc:sldMasterMk cId="0" sldId="2147483648"/>
              <pc:sldLayoutMk cId="3888919239" sldId="2147483695"/>
              <ac:grpSpMk id="33" creationId="{C3CC78C5-1076-A343-2415-42963BB50976}"/>
            </ac:grpSpMkLst>
          </pc:grpChg>
          <pc:grpChg chg="mod">
            <ac:chgData name="Mafalda Monteiro" userId="a485ecfc-82d0-41d7-913c-71abf4a6b667" providerId="ADAL" clId="{7E98D057-37C2-5FDA-BDE5-F8808C72CAE8}" dt="2026-09-25T09:29:35.281" v="1924" actId="1036"/>
            <ac:grpSpMkLst>
              <pc:docMk/>
              <pc:sldMasterMk cId="0" sldId="2147483648"/>
              <pc:sldLayoutMk cId="3888919239" sldId="2147483695"/>
              <ac:grpSpMk id="37" creationId="{0584E979-5816-B410-06EC-816890B795D1}"/>
            </ac:grpSpMkLst>
          </pc:grpChg>
          <pc:picChg chg="mod">
            <ac:chgData name="Mafalda Monteiro" userId="a485ecfc-82d0-41d7-913c-71abf4a6b667" providerId="ADAL" clId="{7E98D057-37C2-5FDA-BDE5-F8808C72CAE8}" dt="2026-09-25T09:28:57.016" v="1907" actId="1076"/>
            <ac:picMkLst>
              <pc:docMk/>
              <pc:sldMasterMk cId="0" sldId="2147483648"/>
              <pc:sldLayoutMk cId="3888919239" sldId="2147483695"/>
              <ac:picMk id="8" creationId="{A78A0744-D4B7-4F8D-33E3-685BB347226D}"/>
            </ac:picMkLst>
          </pc:picChg>
          <pc:cxnChg chg="mod">
            <ac:chgData name="Mafalda Monteiro" userId="a485ecfc-82d0-41d7-913c-71abf4a6b667" providerId="ADAL" clId="{7E98D057-37C2-5FDA-BDE5-F8808C72CAE8}" dt="2026-09-23T08:35:52.671" v="467" actId="692"/>
            <ac:cxnSpMkLst>
              <pc:docMk/>
              <pc:sldMasterMk cId="0" sldId="2147483648"/>
              <pc:sldLayoutMk cId="3888919239" sldId="2147483695"/>
              <ac:cxnSpMk id="41" creationId="{1AAED397-637F-49A1-A696-22B069083741}"/>
            </ac:cxnSpMkLst>
          </pc:cxnChg>
        </pc:sldLayoutChg>
        <pc:sldLayoutChg chg="addSp delSp modSp mod">
          <pc:chgData name="Mafalda Monteiro" userId="a485ecfc-82d0-41d7-913c-71abf4a6b667" providerId="ADAL" clId="{7E98D057-37C2-5FDA-BDE5-F8808C72CAE8}" dt="2026-09-25T10:07:37.504" v="2392" actId="1038"/>
          <pc:sldLayoutMkLst>
            <pc:docMk/>
            <pc:sldMasterMk cId="0" sldId="2147483648"/>
            <pc:sldLayoutMk cId="747560060" sldId="2147483702"/>
          </pc:sldLayoutMkLst>
          <pc:spChg chg="add mod">
            <ac:chgData name="Mafalda Monteiro" userId="a485ecfc-82d0-41d7-913c-71abf4a6b667" providerId="ADAL" clId="{7E98D057-37C2-5FDA-BDE5-F8808C72CAE8}" dt="2026-09-25T10:07:37.504" v="2392" actId="1038"/>
            <ac:spMkLst>
              <pc:docMk/>
              <pc:sldMasterMk cId="0" sldId="2147483648"/>
              <pc:sldLayoutMk cId="747560060" sldId="2147483702"/>
              <ac:spMk id="3" creationId="{D0BA7E2E-6EC4-A51D-21FB-20BDA7FAB78A}"/>
            </ac:spMkLst>
          </pc:spChg>
          <pc:spChg chg="mod">
            <ac:chgData name="Mafalda Monteiro" userId="a485ecfc-82d0-41d7-913c-71abf4a6b667" providerId="ADAL" clId="{7E98D057-37C2-5FDA-BDE5-F8808C72CAE8}" dt="2026-09-25T10:03:52.487" v="2187" actId="1037"/>
            <ac:spMkLst>
              <pc:docMk/>
              <pc:sldMasterMk cId="0" sldId="2147483648"/>
              <pc:sldLayoutMk cId="747560060" sldId="2147483702"/>
              <ac:spMk id="15" creationId="{688EEBD0-ED86-6D6B-D2F3-2C0BF4596DFC}"/>
            </ac:spMkLst>
          </pc:spChg>
          <pc:spChg chg="mod">
            <ac:chgData name="Mafalda Monteiro" userId="a485ecfc-82d0-41d7-913c-71abf4a6b667" providerId="ADAL" clId="{7E98D057-37C2-5FDA-BDE5-F8808C72CAE8}" dt="2026-09-25T10:06:54.802" v="2380" actId="1076"/>
            <ac:spMkLst>
              <pc:docMk/>
              <pc:sldMasterMk cId="0" sldId="2147483648"/>
              <pc:sldLayoutMk cId="747560060" sldId="2147483702"/>
              <ac:spMk id="25" creationId="{3915BFB3-2C1F-B8D6-C107-7A5EDEBBBCC5}"/>
            </ac:spMkLst>
          </pc:spChg>
          <pc:spChg chg="mod">
            <ac:chgData name="Mafalda Monteiro" userId="a485ecfc-82d0-41d7-913c-71abf4a6b667" providerId="ADAL" clId="{7E98D057-37C2-5FDA-BDE5-F8808C72CAE8}" dt="2026-09-25T10:06:54.802" v="2380" actId="1076"/>
            <ac:spMkLst>
              <pc:docMk/>
              <pc:sldMasterMk cId="0" sldId="2147483648"/>
              <pc:sldLayoutMk cId="747560060" sldId="2147483702"/>
              <ac:spMk id="26" creationId="{7F954390-4168-F005-2372-3FC1CF4547C1}"/>
            </ac:spMkLst>
          </pc:spChg>
          <pc:spChg chg="mod">
            <ac:chgData name="Mafalda Monteiro" userId="a485ecfc-82d0-41d7-913c-71abf4a6b667" providerId="ADAL" clId="{7E98D057-37C2-5FDA-BDE5-F8808C72CAE8}" dt="2026-09-25T10:06:54.802" v="2380" actId="1076"/>
            <ac:spMkLst>
              <pc:docMk/>
              <pc:sldMasterMk cId="0" sldId="2147483648"/>
              <pc:sldLayoutMk cId="747560060" sldId="2147483702"/>
              <ac:spMk id="27" creationId="{3DD76D65-07B4-63AC-8A08-25BF7A09CC30}"/>
            </ac:spMkLst>
          </pc:spChg>
          <pc:spChg chg="mod">
            <ac:chgData name="Mafalda Monteiro" userId="a485ecfc-82d0-41d7-913c-71abf4a6b667" providerId="ADAL" clId="{7E98D057-37C2-5FDA-BDE5-F8808C72CAE8}" dt="2026-09-25T10:06:54.802" v="2380" actId="1076"/>
            <ac:spMkLst>
              <pc:docMk/>
              <pc:sldMasterMk cId="0" sldId="2147483648"/>
              <pc:sldLayoutMk cId="747560060" sldId="2147483702"/>
              <ac:spMk id="28" creationId="{452478ED-62CA-952D-CF08-33F671AF681B}"/>
            </ac:spMkLst>
          </pc:spChg>
          <pc:spChg chg="mod">
            <ac:chgData name="Mafalda Monteiro" userId="a485ecfc-82d0-41d7-913c-71abf4a6b667" providerId="ADAL" clId="{7E98D057-37C2-5FDA-BDE5-F8808C72CAE8}" dt="2026-09-25T09:23:17.240" v="1827" actId="207"/>
            <ac:spMkLst>
              <pc:docMk/>
              <pc:sldMasterMk cId="0" sldId="2147483648"/>
              <pc:sldLayoutMk cId="747560060" sldId="2147483702"/>
              <ac:spMk id="62" creationId="{8E7C00B6-D2F8-4CCB-E351-5C7E0476562E}"/>
            </ac:spMkLst>
          </pc:spChg>
          <pc:picChg chg="mod">
            <ac:chgData name="Mafalda Monteiro" userId="a485ecfc-82d0-41d7-913c-71abf4a6b667" providerId="ADAL" clId="{7E98D057-37C2-5FDA-BDE5-F8808C72CAE8}" dt="2026-09-25T10:07:08.198" v="2383" actId="1076"/>
            <ac:picMkLst>
              <pc:docMk/>
              <pc:sldMasterMk cId="0" sldId="2147483648"/>
              <pc:sldLayoutMk cId="747560060" sldId="2147483702"/>
              <ac:picMk id="54" creationId="{0BA9E396-453A-0CCC-D3F5-F3933406BED2}"/>
            </ac:picMkLst>
          </pc:picChg>
          <pc:picChg chg="mod">
            <ac:chgData name="Mafalda Monteiro" userId="a485ecfc-82d0-41d7-913c-71abf4a6b667" providerId="ADAL" clId="{7E98D057-37C2-5FDA-BDE5-F8808C72CAE8}" dt="2026-09-25T07:51:19.557" v="1350" actId="1076"/>
            <ac:picMkLst>
              <pc:docMk/>
              <pc:sldMasterMk cId="0" sldId="2147483648"/>
              <pc:sldLayoutMk cId="747560060" sldId="2147483702"/>
              <ac:picMk id="91" creationId="{7C5A9E79-FDA7-17BB-F866-311A983232BB}"/>
            </ac:picMkLst>
          </pc:picChg>
          <pc:cxnChg chg="add mod">
            <ac:chgData name="Mafalda Monteiro" userId="a485ecfc-82d0-41d7-913c-71abf4a6b667" providerId="ADAL" clId="{7E98D057-37C2-5FDA-BDE5-F8808C72CAE8}" dt="2026-09-25T10:07:15.489" v="2387" actId="14100"/>
            <ac:cxnSpMkLst>
              <pc:docMk/>
              <pc:sldMasterMk cId="0" sldId="2147483648"/>
              <pc:sldLayoutMk cId="747560060" sldId="2147483702"/>
              <ac:cxnSpMk id="5" creationId="{00211AA1-F356-5057-ECBE-31647E5C041D}"/>
            </ac:cxnSpMkLst>
          </pc:cxnChg>
          <pc:cxnChg chg="mod">
            <ac:chgData name="Mafalda Monteiro" userId="a485ecfc-82d0-41d7-913c-71abf4a6b667" providerId="ADAL" clId="{7E98D057-37C2-5FDA-BDE5-F8808C72CAE8}" dt="2026-09-25T10:06:47.526" v="2379" actId="1076"/>
            <ac:cxnSpMkLst>
              <pc:docMk/>
              <pc:sldMasterMk cId="0" sldId="2147483648"/>
              <pc:sldLayoutMk cId="747560060" sldId="2147483702"/>
              <ac:cxnSpMk id="74" creationId="{75426B27-BEA2-3167-83E3-1B2C03D1368B}"/>
            </ac:cxnSpMkLst>
          </pc:cxnChg>
        </pc:sldLayoutChg>
        <pc:sldLayoutChg chg="addSp delSp modSp mod">
          <pc:chgData name="Mafalda Monteiro" userId="a485ecfc-82d0-41d7-913c-71abf4a6b667" providerId="ADAL" clId="{7E98D057-37C2-5FDA-BDE5-F8808C72CAE8}" dt="2026-09-25T10:41:25.637" v="2668" actId="1036"/>
          <pc:sldLayoutMkLst>
            <pc:docMk/>
            <pc:sldMasterMk cId="0" sldId="2147483648"/>
            <pc:sldLayoutMk cId="694638929" sldId="2147483703"/>
          </pc:sldLayoutMkLst>
          <pc:spChg chg="mod">
            <ac:chgData name="Mafalda Monteiro" userId="a485ecfc-82d0-41d7-913c-71abf4a6b667" providerId="ADAL" clId="{7E98D057-37C2-5FDA-BDE5-F8808C72CAE8}" dt="2026-09-23T09:41:38.352" v="687" actId="1076"/>
            <ac:spMkLst>
              <pc:docMk/>
              <pc:sldMasterMk cId="0" sldId="2147483648"/>
              <pc:sldLayoutMk cId="694638929" sldId="2147483703"/>
              <ac:spMk id="7" creationId="{4F98A66E-47A6-09FC-4397-D7222361809A}"/>
            </ac:spMkLst>
          </pc:spChg>
          <pc:spChg chg="add mod">
            <ac:chgData name="Mafalda Monteiro" userId="a485ecfc-82d0-41d7-913c-71abf4a6b667" providerId="ADAL" clId="{7E98D057-37C2-5FDA-BDE5-F8808C72CAE8}" dt="2026-09-25T10:41:18.952" v="2666" actId="1037"/>
            <ac:spMkLst>
              <pc:docMk/>
              <pc:sldMasterMk cId="0" sldId="2147483648"/>
              <pc:sldLayoutMk cId="694638929" sldId="2147483703"/>
              <ac:spMk id="9" creationId="{2A3FE2D8-0D95-4448-E8F3-F48CC8247A22}"/>
            </ac:spMkLst>
          </pc:spChg>
          <pc:spChg chg="mod">
            <ac:chgData name="Mafalda Monteiro" userId="a485ecfc-82d0-41d7-913c-71abf4a6b667" providerId="ADAL" clId="{7E98D057-37C2-5FDA-BDE5-F8808C72CAE8}" dt="2026-09-25T08:14:34.486" v="1460" actId="1038"/>
            <ac:spMkLst>
              <pc:docMk/>
              <pc:sldMasterMk cId="0" sldId="2147483648"/>
              <pc:sldLayoutMk cId="694638929" sldId="2147483703"/>
              <ac:spMk id="10" creationId="{41CCA885-BB03-D0A1-04F1-BE5D1FABBF2E}"/>
            </ac:spMkLst>
          </pc:spChg>
          <pc:spChg chg="mod">
            <ac:chgData name="Mafalda Monteiro" userId="a485ecfc-82d0-41d7-913c-71abf4a6b667" providerId="ADAL" clId="{7E98D057-37C2-5FDA-BDE5-F8808C72CAE8}" dt="2026-09-23T09:41:38.352" v="687" actId="1076"/>
            <ac:spMkLst>
              <pc:docMk/>
              <pc:sldMasterMk cId="0" sldId="2147483648"/>
              <pc:sldLayoutMk cId="694638929" sldId="2147483703"/>
              <ac:spMk id="15" creationId="{37965718-F61B-4EBA-15E2-C7E0A1B0DEED}"/>
            </ac:spMkLst>
          </pc:spChg>
          <pc:spChg chg="add mod">
            <ac:chgData name="Mafalda Monteiro" userId="a485ecfc-82d0-41d7-913c-71abf4a6b667" providerId="ADAL" clId="{7E98D057-37C2-5FDA-BDE5-F8808C72CAE8}" dt="2026-09-25T10:25:36.843" v="2571" actId="1076"/>
            <ac:spMkLst>
              <pc:docMk/>
              <pc:sldMasterMk cId="0" sldId="2147483648"/>
              <pc:sldLayoutMk cId="694638929" sldId="2147483703"/>
              <ac:spMk id="19" creationId="{2ADD3EA2-8685-17EA-BA7B-0C6A094D7287}"/>
            </ac:spMkLst>
          </pc:spChg>
          <pc:spChg chg="add mod">
            <ac:chgData name="Mafalda Monteiro" userId="a485ecfc-82d0-41d7-913c-71abf4a6b667" providerId="ADAL" clId="{7E98D057-37C2-5FDA-BDE5-F8808C72CAE8}" dt="2026-09-25T10:41:25.637" v="2668" actId="1036"/>
            <ac:spMkLst>
              <pc:docMk/>
              <pc:sldMasterMk cId="0" sldId="2147483648"/>
              <pc:sldLayoutMk cId="694638929" sldId="2147483703"/>
              <ac:spMk id="23" creationId="{54C318C4-43D3-0640-3F1E-56EC3BCC94CE}"/>
            </ac:spMkLst>
          </pc:spChg>
          <pc:spChg chg="mod">
            <ac:chgData name="Mafalda Monteiro" userId="a485ecfc-82d0-41d7-913c-71abf4a6b667" providerId="ADAL" clId="{7E98D057-37C2-5FDA-BDE5-F8808C72CAE8}" dt="2026-09-25T10:22:03.415" v="2507" actId="14100"/>
            <ac:spMkLst>
              <pc:docMk/>
              <pc:sldMasterMk cId="0" sldId="2147483648"/>
              <pc:sldLayoutMk cId="694638929" sldId="2147483703"/>
              <ac:spMk id="32" creationId="{503B2EFC-02F1-3753-C298-B23E4739711F}"/>
            </ac:spMkLst>
          </pc:spChg>
          <pc:spChg chg="add mod">
            <ac:chgData name="Mafalda Monteiro" userId="a485ecfc-82d0-41d7-913c-71abf4a6b667" providerId="ADAL" clId="{7E98D057-37C2-5FDA-BDE5-F8808C72CAE8}" dt="2026-09-25T10:25:33.180" v="2570" actId="1036"/>
            <ac:spMkLst>
              <pc:docMk/>
              <pc:sldMasterMk cId="0" sldId="2147483648"/>
              <pc:sldLayoutMk cId="694638929" sldId="2147483703"/>
              <ac:spMk id="33" creationId="{EE58DA4C-7A65-4008-BAEF-293329F23615}"/>
            </ac:spMkLst>
          </pc:spChg>
          <pc:spChg chg="mod">
            <ac:chgData name="Mafalda Monteiro" userId="a485ecfc-82d0-41d7-913c-71abf4a6b667" providerId="ADAL" clId="{7E98D057-37C2-5FDA-BDE5-F8808C72CAE8}" dt="2026-09-25T10:21:58.788" v="2506" actId="14100"/>
            <ac:spMkLst>
              <pc:docMk/>
              <pc:sldMasterMk cId="0" sldId="2147483648"/>
              <pc:sldLayoutMk cId="694638929" sldId="2147483703"/>
              <ac:spMk id="34" creationId="{B7BD44C7-E930-C151-8667-41F22C4106DF}"/>
            </ac:spMkLst>
          </pc:spChg>
          <pc:spChg chg="add mod">
            <ac:chgData name="Mafalda Monteiro" userId="a485ecfc-82d0-41d7-913c-71abf4a6b667" providerId="ADAL" clId="{7E98D057-37C2-5FDA-BDE5-F8808C72CAE8}" dt="2026-09-25T10:26:12.001" v="2575" actId="1076"/>
            <ac:spMkLst>
              <pc:docMk/>
              <pc:sldMasterMk cId="0" sldId="2147483648"/>
              <pc:sldLayoutMk cId="694638929" sldId="2147483703"/>
              <ac:spMk id="35" creationId="{0FD587BE-2AA9-D369-7556-FEBD508F8C92}"/>
            </ac:spMkLst>
          </pc:spChg>
          <pc:spChg chg="add mod">
            <ac:chgData name="Mafalda Monteiro" userId="a485ecfc-82d0-41d7-913c-71abf4a6b667" providerId="ADAL" clId="{7E98D057-37C2-5FDA-BDE5-F8808C72CAE8}" dt="2026-09-25T10:26:12.001" v="2575" actId="1076"/>
            <ac:spMkLst>
              <pc:docMk/>
              <pc:sldMasterMk cId="0" sldId="2147483648"/>
              <pc:sldLayoutMk cId="694638929" sldId="2147483703"/>
              <ac:spMk id="36" creationId="{6BFBC822-A488-9E1C-B339-00C4BFE89511}"/>
            </ac:spMkLst>
          </pc:spChg>
          <pc:spChg chg="add mod">
            <ac:chgData name="Mafalda Monteiro" userId="a485ecfc-82d0-41d7-913c-71abf4a6b667" providerId="ADAL" clId="{7E98D057-37C2-5FDA-BDE5-F8808C72CAE8}" dt="2026-09-25T10:31:36.688" v="2646" actId="14100"/>
            <ac:spMkLst>
              <pc:docMk/>
              <pc:sldMasterMk cId="0" sldId="2147483648"/>
              <pc:sldLayoutMk cId="694638929" sldId="2147483703"/>
              <ac:spMk id="37" creationId="{F40649B0-5B97-7E17-8A41-D38DF390DF72}"/>
            </ac:spMkLst>
          </pc:spChg>
          <pc:grpChg chg="mod">
            <ac:chgData name="Mafalda Monteiro" userId="a485ecfc-82d0-41d7-913c-71abf4a6b667" providerId="ADAL" clId="{7E98D057-37C2-5FDA-BDE5-F8808C72CAE8}" dt="2026-09-25T08:15:18.736" v="1479" actId="1035"/>
            <ac:grpSpMkLst>
              <pc:docMk/>
              <pc:sldMasterMk cId="0" sldId="2147483648"/>
              <pc:sldLayoutMk cId="694638929" sldId="2147483703"/>
              <ac:grpSpMk id="26" creationId="{9CC0C21E-8620-DAED-EED0-CABC45E5F27E}"/>
            </ac:grpSpMkLst>
          </pc:grpChg>
          <pc:grpChg chg="mod">
            <ac:chgData name="Mafalda Monteiro" userId="a485ecfc-82d0-41d7-913c-71abf4a6b667" providerId="ADAL" clId="{7E98D057-37C2-5FDA-BDE5-F8808C72CAE8}" dt="2026-09-25T08:15:24.515" v="1491" actId="1035"/>
            <ac:grpSpMkLst>
              <pc:docMk/>
              <pc:sldMasterMk cId="0" sldId="2147483648"/>
              <pc:sldLayoutMk cId="694638929" sldId="2147483703"/>
              <ac:grpSpMk id="29" creationId="{C750807C-5F4D-84E0-2B54-CE081BACD083}"/>
            </ac:grpSpMkLst>
          </pc:grpChg>
          <pc:picChg chg="mod">
            <ac:chgData name="Mafalda Monteiro" userId="a485ecfc-82d0-41d7-913c-71abf4a6b667" providerId="ADAL" clId="{7E98D057-37C2-5FDA-BDE5-F8808C72CAE8}" dt="2026-09-25T10:29:52.592" v="2628" actId="1037"/>
            <ac:picMkLst>
              <pc:docMk/>
              <pc:sldMasterMk cId="0" sldId="2147483648"/>
              <pc:sldLayoutMk cId="694638929" sldId="2147483703"/>
              <ac:picMk id="2" creationId="{E233A1F9-5EAE-4FAF-3231-49B917718476}"/>
            </ac:picMkLst>
          </pc:picChg>
          <pc:cxnChg chg="mod">
            <ac:chgData name="Mafalda Monteiro" userId="a485ecfc-82d0-41d7-913c-71abf4a6b667" providerId="ADAL" clId="{7E98D057-37C2-5FDA-BDE5-F8808C72CAE8}" dt="2026-09-23T11:35:32.798" v="1251" actId="14100"/>
            <ac:cxnSpMkLst>
              <pc:docMk/>
              <pc:sldMasterMk cId="0" sldId="2147483648"/>
              <pc:sldLayoutMk cId="694638929" sldId="2147483703"/>
              <ac:cxnSpMk id="3" creationId="{9C09631C-666A-3B0B-B357-2A3789085E13}"/>
            </ac:cxnSpMkLst>
          </pc:cxnChg>
        </pc:sldLayoutChg>
        <pc:sldLayoutChg chg="addSp delSp modSp mod">
          <pc:chgData name="Mafalda Monteiro" userId="a485ecfc-82d0-41d7-913c-71abf4a6b667" providerId="ADAL" clId="{7E98D057-37C2-5FDA-BDE5-F8808C72CAE8}" dt="2026-09-25T08:28:17.491" v="1596" actId="166"/>
          <pc:sldLayoutMkLst>
            <pc:docMk/>
            <pc:sldMasterMk cId="0" sldId="2147483648"/>
            <pc:sldLayoutMk cId="1662846071" sldId="2147483704"/>
          </pc:sldLayoutMkLst>
          <pc:spChg chg="mod">
            <ac:chgData name="Mafalda Monteiro" userId="a485ecfc-82d0-41d7-913c-71abf4a6b667" providerId="ADAL" clId="{7E98D057-37C2-5FDA-BDE5-F8808C72CAE8}" dt="2026-09-25T08:26:25.768" v="1556" actId="1076"/>
            <ac:spMkLst>
              <pc:docMk/>
              <pc:sldMasterMk cId="0" sldId="2147483648"/>
              <pc:sldLayoutMk cId="1662846071" sldId="2147483704"/>
              <ac:spMk id="65" creationId="{9162C576-DD58-63B5-0A26-1F335B182D89}"/>
            </ac:spMkLst>
          </pc:spChg>
          <pc:spChg chg="mod">
            <ac:chgData name="Mafalda Monteiro" userId="a485ecfc-82d0-41d7-913c-71abf4a6b667" providerId="ADAL" clId="{7E98D057-37C2-5FDA-BDE5-F8808C72CAE8}" dt="2026-09-25T08:26:25.768" v="1556" actId="1076"/>
            <ac:spMkLst>
              <pc:docMk/>
              <pc:sldMasterMk cId="0" sldId="2147483648"/>
              <pc:sldLayoutMk cId="1662846071" sldId="2147483704"/>
              <ac:spMk id="66" creationId="{50268E42-594D-17B1-52B1-9FE68B8A4989}"/>
            </ac:spMkLst>
          </pc:spChg>
        </pc:sldLayoutChg>
        <pc:sldLayoutChg chg="addSp delSp modSp mod">
          <pc:chgData name="Mafalda Monteiro" userId="a485ecfc-82d0-41d7-913c-71abf4a6b667" providerId="ADAL" clId="{7E98D057-37C2-5FDA-BDE5-F8808C72CAE8}" dt="2026-09-25T10:39:35.425" v="2650" actId="1038"/>
          <pc:sldLayoutMkLst>
            <pc:docMk/>
            <pc:sldMasterMk cId="0" sldId="2147483648"/>
            <pc:sldLayoutMk cId="687358234" sldId="2147483705"/>
          </pc:sldLayoutMkLst>
          <pc:spChg chg="mod">
            <ac:chgData name="Mafalda Monteiro" userId="a485ecfc-82d0-41d7-913c-71abf4a6b667" providerId="ADAL" clId="{7E98D057-37C2-5FDA-BDE5-F8808C72CAE8}" dt="2026-09-25T09:39:27.562" v="1999" actId="1038"/>
            <ac:spMkLst>
              <pc:docMk/>
              <pc:sldMasterMk cId="0" sldId="2147483648"/>
              <pc:sldLayoutMk cId="687358234" sldId="2147483705"/>
              <ac:spMk id="4" creationId="{B069389E-8349-3263-8CF2-929ABCD7305A}"/>
            </ac:spMkLst>
          </pc:spChg>
          <pc:spChg chg="mod">
            <ac:chgData name="Mafalda Monteiro" userId="a485ecfc-82d0-41d7-913c-71abf4a6b667" providerId="ADAL" clId="{7E98D057-37C2-5FDA-BDE5-F8808C72CAE8}" dt="2026-09-23T07:21:12.965" v="3" actId="1582"/>
            <ac:spMkLst>
              <pc:docMk/>
              <pc:sldMasterMk cId="0" sldId="2147483648"/>
              <pc:sldLayoutMk cId="687358234" sldId="2147483705"/>
              <ac:spMk id="10" creationId="{7CC029C1-E97B-AF1F-AB07-D228B21FF9CF}"/>
            </ac:spMkLst>
          </pc:spChg>
          <pc:spChg chg="mod">
            <ac:chgData name="Mafalda Monteiro" userId="a485ecfc-82d0-41d7-913c-71abf4a6b667" providerId="ADAL" clId="{7E98D057-37C2-5FDA-BDE5-F8808C72CAE8}" dt="2026-09-23T07:21:17.154" v="4"/>
            <ac:spMkLst>
              <pc:docMk/>
              <pc:sldMasterMk cId="0" sldId="2147483648"/>
              <pc:sldLayoutMk cId="687358234" sldId="2147483705"/>
              <ac:spMk id="24" creationId="{B56E103D-DADE-DD2F-A6BD-CBBAAC299A0A}"/>
            </ac:spMkLst>
          </pc:spChg>
          <pc:spChg chg="add mod">
            <ac:chgData name="Mafalda Monteiro" userId="a485ecfc-82d0-41d7-913c-71abf4a6b667" providerId="ADAL" clId="{7E98D057-37C2-5FDA-BDE5-F8808C72CAE8}" dt="2026-09-25T10:39:35.425" v="2650" actId="1038"/>
            <ac:spMkLst>
              <pc:docMk/>
              <pc:sldMasterMk cId="0" sldId="2147483648"/>
              <pc:sldLayoutMk cId="687358234" sldId="2147483705"/>
              <ac:spMk id="27" creationId="{AFBCF2AD-10E1-C424-5992-419C15C9749E}"/>
            </ac:spMkLst>
          </pc:spChg>
          <pc:grpChg chg="add mod">
            <ac:chgData name="Mafalda Monteiro" userId="a485ecfc-82d0-41d7-913c-71abf4a6b667" providerId="ADAL" clId="{7E98D057-37C2-5FDA-BDE5-F8808C72CAE8}" dt="2026-09-23T07:21:05.955" v="2" actId="1076"/>
            <ac:grpSpMkLst>
              <pc:docMk/>
              <pc:sldMasterMk cId="0" sldId="2147483648"/>
              <pc:sldLayoutMk cId="687358234" sldId="2147483705"/>
              <ac:grpSpMk id="5" creationId="{3F5AB5EF-DEA5-9899-1EA1-1EB8A16BBF2C}"/>
            </ac:grpSpMkLst>
          </pc:grpChg>
          <pc:grpChg chg="add mod">
            <ac:chgData name="Mafalda Monteiro" userId="a485ecfc-82d0-41d7-913c-71abf4a6b667" providerId="ADAL" clId="{7E98D057-37C2-5FDA-BDE5-F8808C72CAE8}" dt="2026-09-23T07:22:04.657" v="13" actId="1076"/>
            <ac:grpSpMkLst>
              <pc:docMk/>
              <pc:sldMasterMk cId="0" sldId="2147483648"/>
              <pc:sldLayoutMk cId="687358234" sldId="2147483705"/>
              <ac:grpSpMk id="21" creationId="{F596C132-8EEF-B998-BD5C-71DE4801FE3D}"/>
            </ac:grpSpMkLst>
          </pc:grpChg>
          <pc:picChg chg="mod">
            <ac:chgData name="Mafalda Monteiro" userId="a485ecfc-82d0-41d7-913c-71abf4a6b667" providerId="ADAL" clId="{7E98D057-37C2-5FDA-BDE5-F8808C72CAE8}" dt="2026-09-25T10:39:33.810" v="2647" actId="1076"/>
            <ac:picMkLst>
              <pc:docMk/>
              <pc:sldMasterMk cId="0" sldId="2147483648"/>
              <pc:sldLayoutMk cId="687358234" sldId="2147483705"/>
              <ac:picMk id="2" creationId="{E233A1F9-5EAE-4FAF-3231-49B917718476}"/>
            </ac:picMkLst>
          </pc:picChg>
          <pc:cxnChg chg="mod">
            <ac:chgData name="Mafalda Monteiro" userId="a485ecfc-82d0-41d7-913c-71abf4a6b667" providerId="ADAL" clId="{7E98D057-37C2-5FDA-BDE5-F8808C72CAE8}" dt="2026-09-23T11:35:23.298" v="1250" actId="14100"/>
            <ac:cxnSpMkLst>
              <pc:docMk/>
              <pc:sldMasterMk cId="0" sldId="2147483648"/>
              <pc:sldLayoutMk cId="687358234" sldId="2147483705"/>
              <ac:cxnSpMk id="3" creationId="{9C09631C-666A-3B0B-B357-2A3789085E13}"/>
            </ac:cxnSpMkLst>
          </pc:cxnChg>
          <pc:cxnChg chg="mod">
            <ac:chgData name="Mafalda Monteiro" userId="a485ecfc-82d0-41d7-913c-71abf4a6b667" providerId="ADAL" clId="{7E98D057-37C2-5FDA-BDE5-F8808C72CAE8}" dt="2026-09-23T07:21:12.965" v="3" actId="1582"/>
            <ac:cxnSpMkLst>
              <pc:docMk/>
              <pc:sldMasterMk cId="0" sldId="2147483648"/>
              <pc:sldLayoutMk cId="687358234" sldId="2147483705"/>
              <ac:cxnSpMk id="11" creationId="{2E1517E4-BB55-9BBD-4390-1679B940677E}"/>
            </ac:cxnSpMkLst>
          </pc:cxnChg>
          <pc:cxnChg chg="mod">
            <ac:chgData name="Mafalda Monteiro" userId="a485ecfc-82d0-41d7-913c-71abf4a6b667" providerId="ADAL" clId="{7E98D057-37C2-5FDA-BDE5-F8808C72CAE8}" dt="2026-09-23T07:21:12.965" v="3" actId="1582"/>
            <ac:cxnSpMkLst>
              <pc:docMk/>
              <pc:sldMasterMk cId="0" sldId="2147483648"/>
              <pc:sldLayoutMk cId="687358234" sldId="2147483705"/>
              <ac:cxnSpMk id="12" creationId="{0CE7161D-623A-0BF0-8686-24648AD9C8FB}"/>
            </ac:cxnSpMkLst>
          </pc:cxnChg>
          <pc:cxnChg chg="mod">
            <ac:chgData name="Mafalda Monteiro" userId="a485ecfc-82d0-41d7-913c-71abf4a6b667" providerId="ADAL" clId="{7E98D057-37C2-5FDA-BDE5-F8808C72CAE8}" dt="2026-09-23T07:21:17.154" v="4"/>
            <ac:cxnSpMkLst>
              <pc:docMk/>
              <pc:sldMasterMk cId="0" sldId="2147483648"/>
              <pc:sldLayoutMk cId="687358234" sldId="2147483705"/>
              <ac:cxnSpMk id="25" creationId="{F7254BA9-9156-2965-0021-611167A42B04}"/>
            </ac:cxnSpMkLst>
          </pc:cxnChg>
          <pc:cxnChg chg="mod">
            <ac:chgData name="Mafalda Monteiro" userId="a485ecfc-82d0-41d7-913c-71abf4a6b667" providerId="ADAL" clId="{7E98D057-37C2-5FDA-BDE5-F8808C72CAE8}" dt="2026-09-23T07:21:17.154" v="4"/>
            <ac:cxnSpMkLst>
              <pc:docMk/>
              <pc:sldMasterMk cId="0" sldId="2147483648"/>
              <pc:sldLayoutMk cId="687358234" sldId="2147483705"/>
              <ac:cxnSpMk id="26" creationId="{3B354997-4E64-3C8B-9FB6-6ABA2079BD24}"/>
            </ac:cxnSpMkLst>
          </pc:cxnChg>
        </pc:sldLayoutChg>
        <pc:sldLayoutChg chg="addSp delSp modSp add mod modTransition">
          <pc:chgData name="Mafalda Monteiro" userId="a485ecfc-82d0-41d7-913c-71abf4a6b667" providerId="ADAL" clId="{7E98D057-37C2-5FDA-BDE5-F8808C72CAE8}" dt="2026-09-25T11:49:51.306" v="2750" actId="1076"/>
          <pc:sldLayoutMkLst>
            <pc:docMk/>
            <pc:sldMasterMk cId="0" sldId="2147483648"/>
            <pc:sldLayoutMk cId="2157301612" sldId="2147483706"/>
          </pc:sldLayoutMkLst>
          <pc:spChg chg="add mod">
            <ac:chgData name="Mafalda Monteiro" userId="a485ecfc-82d0-41d7-913c-71abf4a6b667" providerId="ADAL" clId="{7E98D057-37C2-5FDA-BDE5-F8808C72CAE8}" dt="2026-09-25T11:49:46.688" v="2749" actId="1035"/>
            <ac:spMkLst>
              <pc:docMk/>
              <pc:sldMasterMk cId="0" sldId="2147483648"/>
              <pc:sldLayoutMk cId="2157301612" sldId="2147483706"/>
              <ac:spMk id="5" creationId="{AB8EFCAC-E67C-5704-D2EB-B1E3B6358E09}"/>
            </ac:spMkLst>
          </pc:spChg>
          <pc:spChg chg="mod">
            <ac:chgData name="Mafalda Monteiro" userId="a485ecfc-82d0-41d7-913c-71abf4a6b667" providerId="ADAL" clId="{7E98D057-37C2-5FDA-BDE5-F8808C72CAE8}" dt="2026-09-23T09:46:51.068" v="730"/>
            <ac:spMkLst>
              <pc:docMk/>
              <pc:sldMasterMk cId="0" sldId="2147483648"/>
              <pc:sldLayoutMk cId="2157301612" sldId="2147483706"/>
              <ac:spMk id="8" creationId="{664A5AE2-9744-8498-70C4-37492243D435}"/>
            </ac:spMkLst>
          </pc:spChg>
          <pc:spChg chg="mod">
            <ac:chgData name="Mafalda Monteiro" userId="a485ecfc-82d0-41d7-913c-71abf4a6b667" providerId="ADAL" clId="{7E98D057-37C2-5FDA-BDE5-F8808C72CAE8}" dt="2026-09-23T09:46:51.068" v="730"/>
            <ac:spMkLst>
              <pc:docMk/>
              <pc:sldMasterMk cId="0" sldId="2147483648"/>
              <pc:sldLayoutMk cId="2157301612" sldId="2147483706"/>
              <ac:spMk id="9" creationId="{949E1079-D314-CA2B-7772-59B0058997CC}"/>
            </ac:spMkLst>
          </pc:spChg>
          <pc:spChg chg="mod">
            <ac:chgData name="Mafalda Monteiro" userId="a485ecfc-82d0-41d7-913c-71abf4a6b667" providerId="ADAL" clId="{7E98D057-37C2-5FDA-BDE5-F8808C72CAE8}" dt="2026-09-23T09:46:55.254" v="732"/>
            <ac:spMkLst>
              <pc:docMk/>
              <pc:sldMasterMk cId="0" sldId="2147483648"/>
              <pc:sldLayoutMk cId="2157301612" sldId="2147483706"/>
              <ac:spMk id="12" creationId="{61268E69-F4D7-971C-FF51-8A9879F87C59}"/>
            </ac:spMkLst>
          </pc:spChg>
          <pc:spChg chg="mod">
            <ac:chgData name="Mafalda Monteiro" userId="a485ecfc-82d0-41d7-913c-71abf4a6b667" providerId="ADAL" clId="{7E98D057-37C2-5FDA-BDE5-F8808C72CAE8}" dt="2026-09-23T09:46:55.254" v="732"/>
            <ac:spMkLst>
              <pc:docMk/>
              <pc:sldMasterMk cId="0" sldId="2147483648"/>
              <pc:sldLayoutMk cId="2157301612" sldId="2147483706"/>
              <ac:spMk id="13" creationId="{044631D6-F963-5F8D-3877-0154CE2DD83B}"/>
            </ac:spMkLst>
          </pc:spChg>
          <pc:spChg chg="add mod">
            <ac:chgData name="Mafalda Monteiro" userId="a485ecfc-82d0-41d7-913c-71abf4a6b667" providerId="ADAL" clId="{7E98D057-37C2-5FDA-BDE5-F8808C72CAE8}" dt="2026-09-25T11:49:51.306" v="2750" actId="1076"/>
            <ac:spMkLst>
              <pc:docMk/>
              <pc:sldMasterMk cId="0" sldId="2147483648"/>
              <pc:sldLayoutMk cId="2157301612" sldId="2147483706"/>
              <ac:spMk id="15" creationId="{BCE6808C-BA26-52AB-689B-834EC73FCBC0}"/>
            </ac:spMkLst>
          </pc:spChg>
          <pc:spChg chg="add mod">
            <ac:chgData name="Mafalda Monteiro" userId="a485ecfc-82d0-41d7-913c-71abf4a6b667" providerId="ADAL" clId="{7E98D057-37C2-5FDA-BDE5-F8808C72CAE8}" dt="2026-09-25T11:49:46.688" v="2749" actId="1035"/>
            <ac:spMkLst>
              <pc:docMk/>
              <pc:sldMasterMk cId="0" sldId="2147483648"/>
              <pc:sldLayoutMk cId="2157301612" sldId="2147483706"/>
              <ac:spMk id="17" creationId="{8DA36860-5A2B-3BE9-C7DA-6BDD34312109}"/>
            </ac:spMkLst>
          </pc:spChg>
          <pc:spChg chg="add mod">
            <ac:chgData name="Mafalda Monteiro" userId="a485ecfc-82d0-41d7-913c-71abf4a6b667" providerId="ADAL" clId="{7E98D057-37C2-5FDA-BDE5-F8808C72CAE8}" dt="2026-09-25T10:00:40.251" v="2171" actId="1037"/>
            <ac:spMkLst>
              <pc:docMk/>
              <pc:sldMasterMk cId="0" sldId="2147483648"/>
              <pc:sldLayoutMk cId="2157301612" sldId="2147483706"/>
              <ac:spMk id="18" creationId="{7FBEF660-B418-A529-DF8D-F86DF13D0A81}"/>
            </ac:spMkLst>
          </pc:spChg>
          <pc:spChg chg="mod">
            <ac:chgData name="Mafalda Monteiro" userId="a485ecfc-82d0-41d7-913c-71abf4a6b667" providerId="ADAL" clId="{7E98D057-37C2-5FDA-BDE5-F8808C72CAE8}" dt="2026-09-25T11:49:46.688" v="2749" actId="1035"/>
            <ac:spMkLst>
              <pc:docMk/>
              <pc:sldMasterMk cId="0" sldId="2147483648"/>
              <pc:sldLayoutMk cId="2157301612" sldId="2147483706"/>
              <ac:spMk id="19" creationId="{61C784CB-6345-5F01-82F2-45C408D78C26}"/>
            </ac:spMkLst>
          </pc:spChg>
          <pc:spChg chg="add mod">
            <ac:chgData name="Mafalda Monteiro" userId="a485ecfc-82d0-41d7-913c-71abf4a6b667" providerId="ADAL" clId="{7E98D057-37C2-5FDA-BDE5-F8808C72CAE8}" dt="2026-09-25T11:49:46.688" v="2749" actId="1035"/>
            <ac:spMkLst>
              <pc:docMk/>
              <pc:sldMasterMk cId="0" sldId="2147483648"/>
              <pc:sldLayoutMk cId="2157301612" sldId="2147483706"/>
              <ac:spMk id="21" creationId="{4AB496C5-FCC9-1D22-9670-157DC95364A7}"/>
            </ac:spMkLst>
          </pc:spChg>
          <pc:spChg chg="add mod">
            <ac:chgData name="Mafalda Monteiro" userId="a485ecfc-82d0-41d7-913c-71abf4a6b667" providerId="ADAL" clId="{7E98D057-37C2-5FDA-BDE5-F8808C72CAE8}" dt="2026-09-25T11:49:46.688" v="2749" actId="1035"/>
            <ac:spMkLst>
              <pc:docMk/>
              <pc:sldMasterMk cId="0" sldId="2147483648"/>
              <pc:sldLayoutMk cId="2157301612" sldId="2147483706"/>
              <ac:spMk id="22" creationId="{5DEE4D23-76FD-86BC-9386-18C7C969368B}"/>
            </ac:spMkLst>
          </pc:spChg>
          <pc:spChg chg="add mod">
            <ac:chgData name="Mafalda Monteiro" userId="a485ecfc-82d0-41d7-913c-71abf4a6b667" providerId="ADAL" clId="{7E98D057-37C2-5FDA-BDE5-F8808C72CAE8}" dt="2026-09-23T09:49:49.308" v="768" actId="1037"/>
            <ac:spMkLst>
              <pc:docMk/>
              <pc:sldMasterMk cId="0" sldId="2147483648"/>
              <pc:sldLayoutMk cId="2157301612" sldId="2147483706"/>
              <ac:spMk id="25" creationId="{0AD6589B-6E33-E455-2C91-6FDB349BF285}"/>
            </ac:spMkLst>
          </pc:spChg>
          <pc:spChg chg="add mod">
            <ac:chgData name="Mafalda Monteiro" userId="a485ecfc-82d0-41d7-913c-71abf4a6b667" providerId="ADAL" clId="{7E98D057-37C2-5FDA-BDE5-F8808C72CAE8}" dt="2026-09-25T11:49:46.688" v="2749" actId="1035"/>
            <ac:spMkLst>
              <pc:docMk/>
              <pc:sldMasterMk cId="0" sldId="2147483648"/>
              <pc:sldLayoutMk cId="2157301612" sldId="2147483706"/>
              <ac:spMk id="27" creationId="{E1F4B171-9E18-E111-C0D4-7626245E7199}"/>
            </ac:spMkLst>
          </pc:spChg>
          <pc:spChg chg="mod">
            <ac:chgData name="Mafalda Monteiro" userId="a485ecfc-82d0-41d7-913c-71abf4a6b667" providerId="ADAL" clId="{7E98D057-37C2-5FDA-BDE5-F8808C72CAE8}" dt="2026-09-23T09:48:19.812" v="756" actId="1076"/>
            <ac:spMkLst>
              <pc:docMk/>
              <pc:sldMasterMk cId="0" sldId="2147483648"/>
              <pc:sldLayoutMk cId="2157301612" sldId="2147483706"/>
              <ac:spMk id="37" creationId="{906FB873-051A-13E2-C92E-D7A5FADB1F70}"/>
            </ac:spMkLst>
          </pc:spChg>
          <pc:spChg chg="add mod">
            <ac:chgData name="Mafalda Monteiro" userId="a485ecfc-82d0-41d7-913c-71abf4a6b667" providerId="ADAL" clId="{7E98D057-37C2-5FDA-BDE5-F8808C72CAE8}" dt="2026-09-25T11:49:51.306" v="2750" actId="1076"/>
            <ac:spMkLst>
              <pc:docMk/>
              <pc:sldMasterMk cId="0" sldId="2147483648"/>
              <pc:sldLayoutMk cId="2157301612" sldId="2147483706"/>
              <ac:spMk id="39" creationId="{DFBCB805-5D0C-72D2-C551-899EFB91A2F4}"/>
            </ac:spMkLst>
          </pc:spChg>
          <pc:spChg chg="add mod">
            <ac:chgData name="Mafalda Monteiro" userId="a485ecfc-82d0-41d7-913c-71abf4a6b667" providerId="ADAL" clId="{7E98D057-37C2-5FDA-BDE5-F8808C72CAE8}" dt="2026-09-23T07:54:48.786" v="270"/>
            <ac:spMkLst>
              <pc:docMk/>
              <pc:sldMasterMk cId="0" sldId="2147483648"/>
              <pc:sldLayoutMk cId="2157301612" sldId="2147483706"/>
              <ac:spMk id="44" creationId="{AF0B328F-3A01-C72B-9806-61C2B54B11EC}"/>
            </ac:spMkLst>
          </pc:spChg>
          <pc:spChg chg="add mod">
            <ac:chgData name="Mafalda Monteiro" userId="a485ecfc-82d0-41d7-913c-71abf4a6b667" providerId="ADAL" clId="{7E98D057-37C2-5FDA-BDE5-F8808C72CAE8}" dt="2026-09-23T07:54:48.786" v="270"/>
            <ac:spMkLst>
              <pc:docMk/>
              <pc:sldMasterMk cId="0" sldId="2147483648"/>
              <pc:sldLayoutMk cId="2157301612" sldId="2147483706"/>
              <ac:spMk id="45" creationId="{19200A4D-6AF7-1D7D-BE0E-EB3D3D1694AC}"/>
            </ac:spMkLst>
          </pc:spChg>
          <pc:spChg chg="add mod">
            <ac:chgData name="Mafalda Monteiro" userId="a485ecfc-82d0-41d7-913c-71abf4a6b667" providerId="ADAL" clId="{7E98D057-37C2-5FDA-BDE5-F8808C72CAE8}" dt="2026-09-23T09:49:23.691" v="765" actId="1076"/>
            <ac:spMkLst>
              <pc:docMk/>
              <pc:sldMasterMk cId="0" sldId="2147483648"/>
              <pc:sldLayoutMk cId="2157301612" sldId="2147483706"/>
              <ac:spMk id="46" creationId="{539F47EC-B749-65B8-0C18-25D6264CA17D}"/>
            </ac:spMkLst>
          </pc:spChg>
          <pc:grpChg chg="add mod">
            <ac:chgData name="Mafalda Monteiro" userId="a485ecfc-82d0-41d7-913c-71abf4a6b667" providerId="ADAL" clId="{7E98D057-37C2-5FDA-BDE5-F8808C72CAE8}" dt="2026-09-23T09:49:41.512" v="767" actId="1037"/>
            <ac:grpSpMkLst>
              <pc:docMk/>
              <pc:sldMasterMk cId="0" sldId="2147483648"/>
              <pc:sldLayoutMk cId="2157301612" sldId="2147483706"/>
              <ac:grpSpMk id="7" creationId="{976E5081-2B5E-2F31-5984-4B88608B87B7}"/>
            </ac:grpSpMkLst>
          </pc:grpChg>
          <pc:grpChg chg="add mod">
            <ac:chgData name="Mafalda Monteiro" userId="a485ecfc-82d0-41d7-913c-71abf4a6b667" providerId="ADAL" clId="{7E98D057-37C2-5FDA-BDE5-F8808C72CAE8}" dt="2026-09-23T09:49:23.691" v="765" actId="1076"/>
            <ac:grpSpMkLst>
              <pc:docMk/>
              <pc:sldMasterMk cId="0" sldId="2147483648"/>
              <pc:sldLayoutMk cId="2157301612" sldId="2147483706"/>
              <ac:grpSpMk id="11" creationId="{D8174233-5204-D84E-D3ED-86450A4C8C7A}"/>
            </ac:grpSpMkLst>
          </pc:grpChg>
          <pc:grpChg chg="mod">
            <ac:chgData name="Mafalda Monteiro" userId="a485ecfc-82d0-41d7-913c-71abf4a6b667" providerId="ADAL" clId="{7E98D057-37C2-5FDA-BDE5-F8808C72CAE8}" dt="2026-09-23T09:46:47.665" v="729" actId="1035"/>
            <ac:grpSpMkLst>
              <pc:docMk/>
              <pc:sldMasterMk cId="0" sldId="2147483648"/>
              <pc:sldLayoutMk cId="2157301612" sldId="2147483706"/>
              <ac:grpSpMk id="23" creationId="{7DCD577E-13C2-B4B5-D0A9-E26CB7A333A3}"/>
            </ac:grpSpMkLst>
          </pc:grpChg>
          <pc:picChg chg="mod">
            <ac:chgData name="Mafalda Monteiro" userId="a485ecfc-82d0-41d7-913c-71abf4a6b667" providerId="ADAL" clId="{7E98D057-37C2-5FDA-BDE5-F8808C72CAE8}" dt="2026-09-25T11:48:32.853" v="2709" actId="1076"/>
            <ac:picMkLst>
              <pc:docMk/>
              <pc:sldMasterMk cId="0" sldId="2147483648"/>
              <pc:sldLayoutMk cId="2157301612" sldId="2147483706"/>
              <ac:picMk id="2" creationId="{E233A1F9-5EAE-4FAF-3231-49B917718476}"/>
            </ac:picMkLst>
          </pc:picChg>
          <pc:cxnChg chg="add mod">
            <ac:chgData name="Mafalda Monteiro" userId="a485ecfc-82d0-41d7-913c-71abf4a6b667" providerId="ADAL" clId="{7E98D057-37C2-5FDA-BDE5-F8808C72CAE8}" dt="2026-09-23T09:48:05.925" v="746" actId="14100"/>
            <ac:cxnSpMkLst>
              <pc:docMk/>
              <pc:sldMasterMk cId="0" sldId="2147483648"/>
              <pc:sldLayoutMk cId="2157301612" sldId="2147483706"/>
              <ac:cxnSpMk id="4" creationId="{17CFC622-5F0F-71F9-8D00-FAF1C1EF03C5}"/>
            </ac:cxnSpMkLst>
          </pc:cxnChg>
          <pc:cxnChg chg="add mod">
            <ac:chgData name="Mafalda Monteiro" userId="a485ecfc-82d0-41d7-913c-71abf4a6b667" providerId="ADAL" clId="{7E98D057-37C2-5FDA-BDE5-F8808C72CAE8}" dt="2026-09-23T09:49:49.308" v="768" actId="1037"/>
            <ac:cxnSpMkLst>
              <pc:docMk/>
              <pc:sldMasterMk cId="0" sldId="2147483648"/>
              <pc:sldLayoutMk cId="2157301612" sldId="2147483706"/>
              <ac:cxnSpMk id="24" creationId="{E80CBCE7-CC74-EACD-6C8C-A50AACA4D659}"/>
            </ac:cxnSpMkLst>
          </pc:cxnChg>
          <pc:cxnChg chg="add mod">
            <ac:chgData name="Mafalda Monteiro" userId="a485ecfc-82d0-41d7-913c-71abf4a6b667" providerId="ADAL" clId="{7E98D057-37C2-5FDA-BDE5-F8808C72CAE8}" dt="2026-09-23T09:49:23.691" v="765" actId="1076"/>
            <ac:cxnSpMkLst>
              <pc:docMk/>
              <pc:sldMasterMk cId="0" sldId="2147483648"/>
              <pc:sldLayoutMk cId="2157301612" sldId="2147483706"/>
              <ac:cxnSpMk id="26" creationId="{21C9E6E8-9858-96DA-3509-A49FEF30FEAD}"/>
            </ac:cxnSpMkLst>
          </pc:cxnChg>
        </pc:sldLayoutChg>
        <pc:sldLayoutChg chg="addSp delSp modSp add mod modTransition">
          <pc:chgData name="Mafalda Monteiro" userId="a485ecfc-82d0-41d7-913c-71abf4a6b667" providerId="ADAL" clId="{7E98D057-37C2-5FDA-BDE5-F8808C72CAE8}" dt="2026-09-25T08:33:17.868" v="1648" actId="166"/>
          <pc:sldLayoutMkLst>
            <pc:docMk/>
            <pc:sldMasterMk cId="0" sldId="2147483648"/>
            <pc:sldLayoutMk cId="1607984953" sldId="2147483707"/>
          </pc:sldLayoutMkLst>
          <pc:spChg chg="add mod">
            <ac:chgData name="Mafalda Monteiro" userId="a485ecfc-82d0-41d7-913c-71abf4a6b667" providerId="ADAL" clId="{7E98D057-37C2-5FDA-BDE5-F8808C72CAE8}" dt="2026-09-23T09:59:57.722" v="842" actId="1076"/>
            <ac:spMkLst>
              <pc:docMk/>
              <pc:sldMasterMk cId="0" sldId="2147483648"/>
              <pc:sldLayoutMk cId="1607984953" sldId="2147483707"/>
              <ac:spMk id="5" creationId="{21D0F902-3FF6-3E3C-8E62-D5162FF28E3B}"/>
            </ac:spMkLst>
          </pc:spChg>
          <pc:spChg chg="add mod">
            <ac:chgData name="Mafalda Monteiro" userId="a485ecfc-82d0-41d7-913c-71abf4a6b667" providerId="ADAL" clId="{7E98D057-37C2-5FDA-BDE5-F8808C72CAE8}" dt="2026-09-23T09:59:52.871" v="841" actId="1076"/>
            <ac:spMkLst>
              <pc:docMk/>
              <pc:sldMasterMk cId="0" sldId="2147483648"/>
              <pc:sldLayoutMk cId="1607984953" sldId="2147483707"/>
              <ac:spMk id="7" creationId="{9A0224D5-4E8F-0861-D65D-9DE22EEA74C9}"/>
            </ac:spMkLst>
          </pc:spChg>
          <pc:spChg chg="add mod">
            <ac:chgData name="Mafalda Monteiro" userId="a485ecfc-82d0-41d7-913c-71abf4a6b667" providerId="ADAL" clId="{7E98D057-37C2-5FDA-BDE5-F8808C72CAE8}" dt="2026-09-23T10:00:04.282" v="843" actId="404"/>
            <ac:spMkLst>
              <pc:docMk/>
              <pc:sldMasterMk cId="0" sldId="2147483648"/>
              <pc:sldLayoutMk cId="1607984953" sldId="2147483707"/>
              <ac:spMk id="9" creationId="{B0EA46DC-6065-3E56-4FEC-55A555CA7F71}"/>
            </ac:spMkLst>
          </pc:spChg>
          <pc:spChg chg="add mod">
            <ac:chgData name="Mafalda Monteiro" userId="a485ecfc-82d0-41d7-913c-71abf4a6b667" providerId="ADAL" clId="{7E98D057-37C2-5FDA-BDE5-F8808C72CAE8}" dt="2026-09-25T08:33:17.868" v="1648" actId="166"/>
            <ac:spMkLst>
              <pc:docMk/>
              <pc:sldMasterMk cId="0" sldId="2147483648"/>
              <pc:sldLayoutMk cId="1607984953" sldId="2147483707"/>
              <ac:spMk id="11" creationId="{0F1A44B5-2F05-F8ED-BF17-FD645613D287}"/>
            </ac:spMkLst>
          </pc:spChg>
          <pc:spChg chg="add mod">
            <ac:chgData name="Mafalda Monteiro" userId="a485ecfc-82d0-41d7-913c-71abf4a6b667" providerId="ADAL" clId="{7E98D057-37C2-5FDA-BDE5-F8808C72CAE8}" dt="2026-09-23T09:59:44.810" v="839" actId="1076"/>
            <ac:spMkLst>
              <pc:docMk/>
              <pc:sldMasterMk cId="0" sldId="2147483648"/>
              <pc:sldLayoutMk cId="1607984953" sldId="2147483707"/>
              <ac:spMk id="13" creationId="{666796DE-419B-17D4-069C-C0B50D9D9464}"/>
            </ac:spMkLst>
          </pc:spChg>
          <pc:picChg chg="add mod">
            <ac:chgData name="Mafalda Monteiro" userId="a485ecfc-82d0-41d7-913c-71abf4a6b667" providerId="ADAL" clId="{7E98D057-37C2-5FDA-BDE5-F8808C72CAE8}" dt="2026-09-23T09:59:44.810" v="839" actId="1076"/>
            <ac:picMkLst>
              <pc:docMk/>
              <pc:sldMasterMk cId="0" sldId="2147483648"/>
              <pc:sldLayoutMk cId="1607984953" sldId="2147483707"/>
              <ac:picMk id="14" creationId="{DF994FFD-B6D0-62EB-0AA3-271DACE0177C}"/>
            </ac:picMkLst>
          </pc:picChg>
          <pc:cxnChg chg="mod">
            <ac:chgData name="Mafalda Monteiro" userId="a485ecfc-82d0-41d7-913c-71abf4a6b667" providerId="ADAL" clId="{7E98D057-37C2-5FDA-BDE5-F8808C72CAE8}" dt="2026-09-23T08:47:04.137" v="626" actId="14100"/>
            <ac:cxnSpMkLst>
              <pc:docMk/>
              <pc:sldMasterMk cId="0" sldId="2147483648"/>
              <pc:sldLayoutMk cId="1607984953" sldId="2147483707"/>
              <ac:cxnSpMk id="3" creationId="{9C09631C-666A-3B0B-B357-2A3789085E13}"/>
            </ac:cxnSpMkLst>
          </pc:cxnChg>
          <pc:cxnChg chg="add mod">
            <ac:chgData name="Mafalda Monteiro" userId="a485ecfc-82d0-41d7-913c-71abf4a6b667" providerId="ADAL" clId="{7E98D057-37C2-5FDA-BDE5-F8808C72CAE8}" dt="2026-09-25T08:33:17.868" v="1648" actId="166"/>
            <ac:cxnSpMkLst>
              <pc:docMk/>
              <pc:sldMasterMk cId="0" sldId="2147483648"/>
              <pc:sldLayoutMk cId="1607984953" sldId="2147483707"/>
              <ac:cxnSpMk id="10" creationId="{2437AE36-3B3C-F4AA-08CB-AE346F65151A}"/>
            </ac:cxnSpMkLst>
          </pc:cxnChg>
        </pc:sldLayoutChg>
        <pc:sldLayoutChg chg="delSp modSp add mod modTransition">
          <pc:chgData name="Mafalda Monteiro" userId="a485ecfc-82d0-41d7-913c-71abf4a6b667" providerId="ADAL" clId="{7E98D057-37C2-5FDA-BDE5-F8808C72CAE8}" dt="2026-09-23T10:43:49.995" v="1047" actId="478"/>
          <pc:sldLayoutMkLst>
            <pc:docMk/>
            <pc:sldMasterMk cId="0" sldId="2147483648"/>
            <pc:sldLayoutMk cId="2608001099" sldId="2147483708"/>
          </pc:sldLayoutMkLst>
        </pc:sldLayoutChg>
      </pc:sldMasterChg>
    </pc:docChg>
  </pc:docChgLst>
  <pc:docChgLst>
    <pc:chgData name="ZICMANE Elina (CBE)" userId="c24ab8cf-35b8-4657-b814-2e74ae4020d7" providerId="ADAL" clId="{91DF25EC-1F82-405A-AB7F-15A02F6C9D02}"/>
    <pc:docChg chg="custSel modSld">
      <pc:chgData name="ZICMANE Elina (CBE)" userId="c24ab8cf-35b8-4657-b814-2e74ae4020d7" providerId="ADAL" clId="{91DF25EC-1F82-405A-AB7F-15A02F6C9D02}" dt="2026-10-14T13:56:05.326" v="22" actId="20577"/>
      <pc:docMkLst>
        <pc:docMk/>
      </pc:docMkLst>
      <pc:sldChg chg="modSp mod">
        <pc:chgData name="ZICMANE Elina (CBE)" userId="c24ab8cf-35b8-4657-b814-2e74ae4020d7" providerId="ADAL" clId="{91DF25EC-1F82-405A-AB7F-15A02F6C9D02}" dt="2026-10-14T13:53:11.402" v="5" actId="20577"/>
        <pc:sldMkLst>
          <pc:docMk/>
          <pc:sldMk cId="1482282496" sldId="343"/>
        </pc:sldMkLst>
        <pc:spChg chg="mod">
          <ac:chgData name="ZICMANE Elina (CBE)" userId="c24ab8cf-35b8-4657-b814-2e74ae4020d7" providerId="ADAL" clId="{91DF25EC-1F82-405A-AB7F-15A02F6C9D02}" dt="2026-10-14T13:53:11.402" v="5" actId="20577"/>
          <ac:spMkLst>
            <pc:docMk/>
            <pc:sldMk cId="1482282496" sldId="343"/>
            <ac:spMk id="17" creationId="{89317313-3B8D-E8DA-68D3-473E97B27A7C}"/>
          </ac:spMkLst>
        </pc:spChg>
      </pc:sldChg>
      <pc:sldChg chg="delSp modSp mod">
        <pc:chgData name="ZICMANE Elina (CBE)" userId="c24ab8cf-35b8-4657-b814-2e74ae4020d7" providerId="ADAL" clId="{91DF25EC-1F82-405A-AB7F-15A02F6C9D02}" dt="2026-10-14T13:49:09.567" v="4" actId="6549"/>
        <pc:sldMkLst>
          <pc:docMk/>
          <pc:sldMk cId="1116869035" sldId="356"/>
        </pc:sldMkLst>
        <pc:spChg chg="mod">
          <ac:chgData name="ZICMANE Elina (CBE)" userId="c24ab8cf-35b8-4657-b814-2e74ae4020d7" providerId="ADAL" clId="{91DF25EC-1F82-405A-AB7F-15A02F6C9D02}" dt="2026-10-14T13:49:09.567" v="4" actId="6549"/>
          <ac:spMkLst>
            <pc:docMk/>
            <pc:sldMk cId="1116869035" sldId="356"/>
            <ac:spMk id="3" creationId="{BABA1132-D52E-C963-742E-0E64E9A1749B}"/>
          </ac:spMkLst>
        </pc:spChg>
        <pc:spChg chg="del">
          <ac:chgData name="ZICMANE Elina (CBE)" userId="c24ab8cf-35b8-4657-b814-2e74ae4020d7" providerId="ADAL" clId="{91DF25EC-1F82-405A-AB7F-15A02F6C9D02}" dt="2026-10-14T13:47:31.878" v="1" actId="478"/>
          <ac:spMkLst>
            <pc:docMk/>
            <pc:sldMk cId="1116869035" sldId="356"/>
            <ac:spMk id="15" creationId="{CD9717CF-1B1E-6643-974D-191AC0F37815}"/>
          </ac:spMkLst>
        </pc:spChg>
        <pc:spChg chg="mod">
          <ac:chgData name="ZICMANE Elina (CBE)" userId="c24ab8cf-35b8-4657-b814-2e74ae4020d7" providerId="ADAL" clId="{91DF25EC-1F82-405A-AB7F-15A02F6C9D02}" dt="2026-10-14T13:47:41.712" v="2" actId="1076"/>
          <ac:spMkLst>
            <pc:docMk/>
            <pc:sldMk cId="1116869035" sldId="356"/>
            <ac:spMk id="24" creationId="{1E606B22-2C73-D2E0-43C8-C1F4ED8DFF44}"/>
          </ac:spMkLst>
        </pc:spChg>
      </pc:sldChg>
      <pc:sldChg chg="modSp mod">
        <pc:chgData name="ZICMANE Elina (CBE)" userId="c24ab8cf-35b8-4657-b814-2e74ae4020d7" providerId="ADAL" clId="{91DF25EC-1F82-405A-AB7F-15A02F6C9D02}" dt="2026-10-14T13:56:05.326" v="22" actId="20577"/>
        <pc:sldMkLst>
          <pc:docMk/>
          <pc:sldMk cId="1259023000" sldId="359"/>
        </pc:sldMkLst>
        <pc:spChg chg="mod">
          <ac:chgData name="ZICMANE Elina (CBE)" userId="c24ab8cf-35b8-4657-b814-2e74ae4020d7" providerId="ADAL" clId="{91DF25EC-1F82-405A-AB7F-15A02F6C9D02}" dt="2026-10-14T13:55:34.397" v="7" actId="20577"/>
          <ac:spMkLst>
            <pc:docMk/>
            <pc:sldMk cId="1259023000" sldId="359"/>
            <ac:spMk id="7" creationId="{AC1E2482-C142-BD9A-A853-46CEB1087448}"/>
          </ac:spMkLst>
        </pc:spChg>
        <pc:spChg chg="mod">
          <ac:chgData name="ZICMANE Elina (CBE)" userId="c24ab8cf-35b8-4657-b814-2e74ae4020d7" providerId="ADAL" clId="{91DF25EC-1F82-405A-AB7F-15A02F6C9D02}" dt="2026-10-14T13:56:05.326" v="22" actId="20577"/>
          <ac:spMkLst>
            <pc:docMk/>
            <pc:sldMk cId="1259023000" sldId="359"/>
            <ac:spMk id="21" creationId="{EF497637-8525-9551-BF68-4630929FBEB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628195781082916E-2"/>
          <c:y val="1.3088363954505687E-2"/>
          <c:w val="0.63565109771691441"/>
          <c:h val="0.95347664657537168"/>
        </c:manualLayout>
      </c:layout>
      <c:doughnutChart>
        <c:varyColors val="1"/>
        <c:ser>
          <c:idx val="0"/>
          <c:order val="0"/>
          <c:tx>
            <c:strRef>
              <c:f>Folha1!$B$1</c:f>
              <c:strCache>
                <c:ptCount val="1"/>
                <c:pt idx="0">
                  <c:v>Vendas</c:v>
                </c:pt>
              </c:strCache>
            </c:strRef>
          </c:tx>
          <c:spPr>
            <a:solidFill>
              <a:srgbClr val="A5D7B3"/>
            </a:solidFill>
            <a:ln w="31750" cap="rnd">
              <a:solidFill>
                <a:schemeClr val="lt1"/>
              </a:solidFill>
            </a:ln>
          </c:spPr>
          <c:dPt>
            <c:idx val="0"/>
            <c:bubble3D val="0"/>
            <c:spPr>
              <a:solidFill>
                <a:srgbClr val="F8BA9F"/>
              </a:solidFill>
              <a:ln w="127000" cap="rnd">
                <a:solidFill>
                  <a:schemeClr val="lt1"/>
                </a:solidFill>
              </a:ln>
              <a:effectLst/>
            </c:spPr>
            <c:extLst>
              <c:ext xmlns:c16="http://schemas.microsoft.com/office/drawing/2014/chart" uri="{C3380CC4-5D6E-409C-BE32-E72D297353CC}">
                <c16:uniqueId val="{00000001-0FA2-4447-9B9B-F17E5ED3006B}"/>
              </c:ext>
            </c:extLst>
          </c:dPt>
          <c:dPt>
            <c:idx val="1"/>
            <c:bubble3D val="0"/>
            <c:spPr>
              <a:solidFill>
                <a:schemeClr val="bg1"/>
              </a:solidFill>
              <a:ln w="31750" cap="rnd">
                <a:solidFill>
                  <a:schemeClr val="lt1"/>
                </a:solidFill>
              </a:ln>
              <a:effectLst/>
            </c:spPr>
            <c:extLst>
              <c:ext xmlns:c16="http://schemas.microsoft.com/office/drawing/2014/chart" uri="{C3380CC4-5D6E-409C-BE32-E72D297353CC}">
                <c16:uniqueId val="{00000003-0FA2-4447-9B9B-F17E5ED3006B}"/>
              </c:ext>
            </c:extLst>
          </c:dPt>
          <c:dPt>
            <c:idx val="2"/>
            <c:bubble3D val="0"/>
            <c:spPr>
              <a:solidFill>
                <a:srgbClr val="EE5940"/>
              </a:solidFill>
              <a:ln w="127000" cap="rnd">
                <a:noFill/>
              </a:ln>
              <a:effectLst/>
            </c:spPr>
            <c:extLst>
              <c:ext xmlns:c16="http://schemas.microsoft.com/office/drawing/2014/chart" uri="{C3380CC4-5D6E-409C-BE32-E72D297353CC}">
                <c16:uniqueId val="{00000005-0FA2-4447-9B9B-F17E5ED3006B}"/>
              </c:ext>
            </c:extLst>
          </c:dPt>
          <c:dPt>
            <c:idx val="3"/>
            <c:bubble3D val="0"/>
            <c:spPr>
              <a:solidFill>
                <a:schemeClr val="bg1"/>
              </a:solidFill>
              <a:ln w="31750" cap="rnd">
                <a:solidFill>
                  <a:schemeClr val="lt1"/>
                </a:solidFill>
              </a:ln>
              <a:effectLst/>
            </c:spPr>
            <c:extLst>
              <c:ext xmlns:c16="http://schemas.microsoft.com/office/drawing/2014/chart" uri="{C3380CC4-5D6E-409C-BE32-E72D297353CC}">
                <c16:uniqueId val="{00000007-0FA2-4447-9B9B-F17E5ED3006B}"/>
              </c:ext>
            </c:extLst>
          </c:dPt>
          <c:cat>
            <c:strRef>
              <c:f>Folha1!$A$2:$A$5</c:f>
              <c:strCache>
                <c:ptCount val="4"/>
                <c:pt idx="0">
                  <c:v>1° Trim.</c:v>
                </c:pt>
                <c:pt idx="1">
                  <c:v>2° Trim.</c:v>
                </c:pt>
                <c:pt idx="2">
                  <c:v>2° Trim.</c:v>
                </c:pt>
                <c:pt idx="3">
                  <c:v>2° Trim.</c:v>
                </c:pt>
              </c:strCache>
            </c:strRef>
          </c:cat>
          <c:val>
            <c:numRef>
              <c:f>Folha1!$B$2:$B$5</c:f>
              <c:numCache>
                <c:formatCode>General</c:formatCode>
                <c:ptCount val="4"/>
                <c:pt idx="0">
                  <c:v>35</c:v>
                </c:pt>
                <c:pt idx="1">
                  <c:v>14.5</c:v>
                </c:pt>
                <c:pt idx="2">
                  <c:v>36</c:v>
                </c:pt>
                <c:pt idx="3">
                  <c:v>14.5</c:v>
                </c:pt>
              </c:numCache>
            </c:numRef>
          </c:val>
          <c:extLst>
            <c:ext xmlns:c16="http://schemas.microsoft.com/office/drawing/2014/chart" uri="{C3380CC4-5D6E-409C-BE32-E72D297353CC}">
              <c16:uniqueId val="{00000008-0FA2-4447-9B9B-F17E5ED3006B}"/>
            </c:ext>
          </c:extLst>
        </c:ser>
        <c:dLbls>
          <c:showLegendKey val="0"/>
          <c:showVal val="0"/>
          <c:showCatName val="0"/>
          <c:showSerName val="0"/>
          <c:showPercent val="0"/>
          <c:showBubbleSize val="0"/>
          <c:showLeaderLines val="1"/>
        </c:dLbls>
        <c:firstSliceAng val="44"/>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Folha1!$B$1</c:f>
              <c:strCache>
                <c:ptCount val="1"/>
                <c:pt idx="0">
                  <c:v>Vendas</c:v>
                </c:pt>
              </c:strCache>
            </c:strRef>
          </c:tx>
          <c:spPr>
            <a:ln>
              <a:noFill/>
            </a:ln>
          </c:spPr>
          <c:dPt>
            <c:idx val="0"/>
            <c:bubble3D val="0"/>
            <c:spPr>
              <a:solidFill>
                <a:srgbClr val="60BE7A"/>
              </a:solidFill>
              <a:ln w="19050">
                <a:noFill/>
              </a:ln>
              <a:effectLst/>
            </c:spPr>
            <c:extLst>
              <c:ext xmlns:c16="http://schemas.microsoft.com/office/drawing/2014/chart" uri="{C3380CC4-5D6E-409C-BE32-E72D297353CC}">
                <c16:uniqueId val="{00000001-C6EA-0B42-BE7B-7F3B5A7DF0A6}"/>
              </c:ext>
            </c:extLst>
          </c:dPt>
          <c:dPt>
            <c:idx val="1"/>
            <c:bubble3D val="0"/>
            <c:spPr>
              <a:solidFill>
                <a:srgbClr val="F9D26F"/>
              </a:solidFill>
              <a:ln w="19050">
                <a:noFill/>
              </a:ln>
              <a:effectLst/>
            </c:spPr>
            <c:extLst>
              <c:ext xmlns:c16="http://schemas.microsoft.com/office/drawing/2014/chart" uri="{C3380CC4-5D6E-409C-BE32-E72D297353CC}">
                <c16:uniqueId val="{00000003-C6EA-0B42-BE7B-7F3B5A7DF0A6}"/>
              </c:ext>
            </c:extLst>
          </c:dPt>
          <c:dPt>
            <c:idx val="2"/>
            <c:bubble3D val="0"/>
            <c:spPr>
              <a:solidFill>
                <a:srgbClr val="667DB7"/>
              </a:solidFill>
              <a:ln w="19050">
                <a:noFill/>
              </a:ln>
              <a:effectLst/>
            </c:spPr>
            <c:extLst>
              <c:ext xmlns:c16="http://schemas.microsoft.com/office/drawing/2014/chart" uri="{C3380CC4-5D6E-409C-BE32-E72D297353CC}">
                <c16:uniqueId val="{00000005-C6EA-0B42-BE7B-7F3B5A7DF0A6}"/>
              </c:ext>
            </c:extLst>
          </c:dPt>
          <c:dPt>
            <c:idx val="3"/>
            <c:bubble3D val="0"/>
            <c:spPr>
              <a:solidFill>
                <a:srgbClr val="9FC5E8"/>
              </a:solidFill>
              <a:ln w="19050">
                <a:noFill/>
              </a:ln>
              <a:effectLst/>
            </c:spPr>
            <c:extLst>
              <c:ext xmlns:c16="http://schemas.microsoft.com/office/drawing/2014/chart" uri="{C3380CC4-5D6E-409C-BE32-E72D297353CC}">
                <c16:uniqueId val="{00000007-C6EA-0B42-BE7B-7F3B5A7DF0A6}"/>
              </c:ext>
            </c:extLst>
          </c:dPt>
          <c:dLbls>
            <c:dLbl>
              <c:idx val="0"/>
              <c:tx>
                <c:rich>
                  <a:bodyPr/>
                  <a:lstStyle/>
                  <a:p>
                    <a:fld id="{6702DCD0-5293-B543-8D87-D6FE1F174E0D}"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6EA-0B42-BE7B-7F3B5A7DF0A6}"/>
                </c:ext>
              </c:extLst>
            </c:dLbl>
            <c:dLbl>
              <c:idx val="1"/>
              <c:tx>
                <c:rich>
                  <a:bodyPr/>
                  <a:lstStyle/>
                  <a:p>
                    <a:fld id="{2CE78641-26A4-9345-A191-EC25541F360B}"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6EA-0B42-BE7B-7F3B5A7DF0A6}"/>
                </c:ext>
              </c:extLst>
            </c:dLbl>
            <c:dLbl>
              <c:idx val="2"/>
              <c:tx>
                <c:rich>
                  <a:bodyPr/>
                  <a:lstStyle/>
                  <a:p>
                    <a:fld id="{D42D16B6-C92B-CD4C-AA96-82274AE0E1E5}"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6EA-0B42-BE7B-7F3B5A7DF0A6}"/>
                </c:ext>
              </c:extLst>
            </c:dLbl>
            <c:dLbl>
              <c:idx val="3"/>
              <c:tx>
                <c:rich>
                  <a:bodyPr/>
                  <a:lstStyle/>
                  <a:p>
                    <a:fld id="{591BE1ED-B766-F543-8311-70FE7BDA607D}"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6EA-0B42-BE7B-7F3B5A7DF0A6}"/>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Arial" panose="020B0604020202020204" pitchFamily="34" charset="0"/>
                    <a:ea typeface="+mn-ea"/>
                    <a:cs typeface="Arial" panose="020B0604020202020204" pitchFamily="34" charset="0"/>
                  </a:defRPr>
                </a:pPr>
                <a:endParaRPr lang="pt-PT"/>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Folha1!$A$2:$A$5</c:f>
              <c:strCache>
                <c:ptCount val="4"/>
                <c:pt idx="0">
                  <c:v>1° Trim.</c:v>
                </c:pt>
                <c:pt idx="1">
                  <c:v>2° Trim.</c:v>
                </c:pt>
                <c:pt idx="2">
                  <c:v>3° Trim.</c:v>
                </c:pt>
                <c:pt idx="3">
                  <c:v>4° Trim.</c:v>
                </c:pt>
              </c:strCache>
            </c:strRef>
          </c:cat>
          <c:val>
            <c:numRef>
              <c:f>Folha1!$B$2:$B$5</c:f>
              <c:numCache>
                <c:formatCode>General</c:formatCode>
                <c:ptCount val="4"/>
                <c:pt idx="0">
                  <c:v>67</c:v>
                </c:pt>
                <c:pt idx="1">
                  <c:v>8</c:v>
                </c:pt>
                <c:pt idx="2">
                  <c:v>12</c:v>
                </c:pt>
                <c:pt idx="3">
                  <c:v>12</c:v>
                </c:pt>
              </c:numCache>
            </c:numRef>
          </c:val>
          <c:extLst>
            <c:ext xmlns:c16="http://schemas.microsoft.com/office/drawing/2014/chart" uri="{C3380CC4-5D6E-409C-BE32-E72D297353CC}">
              <c16:uniqueId val="{00000008-C6EA-0B42-BE7B-7F3B5A7DF0A6}"/>
            </c:ext>
          </c:extLst>
        </c:ser>
        <c:dLbls>
          <c:showLegendKey val="0"/>
          <c:showVal val="0"/>
          <c:showCatName val="0"/>
          <c:showSerName val="0"/>
          <c:showPercent val="1"/>
          <c:showBubbleSize val="0"/>
          <c:showLeaderLines val="1"/>
        </c:dLbls>
        <c:firstSliceAng val="143"/>
        <c:holeSize val="3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026378863658406E-2"/>
          <c:y val="1.0688955696698756E-2"/>
          <c:w val="0.63565109771691441"/>
          <c:h val="0.95347664657537168"/>
        </c:manualLayout>
      </c:layout>
      <c:doughnutChart>
        <c:varyColors val="1"/>
        <c:ser>
          <c:idx val="0"/>
          <c:order val="0"/>
          <c:tx>
            <c:strRef>
              <c:f>Folha1!$B$1</c:f>
              <c:strCache>
                <c:ptCount val="1"/>
                <c:pt idx="0">
                  <c:v>Vendas</c:v>
                </c:pt>
              </c:strCache>
            </c:strRef>
          </c:tx>
          <c:spPr>
            <a:solidFill>
              <a:srgbClr val="A5D7B3"/>
            </a:solidFill>
            <a:ln w="31750" cap="rnd">
              <a:solidFill>
                <a:schemeClr val="lt1"/>
              </a:solidFill>
            </a:ln>
          </c:spPr>
          <c:dPt>
            <c:idx val="0"/>
            <c:bubble3D val="0"/>
            <c:spPr>
              <a:solidFill>
                <a:srgbClr val="F8BA9F"/>
              </a:solidFill>
              <a:ln w="127000" cap="rnd">
                <a:solidFill>
                  <a:schemeClr val="lt1"/>
                </a:solidFill>
              </a:ln>
              <a:effectLst/>
            </c:spPr>
            <c:extLst>
              <c:ext xmlns:c16="http://schemas.microsoft.com/office/drawing/2014/chart" uri="{C3380CC4-5D6E-409C-BE32-E72D297353CC}">
                <c16:uniqueId val="{00000001-10EC-B74A-9D92-6B9CC01DC38D}"/>
              </c:ext>
            </c:extLst>
          </c:dPt>
          <c:dPt>
            <c:idx val="1"/>
            <c:bubble3D val="0"/>
            <c:spPr>
              <a:solidFill>
                <a:schemeClr val="bg1"/>
              </a:solidFill>
              <a:ln w="31750" cap="rnd">
                <a:solidFill>
                  <a:schemeClr val="lt1"/>
                </a:solidFill>
              </a:ln>
              <a:effectLst/>
            </c:spPr>
            <c:extLst>
              <c:ext xmlns:c16="http://schemas.microsoft.com/office/drawing/2014/chart" uri="{C3380CC4-5D6E-409C-BE32-E72D297353CC}">
                <c16:uniqueId val="{00000003-10EC-B74A-9D92-6B9CC01DC38D}"/>
              </c:ext>
            </c:extLst>
          </c:dPt>
          <c:dPt>
            <c:idx val="2"/>
            <c:bubble3D val="0"/>
            <c:spPr>
              <a:solidFill>
                <a:srgbClr val="EE5940"/>
              </a:solidFill>
              <a:ln w="127000" cap="rnd">
                <a:noFill/>
              </a:ln>
              <a:effectLst/>
            </c:spPr>
            <c:extLst>
              <c:ext xmlns:c16="http://schemas.microsoft.com/office/drawing/2014/chart" uri="{C3380CC4-5D6E-409C-BE32-E72D297353CC}">
                <c16:uniqueId val="{00000005-10EC-B74A-9D92-6B9CC01DC38D}"/>
              </c:ext>
            </c:extLst>
          </c:dPt>
          <c:dPt>
            <c:idx val="3"/>
            <c:bubble3D val="0"/>
            <c:spPr>
              <a:solidFill>
                <a:schemeClr val="bg1"/>
              </a:solidFill>
              <a:ln w="31750" cap="rnd">
                <a:solidFill>
                  <a:schemeClr val="lt1"/>
                </a:solidFill>
              </a:ln>
              <a:effectLst/>
            </c:spPr>
            <c:extLst>
              <c:ext xmlns:c16="http://schemas.microsoft.com/office/drawing/2014/chart" uri="{C3380CC4-5D6E-409C-BE32-E72D297353CC}">
                <c16:uniqueId val="{00000007-10EC-B74A-9D92-6B9CC01DC38D}"/>
              </c:ext>
            </c:extLst>
          </c:dPt>
          <c:cat>
            <c:strRef>
              <c:f>Folha1!$A$2:$A$5</c:f>
              <c:strCache>
                <c:ptCount val="4"/>
                <c:pt idx="0">
                  <c:v>1° Trim.</c:v>
                </c:pt>
                <c:pt idx="1">
                  <c:v>2° Trim.</c:v>
                </c:pt>
                <c:pt idx="2">
                  <c:v>2° Trim.</c:v>
                </c:pt>
                <c:pt idx="3">
                  <c:v>2° Trim.</c:v>
                </c:pt>
              </c:strCache>
            </c:strRef>
          </c:cat>
          <c:val>
            <c:numRef>
              <c:f>Folha1!$B$2:$B$5</c:f>
              <c:numCache>
                <c:formatCode>General</c:formatCode>
                <c:ptCount val="4"/>
                <c:pt idx="0">
                  <c:v>24</c:v>
                </c:pt>
                <c:pt idx="1">
                  <c:v>19</c:v>
                </c:pt>
                <c:pt idx="2">
                  <c:v>38</c:v>
                </c:pt>
                <c:pt idx="3">
                  <c:v>19</c:v>
                </c:pt>
              </c:numCache>
            </c:numRef>
          </c:val>
          <c:extLst>
            <c:ext xmlns:c16="http://schemas.microsoft.com/office/drawing/2014/chart" uri="{C3380CC4-5D6E-409C-BE32-E72D297353CC}">
              <c16:uniqueId val="{00000008-10EC-B74A-9D92-6B9CC01DC38D}"/>
            </c:ext>
          </c:extLst>
        </c:ser>
        <c:dLbls>
          <c:showLegendKey val="0"/>
          <c:showVal val="0"/>
          <c:showCatName val="0"/>
          <c:showSerName val="0"/>
          <c:showPercent val="0"/>
          <c:showBubbleSize val="0"/>
          <c:showLeaderLines val="1"/>
        </c:dLbls>
        <c:firstSliceAng val="7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Folha1!$B$1</c:f>
              <c:strCache>
                <c:ptCount val="1"/>
                <c:pt idx="0">
                  <c:v>Vendas</c:v>
                </c:pt>
              </c:strCache>
            </c:strRef>
          </c:tx>
          <c:spPr>
            <a:ln>
              <a:noFill/>
            </a:ln>
          </c:spPr>
          <c:dPt>
            <c:idx val="0"/>
            <c:bubble3D val="0"/>
            <c:spPr>
              <a:solidFill>
                <a:srgbClr val="60BE7A"/>
              </a:solidFill>
              <a:ln w="19050">
                <a:noFill/>
              </a:ln>
              <a:effectLst/>
            </c:spPr>
            <c:extLst>
              <c:ext xmlns:c16="http://schemas.microsoft.com/office/drawing/2014/chart" uri="{C3380CC4-5D6E-409C-BE32-E72D297353CC}">
                <c16:uniqueId val="{00000001-6A19-404C-A337-B6D918C72139}"/>
              </c:ext>
            </c:extLst>
          </c:dPt>
          <c:dPt>
            <c:idx val="1"/>
            <c:bubble3D val="0"/>
            <c:spPr>
              <a:solidFill>
                <a:srgbClr val="667DB7"/>
              </a:solidFill>
              <a:ln w="19050">
                <a:noFill/>
              </a:ln>
              <a:effectLst/>
            </c:spPr>
            <c:extLst>
              <c:ext xmlns:c16="http://schemas.microsoft.com/office/drawing/2014/chart" uri="{C3380CC4-5D6E-409C-BE32-E72D297353CC}">
                <c16:uniqueId val="{00000003-6A19-404C-A337-B6D918C72139}"/>
              </c:ext>
            </c:extLst>
          </c:dPt>
          <c:dPt>
            <c:idx val="2"/>
            <c:bubble3D val="0"/>
            <c:spPr>
              <a:solidFill>
                <a:srgbClr val="9FC5E8"/>
              </a:solidFill>
              <a:ln w="19050">
                <a:noFill/>
              </a:ln>
              <a:effectLst/>
            </c:spPr>
            <c:extLst>
              <c:ext xmlns:c16="http://schemas.microsoft.com/office/drawing/2014/chart" uri="{C3380CC4-5D6E-409C-BE32-E72D297353CC}">
                <c16:uniqueId val="{00000005-6A19-404C-A337-B6D918C72139}"/>
              </c:ext>
            </c:extLst>
          </c:dPt>
          <c:dPt>
            <c:idx val="3"/>
            <c:bubble3D val="0"/>
            <c:spPr>
              <a:solidFill>
                <a:srgbClr val="F9D26F"/>
              </a:solidFill>
              <a:ln w="19050">
                <a:noFill/>
              </a:ln>
              <a:effectLst/>
            </c:spPr>
            <c:extLst>
              <c:ext xmlns:c16="http://schemas.microsoft.com/office/drawing/2014/chart" uri="{C3380CC4-5D6E-409C-BE32-E72D297353CC}">
                <c16:uniqueId val="{00000007-6A19-404C-A337-B6D918C72139}"/>
              </c:ext>
            </c:extLst>
          </c:dPt>
          <c:dLbls>
            <c:dLbl>
              <c:idx val="0"/>
              <c:tx>
                <c:rich>
                  <a:bodyPr/>
                  <a:lstStyle/>
                  <a:p>
                    <a:fld id="{6702DCD0-5293-B543-8D87-D6FE1F174E0D}"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A19-404C-A337-B6D918C72139}"/>
                </c:ext>
              </c:extLst>
            </c:dLbl>
            <c:dLbl>
              <c:idx val="1"/>
              <c:tx>
                <c:rich>
                  <a:bodyPr/>
                  <a:lstStyle/>
                  <a:p>
                    <a:fld id="{2CE78641-26A4-9345-A191-EC25541F360B}"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A19-404C-A337-B6D918C72139}"/>
                </c:ext>
              </c:extLst>
            </c:dLbl>
            <c:dLbl>
              <c:idx val="2"/>
              <c:tx>
                <c:rich>
                  <a:bodyPr/>
                  <a:lstStyle/>
                  <a:p>
                    <a:fld id="{D42D16B6-C92B-CD4C-AA96-82274AE0E1E5}"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A19-404C-A337-B6D918C72139}"/>
                </c:ext>
              </c:extLst>
            </c:dLbl>
            <c:dLbl>
              <c:idx val="3"/>
              <c:tx>
                <c:rich>
                  <a:bodyPr/>
                  <a:lstStyle/>
                  <a:p>
                    <a:fld id="{591BE1ED-B766-F543-8311-70FE7BDA607D}" type="PERCENTAGE">
                      <a:rPr lang="en-US" baseline="0" smtClean="0"/>
                      <a:pPr/>
                      <a:t>[PERCENTAGE]</a:t>
                    </a:fld>
                    <a:endParaRPr lang="en-GB"/>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A19-404C-A337-B6D918C72139}"/>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Arial" panose="020B0604020202020204" pitchFamily="34" charset="0"/>
                    <a:ea typeface="+mn-ea"/>
                    <a:cs typeface="Arial" panose="020B0604020202020204" pitchFamily="34" charset="0"/>
                  </a:defRPr>
                </a:pPr>
                <a:endParaRPr lang="pt-PT"/>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Folha1!$A$2:$A$5</c:f>
              <c:strCache>
                <c:ptCount val="4"/>
                <c:pt idx="0">
                  <c:v>1° Trim.</c:v>
                </c:pt>
                <c:pt idx="1">
                  <c:v>2° Trim.</c:v>
                </c:pt>
                <c:pt idx="2">
                  <c:v>3° Trim.</c:v>
                </c:pt>
                <c:pt idx="3">
                  <c:v>4° Trim.</c:v>
                </c:pt>
              </c:strCache>
            </c:strRef>
          </c:cat>
          <c:val>
            <c:numRef>
              <c:f>Folha1!$B$2:$B$5</c:f>
              <c:numCache>
                <c:formatCode>General</c:formatCode>
                <c:ptCount val="4"/>
                <c:pt idx="0">
                  <c:v>57</c:v>
                </c:pt>
                <c:pt idx="1">
                  <c:v>7</c:v>
                </c:pt>
                <c:pt idx="2">
                  <c:v>14</c:v>
                </c:pt>
                <c:pt idx="3">
                  <c:v>22</c:v>
                </c:pt>
              </c:numCache>
            </c:numRef>
          </c:val>
          <c:extLst>
            <c:ext xmlns:c16="http://schemas.microsoft.com/office/drawing/2014/chart" uri="{C3380CC4-5D6E-409C-BE32-E72D297353CC}">
              <c16:uniqueId val="{00000008-6A19-404C-A337-B6D918C72139}"/>
            </c:ext>
          </c:extLst>
        </c:ser>
        <c:dLbls>
          <c:showLegendKey val="0"/>
          <c:showVal val="0"/>
          <c:showCatName val="0"/>
          <c:showSerName val="0"/>
          <c:showPercent val="1"/>
          <c:showBubbleSize val="0"/>
          <c:showLeaderLines val="1"/>
        </c:dLbls>
        <c:firstSliceAng val="179"/>
        <c:holeSize val="3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810BBBD8-B216-8E23-4B80-8A38C46D6EDC}"/>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A6697F3E-7AE8-8354-7D65-8BA876FBCF59}"/>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5363DE7F-1B89-4743-986E-283C80D47184}" type="datetimeFigureOut">
              <a:rPr lang="pt-PT" smtClean="0"/>
              <a:t>15/10/2026</a:t>
            </a:fld>
            <a:endParaRPr lang="pt-PT"/>
          </a:p>
        </p:txBody>
      </p:sp>
      <p:sp>
        <p:nvSpPr>
          <p:cNvPr id="4" name="Marcador de Posição do Rodapé 3">
            <a:extLst>
              <a:ext uri="{FF2B5EF4-FFF2-40B4-BE49-F238E27FC236}">
                <a16:creationId xmlns:a16="http://schemas.microsoft.com/office/drawing/2014/main" id="{C97AAC8C-7A8B-CB4D-5472-29BB43873488}"/>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33FF73E7-3CC0-F797-0784-0CF758823385}"/>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F59DCAA9-801C-9142-9F5F-A2AD47A4B770}" type="slidenum">
              <a:rPr lang="pt-PT" smtClean="0"/>
              <a:t>‹#›</a:t>
            </a:fld>
            <a:endParaRPr lang="pt-PT"/>
          </a:p>
        </p:txBody>
      </p:sp>
    </p:spTree>
    <p:extLst>
      <p:ext uri="{BB962C8B-B14F-4D97-AF65-F5344CB8AC3E}">
        <p14:creationId xmlns:p14="http://schemas.microsoft.com/office/powerpoint/2010/main" val="393673412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562" userDrawn="1">
          <p15:clr>
            <a:srgbClr val="F26B43"/>
          </p15:clr>
        </p15:guide>
        <p15:guide id="2" pos="633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B98F0ABA-AF43-7B4C-BD99-56697A2B21BF}" type="datetimeFigureOut">
              <a:rPr lang="pt-PT" smtClean="0"/>
              <a:t>15/10/2026</a:t>
            </a:fld>
            <a:endParaRPr lang="pt-PT"/>
          </a:p>
        </p:txBody>
      </p:sp>
      <p:sp>
        <p:nvSpPr>
          <p:cNvPr id="4" name="Marcador de Posição da Imagem do Diapositivo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C9EB1E87-7B25-284F-8BCD-464A3878A10A}" type="slidenum">
              <a:rPr lang="pt-PT" smtClean="0"/>
              <a:t>‹#›</a:t>
            </a:fld>
            <a:endParaRPr lang="pt-PT"/>
          </a:p>
        </p:txBody>
      </p:sp>
    </p:spTree>
    <p:extLst>
      <p:ext uri="{BB962C8B-B14F-4D97-AF65-F5344CB8AC3E}">
        <p14:creationId xmlns:p14="http://schemas.microsoft.com/office/powerpoint/2010/main" val="2005334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562" userDrawn="1">
          <p15:clr>
            <a:srgbClr val="F26B43"/>
          </p15:clr>
        </p15:guide>
        <p15:guide id="2" pos="633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be.europa.eu/projects/relea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9EB1E87-7B25-284F-8BCD-464A3878A10A}" type="slidenum">
              <a:rPr lang="pt-PT" smtClean="0"/>
              <a:t>1</a:t>
            </a:fld>
            <a:endParaRPr lang="pt-PT"/>
          </a:p>
        </p:txBody>
      </p:sp>
    </p:spTree>
    <p:extLst>
      <p:ext uri="{BB962C8B-B14F-4D97-AF65-F5344CB8AC3E}">
        <p14:creationId xmlns:p14="http://schemas.microsoft.com/office/powerpoint/2010/main" val="3422973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GB" sz="1200" kern="1200" dirty="0">
                <a:solidFill>
                  <a:schemeClr val="tx1"/>
                </a:solidFill>
                <a:effectLst/>
                <a:latin typeface="+mn-lt"/>
                <a:ea typeface="+mn-ea"/>
                <a:cs typeface="+mn-cs"/>
              </a:rPr>
              <a:t>CBE JU is partnership between the EU and the private sector that funds scaling up Europe’s circular bio-based industries.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 industries convert renewable resources, often waste and residues, into sustainable high-added value bio-based materials and products. This helps: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Decarbonising major European production sectors, such as packaging, construction, textile, food and feed.</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Boosting Europe’s competitiveness not only in innovation but also in its industrial deployment. This is important for small businesses that can scale up, primary producers who can diversify their business with alternative income sources, and ultimately regions across Europe benefitting from the development of local economy.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Strengthening Europe’s independence from fossil imports by offering locally sourced &amp; produced bio-based alternatives, for instance bio-based fertilisers and pesticides.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Addressing EU’s sustainability objectives with circular production processes and innovative products, for instance alternative proteins.</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Which of these topics are you most interested in? </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How CBE JU helps decarbonising European industries</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How CBE JU boosts European competitiveness </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How CBE JU supports Europe’s strategic autonomy</a:t>
            </a:r>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i="1" kern="1200" dirty="0">
                <a:solidFill>
                  <a:schemeClr val="tx1"/>
                </a:solidFill>
                <a:effectLst/>
                <a:latin typeface="+mn-lt"/>
                <a:ea typeface="+mn-ea"/>
                <a:cs typeface="+mn-cs"/>
              </a:rPr>
              <a:t>How CBE JU aligns with the EU sustainability objectives</a:t>
            </a:r>
            <a:endParaRPr lang="en-GB" sz="1200" kern="1200" dirty="0">
              <a:solidFill>
                <a:schemeClr val="tx1"/>
              </a:solidFill>
              <a:effectLst/>
              <a:latin typeface="+mn-lt"/>
              <a:ea typeface="+mn-ea"/>
              <a:cs typeface="+mn-cs"/>
            </a:endParaRPr>
          </a:p>
          <a:p>
            <a:endParaRPr lang="en-GB" dirty="0"/>
          </a:p>
          <a:p>
            <a:endParaRPr lang="pt-PT" dirty="0"/>
          </a:p>
        </p:txBody>
      </p:sp>
      <p:sp>
        <p:nvSpPr>
          <p:cNvPr id="4" name="Marcador de Posição do Número do Diapositivo 3"/>
          <p:cNvSpPr>
            <a:spLocks noGrp="1"/>
          </p:cNvSpPr>
          <p:nvPr>
            <p:ph type="sldNum" sz="quarter" idx="5"/>
          </p:nvPr>
        </p:nvSpPr>
        <p:spPr/>
        <p:txBody>
          <a:bodyPr/>
          <a:lstStyle/>
          <a:p>
            <a:fld id="{C9EB1E87-7B25-284F-8BCD-464A3878A10A}" type="slidenum">
              <a:rPr lang="pt-PT" smtClean="0"/>
              <a:t>2</a:t>
            </a:fld>
            <a:endParaRPr lang="pt-PT"/>
          </a:p>
        </p:txBody>
      </p:sp>
    </p:spTree>
    <p:extLst>
      <p:ext uri="{BB962C8B-B14F-4D97-AF65-F5344CB8AC3E}">
        <p14:creationId xmlns:p14="http://schemas.microsoft.com/office/powerpoint/2010/main" val="300621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GB" sz="1200" kern="1200" dirty="0">
                <a:solidFill>
                  <a:schemeClr val="tx1"/>
                </a:solidFill>
                <a:effectLst/>
                <a:latin typeface="+mn-lt"/>
                <a:ea typeface="+mn-ea"/>
                <a:cs typeface="+mn-cs"/>
              </a:rPr>
              <a:t>CBE JU has so far invested a total of €1.4 billion in 243 projects.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public funding comes from the Horizon Europe R&amp;I programme. Each euro of EU funding triggers 3.5 euros in private investments.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private founding member, BIC, has grown to 400+ industry members and 350+ associated members. Industry members include 75 large companies, 120+ SMEs, 80+ microenterprises and 103 SME clusters (representing an more than 90 additional SMEs). BIC also has over 350 Associate Members including Research and Technology Organisations (RTOs), universities, European associations and organisations. Technology Platforms (ETPs), public institutions, regional organisations and private banks.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this way, BIC brings together an authoritative pool of cross-sector and multi-disciplinary expertise in the field of bio-based industries. BIC’s industrial members have all committed to invest in collaborative research, development and demonstration of bio-based technologies within the CBE JU. </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EMBRACED example of attracting additional funding: The CBE JU-funded EMBRACED demonstration project was successfully completed in December 2022 proving that used absorbent hygiene products - nappies, feminine hygiene products, and incontinence pads - can be turned into valuable bio-based materials, fertilisers, and bioplastic through an innovative biorefinery approach. In 2025, the Italian government decided to invest over €109 million from its National Recovery and Resilience Plan to replicate this model in a new biorefinery infrastructure across the country. First of 11 such biorefineries was inaugurated in Treviso in July 2025.</a:t>
            </a:r>
            <a:endParaRPr lang="en-GB" sz="1200" kern="1200" dirty="0">
              <a:solidFill>
                <a:schemeClr val="tx1"/>
              </a:solidFill>
              <a:effectLst/>
              <a:latin typeface="+mn-lt"/>
              <a:ea typeface="+mn-ea"/>
              <a:cs typeface="+mn-cs"/>
            </a:endParaRPr>
          </a:p>
          <a:p>
            <a:endParaRPr lang="en-GB" dirty="0"/>
          </a:p>
          <a:p>
            <a:endParaRPr lang="pt-PT" dirty="0"/>
          </a:p>
        </p:txBody>
      </p:sp>
      <p:sp>
        <p:nvSpPr>
          <p:cNvPr id="4" name="Marcador de Posição do Número do Diapositivo 3"/>
          <p:cNvSpPr>
            <a:spLocks noGrp="1"/>
          </p:cNvSpPr>
          <p:nvPr>
            <p:ph type="sldNum" sz="quarter" idx="5"/>
          </p:nvPr>
        </p:nvSpPr>
        <p:spPr/>
        <p:txBody>
          <a:bodyPr/>
          <a:lstStyle/>
          <a:p>
            <a:fld id="{C9EB1E87-7B25-284F-8BCD-464A3878A10A}" type="slidenum">
              <a:rPr lang="pt-PT" smtClean="0"/>
              <a:t>3</a:t>
            </a:fld>
            <a:endParaRPr lang="pt-PT"/>
          </a:p>
        </p:txBody>
      </p:sp>
    </p:spTree>
    <p:extLst>
      <p:ext uri="{BB962C8B-B14F-4D97-AF65-F5344CB8AC3E}">
        <p14:creationId xmlns:p14="http://schemas.microsoft.com/office/powerpoint/2010/main" val="510078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CBE JU funds projects that bridge the gap between laboratory research and industrial-scale deployment — the hardest and most expensive stage of innovation. We often refer to this gap as the ‘two valleys of death’: first, research to demonstration for a start-up to bring a prototype to an industrial demonstration plant, and second, demonstration to full commercial scale, to bring a successful demonstrator to a first-of-its-kind full commercial-scale production.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First-of-their-kind biorefineries face a structural financing problem: banks and investors won't fund what has never been built before. CBE JU absorbs early-stage risk, making projects bankable and helping attract private co-investment at scale. </a:t>
            </a:r>
          </a:p>
          <a:p>
            <a:r>
              <a:rPr lang="en-GB" sz="1200" kern="1200" dirty="0">
                <a:solidFill>
                  <a:schemeClr val="tx1"/>
                </a:solidFill>
                <a:effectLst/>
                <a:latin typeface="+mn-lt"/>
                <a:ea typeface="+mn-ea"/>
                <a:cs typeface="+mn-cs"/>
              </a:rPr>
              <a:t>CBE JU has so far invested in 22 such first-of-their-kind biorefineries across Europe, with a high replication potential in other regions and sectors. Close to 200 demonstration plants have also been established.</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SWEETWOODS example: shortly after the SWEETWOODS flagship project’s completion in May 2024, its lead company </a:t>
            </a:r>
            <a:r>
              <a:rPr lang="en-GB" sz="1200" i="1" kern="1200" dirty="0" err="1">
                <a:solidFill>
                  <a:schemeClr val="tx1"/>
                </a:solidFill>
                <a:effectLst/>
                <a:latin typeface="+mn-lt"/>
                <a:ea typeface="+mn-ea"/>
                <a:cs typeface="+mn-cs"/>
              </a:rPr>
              <a:t>Fibenol</a:t>
            </a:r>
            <a:r>
              <a:rPr lang="en-GB" sz="1200" i="1" kern="1200" dirty="0">
                <a:solidFill>
                  <a:schemeClr val="tx1"/>
                </a:solidFill>
                <a:effectLst/>
                <a:latin typeface="+mn-lt"/>
                <a:ea typeface="+mn-ea"/>
                <a:cs typeface="+mn-cs"/>
              </a:rPr>
              <a:t> from Estonia announced the construction of a new commercial-scale biorefinery in the neighbouring Latvia to start in 2027 and generate around 100 direct and 600 indirect jobs in the region. The planned biorefinery has already been granted national priority investment project status and access to fast-track Green Corridor services.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 WOODCELL flagship project, started in June 2024 and led by </a:t>
            </a:r>
            <a:r>
              <a:rPr lang="en-GB" sz="1200" i="1" kern="1200" dirty="0" err="1">
                <a:solidFill>
                  <a:schemeClr val="tx1"/>
                </a:solidFill>
                <a:effectLst/>
                <a:latin typeface="+mn-lt"/>
                <a:ea typeface="+mn-ea"/>
                <a:cs typeface="+mn-cs"/>
              </a:rPr>
              <a:t>Fibenol</a:t>
            </a:r>
            <a:r>
              <a:rPr lang="en-GB" sz="1200" i="1" kern="1200" dirty="0">
                <a:solidFill>
                  <a:schemeClr val="tx1"/>
                </a:solidFill>
                <a:effectLst/>
                <a:latin typeface="+mn-lt"/>
                <a:ea typeface="+mn-ea"/>
                <a:cs typeface="+mn-cs"/>
              </a:rPr>
              <a:t>, will scale up the production of </a:t>
            </a:r>
            <a:r>
              <a:rPr lang="en-GB" sz="1200" i="1" kern="1200" dirty="0" err="1">
                <a:solidFill>
                  <a:schemeClr val="tx1"/>
                </a:solidFill>
                <a:effectLst/>
                <a:latin typeface="+mn-lt"/>
                <a:ea typeface="+mn-ea"/>
                <a:cs typeface="+mn-cs"/>
              </a:rPr>
              <a:t>Fibenol´s</a:t>
            </a:r>
            <a:r>
              <a:rPr lang="en-GB" sz="1200" i="1" kern="1200" dirty="0">
                <a:solidFill>
                  <a:schemeClr val="tx1"/>
                </a:solidFill>
                <a:effectLst/>
                <a:latin typeface="+mn-lt"/>
                <a:ea typeface="+mn-ea"/>
                <a:cs typeface="+mn-cs"/>
              </a:rPr>
              <a:t> specialty cellulose (MCC), a low-carbon natural bio-based material with unique properties. The project aims to collaborate across value chains to replace fossil-based chemicals with low CO2 bio-based alternatives.</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CBE JU shows that targeted public investment can unlock multiple capital sources and keep that investment in Europe.</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Additional data:</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Since 2014, 1,860 participants from 46 countries have benefitted from CBE JU funding. </a:t>
            </a:r>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C9EB1E87-7B25-284F-8BCD-464A3878A10A}" type="slidenum">
              <a:rPr lang="pt-PT" smtClean="0"/>
              <a:t>4</a:t>
            </a:fld>
            <a:endParaRPr lang="pt-PT"/>
          </a:p>
        </p:txBody>
      </p:sp>
    </p:spTree>
    <p:extLst>
      <p:ext uri="{BB962C8B-B14F-4D97-AF65-F5344CB8AC3E}">
        <p14:creationId xmlns:p14="http://schemas.microsoft.com/office/powerpoint/2010/main" val="2609550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CBE JU works on replacing fossil inputs with European biomass, sector by sector.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Bio-based industries replace petroleum-derived chemicals, plastics and materials with equivalents made from renewable European feedstocks.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directly reduces both greenhouse gas emissions and the volume of fossil raw materials imported from outside the EU.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CBE JU supports this transition across chemicals, packaging, construction, textiles, automotive sector and more.</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Fertilisers example: Bio-based fertilisers can replace a great share of synthetic nutrients for plants. They also contribute to reducing reliance on fossil fuels, which are essential for the traditional fertilisers. Studies indicate that substituting just 20-40% of synthetic fertiliser use can significantly reduce costs during price spikes while bringing environmental benefits. In addition, their local production limits exposure to global supply chain disruptions, making them a strategic asset for agricultural resilience and food security. </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The </a:t>
            </a:r>
            <a:r>
              <a:rPr lang="en-GB" sz="1200" b="1" i="1" u="sng" kern="1200" dirty="0" err="1">
                <a:solidFill>
                  <a:schemeClr val="tx1"/>
                </a:solidFill>
                <a:effectLst/>
                <a:latin typeface="+mn-lt"/>
                <a:ea typeface="+mn-ea"/>
                <a:cs typeface="+mn-cs"/>
                <a:hlinkClick r:id="rId3"/>
              </a:rPr>
              <a:t>ReLEAF</a:t>
            </a:r>
            <a:r>
              <a:rPr lang="en-GB" sz="1200" i="1" kern="1200" dirty="0">
                <a:solidFill>
                  <a:schemeClr val="tx1"/>
                </a:solidFill>
                <a:effectLst/>
                <a:latin typeface="+mn-lt"/>
                <a:ea typeface="+mn-ea"/>
                <a:cs typeface="+mn-cs"/>
              </a:rPr>
              <a:t> project is developing bio-based fertilisers from waste streams like sewage sludge, fish processing waste and wastewater, mixed food waste, and agri-food residues. In addition to the project’s ambition to decrease reliance on imported materials by up to 20%, the new bio-based fertilisers will prevent microplastics release in soil.</a:t>
            </a:r>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C9EB1E87-7B25-284F-8BCD-464A3878A10A}" type="slidenum">
              <a:rPr lang="pt-PT" smtClean="0"/>
              <a:t>5</a:t>
            </a:fld>
            <a:endParaRPr lang="pt-PT"/>
          </a:p>
        </p:txBody>
      </p:sp>
    </p:spTree>
    <p:extLst>
      <p:ext uri="{BB962C8B-B14F-4D97-AF65-F5344CB8AC3E}">
        <p14:creationId xmlns:p14="http://schemas.microsoft.com/office/powerpoint/2010/main" val="2538429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GB" sz="1200" kern="1200" dirty="0">
                <a:solidFill>
                  <a:schemeClr val="tx1"/>
                </a:solidFill>
                <a:effectLst/>
                <a:latin typeface="+mn-lt"/>
                <a:ea typeface="+mn-ea"/>
                <a:cs typeface="+mn-cs"/>
              </a:rPr>
              <a:t>Millions of European farmers currently produce biomass, such as agricultural residues, olive leaves, feathers, energy crops that has little or no market value. Biorefineries create demand for this biomass as industrial feedstock, providing farmers with an additional income stream beyond food production.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Biorefineries are by nature place-based industries: they must be built where the biomass is. This anchors jobs in rural, coastal and de-industrialised regions. This is particularly important for regions facing rural depopulation or agricultural income decline.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Unlike many digital economy jobs, biorefinery jobs are in manufacturing, engineering, agronomy and logistics - sectors that provide broad employment across skill levels.</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RURAL BIOREFARMERIES example: the project supports European grassland farmers by helping them establish small-scale, decentralised green biorefineries that extract proteins and other high-value compounds from grass and other non-food crops. Farmers become suppliers to bio-based industry, not just food markets — diversifying income and strengthening rural resilience.</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AFTERBIOCHEM example: the project is working with local sugar beet farmers in northern France, to convert sugar beet residues into seven bio-based organic acids used in food, fragrances, hygiene products and polymers, and a potassium-rich bio-fertiliser as a circular by-product. The project has created 80 direct and 200 indirect local jobs in a rural area. Estimated annual CO₂ reduction: 30,000 tonnes.</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National and regional bioeconomy strategies are crucial for a successful development of the bio-based ecosystem, bringing together biomass providers, innovators and businesses taking up bio-based innovations. </a:t>
            </a: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Example: The Grand Est region's bioeconomy strategy aims to transition the region from a fossil-based economy to a sustainable, circular model by capitalising on its rich agricultural and forestry resources. Launched in 2019, the plan seeks to generate green jobs, boost business competitiveness, and support regional decarbonisation.</a:t>
            </a:r>
            <a:endParaRPr lang="en-GB" sz="1200" kern="1200" dirty="0">
              <a:solidFill>
                <a:schemeClr val="tx1"/>
              </a:solidFill>
              <a:effectLst/>
              <a:latin typeface="+mn-lt"/>
              <a:ea typeface="+mn-ea"/>
              <a:cs typeface="+mn-cs"/>
            </a:endParaRPr>
          </a:p>
          <a:p>
            <a:endParaRPr lang="en-GB" dirty="0"/>
          </a:p>
          <a:p>
            <a:endParaRPr lang="pt-PT" dirty="0"/>
          </a:p>
        </p:txBody>
      </p:sp>
      <p:sp>
        <p:nvSpPr>
          <p:cNvPr id="4" name="Marcador de Posição do Número do Diapositivo 3"/>
          <p:cNvSpPr>
            <a:spLocks noGrp="1"/>
          </p:cNvSpPr>
          <p:nvPr>
            <p:ph type="sldNum" sz="quarter" idx="5"/>
          </p:nvPr>
        </p:nvSpPr>
        <p:spPr/>
        <p:txBody>
          <a:bodyPr/>
          <a:lstStyle/>
          <a:p>
            <a:fld id="{C9EB1E87-7B25-284F-8BCD-464A3878A10A}" type="slidenum">
              <a:rPr lang="pt-PT" smtClean="0"/>
              <a:t>6</a:t>
            </a:fld>
            <a:endParaRPr lang="pt-PT"/>
          </a:p>
        </p:txBody>
      </p:sp>
    </p:spTree>
    <p:extLst>
      <p:ext uri="{BB962C8B-B14F-4D97-AF65-F5344CB8AC3E}">
        <p14:creationId xmlns:p14="http://schemas.microsoft.com/office/powerpoint/2010/main" val="1814046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SMEs account for 99% of EU businesses and 85 million jobs.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38% of CBE JU beneficiaries are SMEs. They are important technology providers for the bio-based solutions, and they lead 1/3 of all CBE JU-funded projects.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CBE JU gives SMEs access to co-funding, pilot and demonstration facilities, pan-European consortia, and visibility with industrial buyers and investors.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Across our programme, 199 SMEs introduced new innovations, 240 SMEs launched market-first developments, and SME turnover reached €14.3 billion.</a:t>
            </a:r>
          </a:p>
          <a:p>
            <a:endParaRPr lang="en-GB" dirty="0"/>
          </a:p>
        </p:txBody>
      </p:sp>
      <p:sp>
        <p:nvSpPr>
          <p:cNvPr id="4" name="Slide Number Placeholder 3"/>
          <p:cNvSpPr>
            <a:spLocks noGrp="1"/>
          </p:cNvSpPr>
          <p:nvPr>
            <p:ph type="sldNum" sz="quarter" idx="5"/>
          </p:nvPr>
        </p:nvSpPr>
        <p:spPr/>
        <p:txBody>
          <a:bodyPr/>
          <a:lstStyle/>
          <a:p>
            <a:fld id="{C9EB1E87-7B25-284F-8BCD-464A3878A10A}" type="slidenum">
              <a:rPr lang="pt-PT" smtClean="0"/>
              <a:t>7</a:t>
            </a:fld>
            <a:endParaRPr lang="pt-PT"/>
          </a:p>
        </p:txBody>
      </p:sp>
    </p:spTree>
    <p:extLst>
      <p:ext uri="{BB962C8B-B14F-4D97-AF65-F5344CB8AC3E}">
        <p14:creationId xmlns:p14="http://schemas.microsoft.com/office/powerpoint/2010/main" val="22088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SUSTAINEXT example: Spanish SME NATAC is transforming an old factory in Extremadura into a circular biorefinery. The new biorefinery is extracting high-value compounds from local medicinal and aromatic plants, creating new business opportunities in one of the EU's most rural regions.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SCALE example: - Led by SME MICROPHYT, this project built the world's first fully integrated industrial microalgae biorefinery in </a:t>
            </a:r>
            <a:r>
              <a:rPr lang="en-GB" sz="1200" i="1" kern="1200" dirty="0" err="1">
                <a:solidFill>
                  <a:schemeClr val="tx1"/>
                </a:solidFill>
                <a:effectLst/>
                <a:latin typeface="+mn-lt"/>
                <a:ea typeface="+mn-ea"/>
                <a:cs typeface="+mn-cs"/>
              </a:rPr>
              <a:t>Baillargues</a:t>
            </a:r>
            <a:r>
              <a:rPr lang="en-GB" sz="1200" i="1" kern="1200" dirty="0">
                <a:solidFill>
                  <a:schemeClr val="tx1"/>
                </a:solidFill>
                <a:effectLst/>
                <a:latin typeface="+mn-lt"/>
                <a:ea typeface="+mn-ea"/>
                <a:cs typeface="+mn-cs"/>
              </a:rPr>
              <a:t>, southern France. It produces food supplements, cosmetics ingredients and animal feed while capturing CO₂. The biorefinery has created 40 local jobs in a rural area and opened career pathways for young professionals.</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9EB1E87-7B25-284F-8BCD-464A3878A10A}" type="slidenum">
              <a:rPr lang="pt-PT" smtClean="0"/>
              <a:t>8</a:t>
            </a:fld>
            <a:endParaRPr lang="pt-PT"/>
          </a:p>
        </p:txBody>
      </p:sp>
    </p:spTree>
    <p:extLst>
      <p:ext uri="{BB962C8B-B14F-4D97-AF65-F5344CB8AC3E}">
        <p14:creationId xmlns:p14="http://schemas.microsoft.com/office/powerpoint/2010/main" val="2752605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CBE JU helps building European supply chains for materials and chemicals to reduce strategic vulnerabilities.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EU is heavily dependent on imports not just for fossil fuels, but for many chemicals, proteins, textiles fibres, and specialty materials. Bio-based alternatives produced in Europe from European feedstocks reduce these strategic dependencies.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not just an environmental argument, it is about European security and competitiveness.</a:t>
            </a:r>
          </a:p>
          <a:p>
            <a:endParaRPr lang="en-GB"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SWEETWOODS example: In 2024, the EU depended on imports for 96.6% of its crude oil, which is also used to produce bitumen for road construction. SWEETWOODS demonstrated how lignin extracted from European hardwood residues can partially replace fossil-based bitumen in asphalt. The resulting material has already been used in road pavements across ten countries in Europe and Japan.</a:t>
            </a:r>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DEEP PURPLE example: the project transforms wastewater and sewage sludge, a major urban waste challenge, into feedstocks for bio-based plastics, cosmetics, fertilisers and construction materials using purple phototrophic bacteria.</a:t>
            </a:r>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C9EB1E87-7B25-284F-8BCD-464A3878A10A}" type="slidenum">
              <a:rPr lang="pt-PT" smtClean="0"/>
              <a:t>9</a:t>
            </a:fld>
            <a:endParaRPr lang="pt-PT"/>
          </a:p>
        </p:txBody>
      </p:sp>
    </p:spTree>
    <p:extLst>
      <p:ext uri="{BB962C8B-B14F-4D97-AF65-F5344CB8AC3E}">
        <p14:creationId xmlns:p14="http://schemas.microsoft.com/office/powerpoint/2010/main" val="2094526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GB" sz="1200" kern="1200" dirty="0">
                <a:solidFill>
                  <a:schemeClr val="tx1"/>
                </a:solidFill>
                <a:effectLst/>
                <a:latin typeface="+mn-lt"/>
                <a:ea typeface="+mn-ea"/>
                <a:cs typeface="+mn-cs"/>
              </a:rPr>
              <a:t>CBE JU funds projects that result in commercial products, operating plants and market entries. Bio-based cleaning agents, food, cosmetics, packaging are no longer prototypes, they are produced at scale and can be found on the supermarket shelves.  This validates the economic viability of bio-based solutions, and they compete on quality and cost.</a:t>
            </a:r>
          </a:p>
          <a:p>
            <a:endParaRPr lang="en-GB" sz="1200" i="1" kern="1200" dirty="0">
              <a:solidFill>
                <a:schemeClr val="tx1"/>
              </a:solidFill>
              <a:effectLst/>
              <a:latin typeface="+mn-lt"/>
              <a:ea typeface="+mn-ea"/>
              <a:cs typeface="+mn-cs"/>
            </a:endParaRPr>
          </a:p>
          <a:p>
            <a:r>
              <a:rPr lang="en-GB" sz="1200" i="1" kern="1200" dirty="0" err="1">
                <a:solidFill>
                  <a:schemeClr val="tx1"/>
                </a:solidFill>
                <a:effectLst/>
                <a:latin typeface="+mn-lt"/>
                <a:ea typeface="+mn-ea"/>
                <a:cs typeface="+mn-cs"/>
              </a:rPr>
              <a:t>PEFerence</a:t>
            </a:r>
            <a:r>
              <a:rPr lang="en-GB" sz="1200" i="1" kern="1200" dirty="0">
                <a:solidFill>
                  <a:schemeClr val="tx1"/>
                </a:solidFill>
                <a:effectLst/>
                <a:latin typeface="+mn-lt"/>
                <a:ea typeface="+mn-ea"/>
                <a:cs typeface="+mn-cs"/>
              </a:rPr>
              <a:t> example: Since the inauguration of the project’s flagship biorefinery, </a:t>
            </a:r>
            <a:r>
              <a:rPr lang="en-GB" sz="1200" i="1" kern="1200" dirty="0" err="1">
                <a:solidFill>
                  <a:schemeClr val="tx1"/>
                </a:solidFill>
                <a:effectLst/>
                <a:latin typeface="+mn-lt"/>
                <a:ea typeface="+mn-ea"/>
                <a:cs typeface="+mn-cs"/>
              </a:rPr>
              <a:t>Avantium</a:t>
            </a:r>
            <a:r>
              <a:rPr lang="en-GB" sz="1200" i="1" kern="1200" dirty="0">
                <a:solidFill>
                  <a:schemeClr val="tx1"/>
                </a:solidFill>
                <a:effectLst/>
                <a:latin typeface="+mn-lt"/>
                <a:ea typeface="+mn-ea"/>
                <a:cs typeface="+mn-cs"/>
              </a:rPr>
              <a:t>, its lead company, has announced several important collaborations on the use of its </a:t>
            </a:r>
            <a:r>
              <a:rPr lang="en-GB" sz="1200" i="1" kern="1200" dirty="0" err="1">
                <a:solidFill>
                  <a:schemeClr val="tx1"/>
                </a:solidFill>
                <a:effectLst/>
                <a:latin typeface="+mn-lt"/>
                <a:ea typeface="+mn-ea"/>
                <a:cs typeface="+mn-cs"/>
              </a:rPr>
              <a:t>Releaf</a:t>
            </a:r>
            <a:r>
              <a:rPr lang="en-GB" sz="1200" i="1" kern="1200" dirty="0">
                <a:solidFill>
                  <a:schemeClr val="tx1"/>
                </a:solidFill>
                <a:effectLst/>
                <a:latin typeface="+mn-lt"/>
                <a:ea typeface="+mn-ea"/>
                <a:cs typeface="+mn-cs"/>
              </a:rPr>
              <a:t>® technology for circular bio-based packaging solutions, such as Parfums Christian Dior for primary packaging; </a:t>
            </a:r>
            <a:r>
              <a:rPr lang="en-GB" sz="1200" i="1" kern="1200" dirty="0" err="1">
                <a:solidFill>
                  <a:schemeClr val="tx1"/>
                </a:solidFill>
                <a:effectLst/>
                <a:latin typeface="+mn-lt"/>
                <a:ea typeface="+mn-ea"/>
                <a:cs typeface="+mn-cs"/>
              </a:rPr>
              <a:t>Hoogesteger</a:t>
            </a:r>
            <a:r>
              <a:rPr lang="en-GB" sz="1200" i="1" kern="1200" dirty="0">
                <a:solidFill>
                  <a:schemeClr val="tx1"/>
                </a:solidFill>
                <a:effectLst/>
                <a:latin typeface="+mn-lt"/>
                <a:ea typeface="+mn-ea"/>
                <a:cs typeface="+mn-cs"/>
              </a:rPr>
              <a:t>, a leading producer of fresh cold-pressed juices in the Netherlands, for juice bottles; Bottle Collective on innovative fibre bottles; </a:t>
            </a:r>
            <a:r>
              <a:rPr lang="en-GB" sz="1200" i="1" kern="1200" dirty="0" err="1">
                <a:solidFill>
                  <a:schemeClr val="tx1"/>
                </a:solidFill>
                <a:effectLst/>
                <a:latin typeface="+mn-lt"/>
                <a:ea typeface="+mn-ea"/>
                <a:cs typeface="+mn-cs"/>
              </a:rPr>
              <a:t>Auping</a:t>
            </a:r>
            <a:r>
              <a:rPr lang="en-GB" sz="1200" i="1" kern="1200" dirty="0">
                <a:solidFill>
                  <a:schemeClr val="tx1"/>
                </a:solidFill>
                <a:effectLst/>
                <a:latin typeface="+mn-lt"/>
                <a:ea typeface="+mn-ea"/>
                <a:cs typeface="+mn-cs"/>
              </a:rPr>
              <a:t> mattresses for spacer fabric. </a:t>
            </a:r>
            <a:r>
              <a:rPr lang="en-GB" sz="1200" i="1" kern="1200" dirty="0" err="1">
                <a:solidFill>
                  <a:schemeClr val="tx1"/>
                </a:solidFill>
                <a:effectLst/>
                <a:latin typeface="+mn-lt"/>
                <a:ea typeface="+mn-ea"/>
                <a:cs typeface="+mn-cs"/>
              </a:rPr>
              <a:t>Avantium’s</a:t>
            </a:r>
            <a:r>
              <a:rPr lang="en-GB" sz="1200" i="1" kern="1200" dirty="0">
                <a:solidFill>
                  <a:schemeClr val="tx1"/>
                </a:solidFill>
                <a:effectLst/>
                <a:latin typeface="+mn-lt"/>
                <a:ea typeface="+mn-ea"/>
                <a:cs typeface="+mn-cs"/>
              </a:rPr>
              <a:t> PET/PEF bottle has been recognised as fully recyclable in PET stream both in Europe and Japan and are available at Albert Heijn supermarkets.</a:t>
            </a:r>
            <a:endParaRPr lang="en-GB" sz="1200"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WASTE2FUNC example: consumer brand Ecover launched multi-surface and toilet cleaners made from food waste and sold them in Delhaize supermarkets in Belgium. </a:t>
            </a:r>
            <a:endParaRPr lang="en-GB" sz="1200" kern="1200" dirty="0">
              <a:solidFill>
                <a:schemeClr val="tx1"/>
              </a:solidFill>
              <a:effectLst/>
              <a:latin typeface="+mn-lt"/>
              <a:ea typeface="+mn-ea"/>
              <a:cs typeface="+mn-cs"/>
            </a:endParaRPr>
          </a:p>
          <a:p>
            <a:endParaRPr lang="en-GB" dirty="0"/>
          </a:p>
        </p:txBody>
      </p:sp>
      <p:sp>
        <p:nvSpPr>
          <p:cNvPr id="4" name="Marcador de Posição do Número do Diapositivo 3"/>
          <p:cNvSpPr>
            <a:spLocks noGrp="1"/>
          </p:cNvSpPr>
          <p:nvPr>
            <p:ph type="sldNum" sz="quarter" idx="5"/>
          </p:nvPr>
        </p:nvSpPr>
        <p:spPr/>
        <p:txBody>
          <a:bodyPr/>
          <a:lstStyle/>
          <a:p>
            <a:fld id="{C9EB1E87-7B25-284F-8BCD-464A3878A10A}" type="slidenum">
              <a:rPr lang="pt-PT" smtClean="0"/>
              <a:t>10</a:t>
            </a:fld>
            <a:endParaRPr lang="pt-PT"/>
          </a:p>
        </p:txBody>
      </p:sp>
    </p:spTree>
    <p:extLst>
      <p:ext uri="{BB962C8B-B14F-4D97-AF65-F5344CB8AC3E}">
        <p14:creationId xmlns:p14="http://schemas.microsoft.com/office/powerpoint/2010/main" val="3305876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CBE JU delivers across the full spectrum of EU strategic priorities: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EU Bioeconomy Strategy - advancing the European bio-based sector.</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Clean Industrial Deal - decarbonising European industries.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EU Competitiveness Compass - creating new European industrial value chains.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EU Protein Strategy - reducing imports by developing European alternative proteins.</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Startup &amp; Scaleup Strategy - enabling SMEs to scale with access to infrastructure and funding.</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European Ocean Pact - pioneering industrial-scale solutions for algae and aquaculture.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Vision for Agriculture and Food - new revenue streams for farmers, providing solutions for sustainable agriculture.</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Life Sciences Strategy - strengthening EU biomanufacturing capacity.</a:t>
            </a:r>
          </a:p>
          <a:p>
            <a:endParaRPr lang="en-GB" dirty="0"/>
          </a:p>
          <a:p>
            <a:endParaRPr lang="en-GB" dirty="0"/>
          </a:p>
        </p:txBody>
      </p:sp>
      <p:sp>
        <p:nvSpPr>
          <p:cNvPr id="4" name="Slide Number Placeholder 3"/>
          <p:cNvSpPr>
            <a:spLocks noGrp="1"/>
          </p:cNvSpPr>
          <p:nvPr>
            <p:ph type="sldNum" sz="quarter" idx="5"/>
          </p:nvPr>
        </p:nvSpPr>
        <p:spPr/>
        <p:txBody>
          <a:bodyPr/>
          <a:lstStyle/>
          <a:p>
            <a:fld id="{C9EB1E87-7B25-284F-8BCD-464A3878A10A}" type="slidenum">
              <a:rPr lang="pt-PT" smtClean="0"/>
              <a:t>11</a:t>
            </a:fld>
            <a:endParaRPr lang="pt-PT"/>
          </a:p>
        </p:txBody>
      </p:sp>
    </p:spTree>
    <p:extLst>
      <p:ext uri="{BB962C8B-B14F-4D97-AF65-F5344CB8AC3E}">
        <p14:creationId xmlns:p14="http://schemas.microsoft.com/office/powerpoint/2010/main" val="1463795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Although the bio-based innovation is booming in Europe, several challenges hamper its successful deployment. These were identified by CBE JU stakeholders during the recent forum in March 2026:</a:t>
            </a:r>
          </a:p>
          <a:p>
            <a:pPr lvl="0"/>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Scaling is the main challenge, not innovation</a:t>
            </a:r>
          </a:p>
          <a:p>
            <a:r>
              <a:rPr lang="en-GB" sz="1200" kern="1200" dirty="0">
                <a:solidFill>
                  <a:schemeClr val="tx1"/>
                </a:solidFill>
                <a:effectLst/>
                <a:latin typeface="+mn-lt"/>
                <a:ea typeface="+mn-ea"/>
                <a:cs typeface="+mn-cs"/>
              </a:rPr>
              <a:t>Moving from pilot and demo to industrial scale (second valley of death) remains the biggest hurdle. Many promising innovations fail to reach commercial scale due to the reluctance of investors. Addressing this gap requires targeted financial instruments, risk-sharing mechanisms and policy support to enable large-scale deployment and replication.</a:t>
            </a:r>
          </a:p>
          <a:p>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Regulation must enable markets</a:t>
            </a:r>
          </a:p>
          <a:p>
            <a:r>
              <a:rPr lang="en-GB" sz="1200" kern="1200" dirty="0">
                <a:solidFill>
                  <a:schemeClr val="tx1"/>
                </a:solidFill>
                <a:effectLst/>
                <a:latin typeface="+mn-lt"/>
                <a:ea typeface="+mn-ea"/>
                <a:cs typeface="+mn-cs"/>
              </a:rPr>
              <a:t>Clear, stable and aligned regulatory frameworks are essential. Beyond compliance, regulation and public procurement can actively create demand, reduce risk and accelerate market uptake of bio-based products.</a:t>
            </a:r>
          </a:p>
          <a:p>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Access to finance across all stages is critical</a:t>
            </a:r>
          </a:p>
          <a:p>
            <a:r>
              <a:rPr lang="en-GB" sz="1200" kern="1200" dirty="0">
                <a:solidFill>
                  <a:schemeClr val="tx1"/>
                </a:solidFill>
                <a:effectLst/>
                <a:latin typeface="+mn-lt"/>
                <a:ea typeface="+mn-ea"/>
                <a:cs typeface="+mn-cs"/>
              </a:rPr>
              <a:t>While early-stage funding is strong, major gaps remain in scale-up and commercial deployment. To address this, Europe needs to maintain financial instruments like CBE JU to sustain the effort in innovation and ensuring a pipeline of scalable technologies. Simultaneously, it should develop innovative blended finance and risk-sharing instruments and provide a stable, predictable policy frameworks that gives investors’ confidence in future market demand.</a:t>
            </a:r>
          </a:p>
          <a:p>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Strong value chains and collaboration are key</a:t>
            </a:r>
          </a:p>
          <a:p>
            <a:r>
              <a:rPr lang="en-GB" sz="1200" kern="1200" dirty="0">
                <a:solidFill>
                  <a:schemeClr val="tx1"/>
                </a:solidFill>
                <a:effectLst/>
                <a:latin typeface="+mn-lt"/>
                <a:ea typeface="+mn-ea"/>
                <a:cs typeface="+mn-cs"/>
              </a:rPr>
              <a:t>Successful projects depend on integrated ecosystems: linking farmers, industry, investors, researchers and policymakers. Collaboration across sectors and regions is essential to ensure feedstock security, market access and scalability.</a:t>
            </a:r>
          </a:p>
          <a:p>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Market creation and competitiveness need urgent attention</a:t>
            </a:r>
          </a:p>
          <a:p>
            <a:r>
              <a:rPr lang="en-GB" sz="1200" kern="1200" dirty="0">
                <a:solidFill>
                  <a:schemeClr val="tx1"/>
                </a:solidFill>
                <a:effectLst/>
                <a:latin typeface="+mn-lt"/>
                <a:ea typeface="+mn-ea"/>
                <a:cs typeface="+mn-cs"/>
              </a:rPr>
              <a:t>In the current geopolitical context, marked by supply chain vulnerabilities and global competition, bio-based products must compete with both fossil-based alternatives and lower-cost international producers. Strengthening Europe’s position requires targeted market pull measures, enhanced consumer awareness, cost reduction strategies and strategic infrastructure investments to secure resilient and competitive bio-based value chains.</a:t>
            </a:r>
          </a:p>
          <a:p>
            <a:endParaRPr lang="en-GB"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Accelerating the transition from demonstration to market deployment</a:t>
            </a:r>
          </a:p>
          <a:p>
            <a:r>
              <a:rPr lang="en-GB" sz="1200" kern="1200" dirty="0">
                <a:solidFill>
                  <a:schemeClr val="tx1"/>
                </a:solidFill>
                <a:effectLst/>
                <a:latin typeface="+mn-lt"/>
                <a:ea typeface="+mn-ea"/>
                <a:cs typeface="+mn-cs"/>
              </a:rPr>
              <a:t>The sector must move beyond innovation and focus on delivering industrial-scale solutions. This requires embracing risk, learning from experience, using data and AI effectively and accelerating action to support Europe’s resilience and strategic autonomy.</a:t>
            </a:r>
          </a:p>
          <a:p>
            <a:endParaRPr lang="en-GB" dirty="0"/>
          </a:p>
          <a:p>
            <a:endParaRPr lang="en-GB" dirty="0"/>
          </a:p>
        </p:txBody>
      </p:sp>
      <p:sp>
        <p:nvSpPr>
          <p:cNvPr id="4" name="Slide Number Placeholder 3"/>
          <p:cNvSpPr>
            <a:spLocks noGrp="1"/>
          </p:cNvSpPr>
          <p:nvPr>
            <p:ph type="sldNum" sz="quarter" idx="5"/>
          </p:nvPr>
        </p:nvSpPr>
        <p:spPr/>
        <p:txBody>
          <a:bodyPr/>
          <a:lstStyle/>
          <a:p>
            <a:fld id="{C9EB1E87-7B25-284F-8BCD-464A3878A10A}" type="slidenum">
              <a:rPr lang="pt-PT" smtClean="0"/>
              <a:t>12</a:t>
            </a:fld>
            <a:endParaRPr lang="pt-PT"/>
          </a:p>
        </p:txBody>
      </p:sp>
    </p:spTree>
    <p:extLst>
      <p:ext uri="{BB962C8B-B14F-4D97-AF65-F5344CB8AC3E}">
        <p14:creationId xmlns:p14="http://schemas.microsoft.com/office/powerpoint/2010/main" val="363903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6833B89C-BE6F-E9F7-6B7A-4305712166AC}"/>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sp>
        <p:nvSpPr>
          <p:cNvPr id="14" name="Marcador de Posição do Texto 13">
            <a:extLst>
              <a:ext uri="{FF2B5EF4-FFF2-40B4-BE49-F238E27FC236}">
                <a16:creationId xmlns:a16="http://schemas.microsoft.com/office/drawing/2014/main" id="{2F9B15AF-1D51-DEAE-B248-3B916768305C}"/>
              </a:ext>
            </a:extLst>
          </p:cNvPr>
          <p:cNvSpPr>
            <a:spLocks noGrp="1"/>
          </p:cNvSpPr>
          <p:nvPr>
            <p:ph type="body" sz="quarter" idx="10" hasCustomPrompt="1"/>
          </p:nvPr>
        </p:nvSpPr>
        <p:spPr>
          <a:xfrm>
            <a:off x="1365249" y="4435475"/>
            <a:ext cx="8382000" cy="2736844"/>
          </a:xfrm>
          <a:prstGeom prst="rect">
            <a:avLst/>
          </a:prstGeom>
        </p:spPr>
        <p:txBody>
          <a:bodyPr/>
          <a:lstStyle>
            <a:lvl1pPr>
              <a:defRPr sz="8001" b="1" i="0">
                <a:solidFill>
                  <a:schemeClr val="bg1"/>
                </a:solidFill>
                <a:latin typeface="Arial Black" panose="020B0604020202020204" pitchFamily="34" charset="0"/>
                <a:cs typeface="Arial Black" panose="020B0604020202020204" pitchFamily="34" charset="0"/>
              </a:defRPr>
            </a:lvl1pPr>
          </a:lstStyle>
          <a:p>
            <a:pPr lvl="0"/>
            <a:r>
              <a:rPr lang="pt-PT" err="1"/>
              <a:t>Main</a:t>
            </a:r>
            <a:r>
              <a:rPr lang="pt-PT"/>
              <a:t> </a:t>
            </a:r>
            <a:r>
              <a:rPr lang="pt-PT" err="1"/>
              <a:t>Heading</a:t>
            </a:r>
            <a:r>
              <a:rPr lang="pt-PT"/>
              <a:t> </a:t>
            </a:r>
            <a:r>
              <a:rPr lang="pt-PT" err="1"/>
              <a:t>Title</a:t>
            </a:r>
            <a:endParaRPr lang="pt-PT"/>
          </a:p>
        </p:txBody>
      </p:sp>
      <p:sp>
        <p:nvSpPr>
          <p:cNvPr id="16" name="Marcador de Posição da Imagem 15">
            <a:extLst>
              <a:ext uri="{FF2B5EF4-FFF2-40B4-BE49-F238E27FC236}">
                <a16:creationId xmlns:a16="http://schemas.microsoft.com/office/drawing/2014/main" id="{08B80E5E-28FB-1F06-F55E-31248E8AE1FB}"/>
              </a:ext>
            </a:extLst>
          </p:cNvPr>
          <p:cNvSpPr>
            <a:spLocks noGrp="1"/>
          </p:cNvSpPr>
          <p:nvPr>
            <p:ph type="pic" sz="quarter" idx="11"/>
          </p:nvPr>
        </p:nvSpPr>
        <p:spPr>
          <a:xfrm>
            <a:off x="13252450" y="-967614"/>
            <a:ext cx="13227958" cy="13244577"/>
          </a:xfrm>
          <a:prstGeom prst="ellipse">
            <a:avLst/>
          </a:prstGeom>
        </p:spPr>
        <p:txBody>
          <a:bodyPr/>
          <a:lstStyle/>
          <a:p>
            <a:endParaRPr lang="pt-PT"/>
          </a:p>
        </p:txBody>
      </p:sp>
      <p:sp>
        <p:nvSpPr>
          <p:cNvPr id="2" name="Oval 1">
            <a:extLst>
              <a:ext uri="{FF2B5EF4-FFF2-40B4-BE49-F238E27FC236}">
                <a16:creationId xmlns:a16="http://schemas.microsoft.com/office/drawing/2014/main" id="{2BE47025-5744-E2A8-F00B-AB479545E1A2}"/>
              </a:ext>
            </a:extLst>
          </p:cNvPr>
          <p:cNvSpPr/>
          <p:nvPr userDrawn="1"/>
        </p:nvSpPr>
        <p:spPr>
          <a:xfrm>
            <a:off x="1233581" y="-2390138"/>
            <a:ext cx="4801448" cy="478027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 name="Oval 2">
            <a:extLst>
              <a:ext uri="{FF2B5EF4-FFF2-40B4-BE49-F238E27FC236}">
                <a16:creationId xmlns:a16="http://schemas.microsoft.com/office/drawing/2014/main" id="{1865709C-ECB9-2B93-16A3-0575579BF6F4}"/>
              </a:ext>
            </a:extLst>
          </p:cNvPr>
          <p:cNvSpPr/>
          <p:nvPr userDrawn="1"/>
        </p:nvSpPr>
        <p:spPr>
          <a:xfrm>
            <a:off x="642789" y="-2978325"/>
            <a:ext cx="5983033" cy="5956650"/>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 name="Oval 3">
            <a:extLst>
              <a:ext uri="{FF2B5EF4-FFF2-40B4-BE49-F238E27FC236}">
                <a16:creationId xmlns:a16="http://schemas.microsoft.com/office/drawing/2014/main" id="{FFD6EE9E-E3AF-56B8-39E3-8259D6CF7553}"/>
              </a:ext>
            </a:extLst>
          </p:cNvPr>
          <p:cNvSpPr/>
          <p:nvPr userDrawn="1"/>
        </p:nvSpPr>
        <p:spPr>
          <a:xfrm>
            <a:off x="642789" y="8503659"/>
            <a:ext cx="5983033" cy="5956650"/>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5" name="Oval 4">
            <a:extLst>
              <a:ext uri="{FF2B5EF4-FFF2-40B4-BE49-F238E27FC236}">
                <a16:creationId xmlns:a16="http://schemas.microsoft.com/office/drawing/2014/main" id="{3596911A-8C06-2CAD-3ABE-DE76CCE3FB99}"/>
              </a:ext>
            </a:extLst>
          </p:cNvPr>
          <p:cNvSpPr/>
          <p:nvPr userDrawn="1"/>
        </p:nvSpPr>
        <p:spPr>
          <a:xfrm>
            <a:off x="1859592" y="9715099"/>
            <a:ext cx="3549424" cy="3533773"/>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9" name="Imagem 8">
            <a:extLst>
              <a:ext uri="{FF2B5EF4-FFF2-40B4-BE49-F238E27FC236}">
                <a16:creationId xmlns:a16="http://schemas.microsoft.com/office/drawing/2014/main" id="{2A84CD48-F56D-D0C4-7710-22ED8CA7AB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88672" y="299079"/>
            <a:ext cx="3286579" cy="1498668"/>
          </a:xfrm>
          <a:prstGeom prst="rect">
            <a:avLst/>
          </a:prstGeom>
        </p:spPr>
      </p:pic>
      <p:pic>
        <p:nvPicPr>
          <p:cNvPr id="15" name="Imagem 14">
            <a:extLst>
              <a:ext uri="{FF2B5EF4-FFF2-40B4-BE49-F238E27FC236}">
                <a16:creationId xmlns:a16="http://schemas.microsoft.com/office/drawing/2014/main" id="{B02C0716-F51B-5146-8E91-4FF2D0FF38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04050" y="9921875"/>
            <a:ext cx="3368072" cy="927100"/>
          </a:xfrm>
          <a:prstGeom prst="rect">
            <a:avLst/>
          </a:prstGeom>
        </p:spPr>
      </p:pic>
      <p:pic>
        <p:nvPicPr>
          <p:cNvPr id="20" name="Imagem 19">
            <a:extLst>
              <a:ext uri="{FF2B5EF4-FFF2-40B4-BE49-F238E27FC236}">
                <a16:creationId xmlns:a16="http://schemas.microsoft.com/office/drawing/2014/main" id="{F2450A5D-3A96-639B-E4AC-52F7B0134AD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13884" y="10061893"/>
            <a:ext cx="3084798" cy="644810"/>
          </a:xfrm>
          <a:prstGeom prst="rect">
            <a:avLst/>
          </a:prstGeom>
        </p:spPr>
      </p:pic>
      <p:sp>
        <p:nvSpPr>
          <p:cNvPr id="7" name="Marcador de Posição do Texto 39">
            <a:extLst>
              <a:ext uri="{FF2B5EF4-FFF2-40B4-BE49-F238E27FC236}">
                <a16:creationId xmlns:a16="http://schemas.microsoft.com/office/drawing/2014/main" id="{B8C77F31-0F9B-61D9-F954-71336AB4146D}"/>
              </a:ext>
            </a:extLst>
          </p:cNvPr>
          <p:cNvSpPr>
            <a:spLocks noGrp="1"/>
          </p:cNvSpPr>
          <p:nvPr>
            <p:ph type="body" sz="quarter" idx="17" hasCustomPrompt="1"/>
          </p:nvPr>
        </p:nvSpPr>
        <p:spPr>
          <a:xfrm>
            <a:off x="1370241" y="8618878"/>
            <a:ext cx="3648326" cy="355001"/>
          </a:xfrm>
          <a:prstGeom prst="rect">
            <a:avLst/>
          </a:prstGeom>
        </p:spPr>
        <p:txBody>
          <a:bodyPr/>
          <a:lstStyle>
            <a:lvl1pPr algn="l">
              <a:defRPr sz="1600" b="0" i="0">
                <a:solidFill>
                  <a:schemeClr val="bg1"/>
                </a:solidFill>
                <a:latin typeface="Arial" panose="020B0604020202020204" pitchFamily="34" charset="0"/>
                <a:cs typeface="Arial" panose="020B0604020202020204" pitchFamily="34" charset="0"/>
              </a:defRPr>
            </a:lvl1pPr>
            <a:lvl2pPr marL="457216" marR="0" indent="0" algn="ctr" defTabSz="914430" eaLnBrk="1" fontAlgn="auto" latinLnBrk="0" hangingPunct="1">
              <a:lnSpc>
                <a:spcPct val="100000"/>
              </a:lnSpc>
              <a:spcBef>
                <a:spcPts val="0"/>
              </a:spcBef>
              <a:spcAft>
                <a:spcPts val="0"/>
              </a:spcAft>
              <a:buClrTx/>
              <a:buSzTx/>
              <a:buFontTx/>
              <a:buNone/>
              <a:tabLst/>
              <a:defRPr sz="2600"/>
            </a:lvl2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Photo</a:t>
            </a:r>
            <a:r>
              <a:rPr lang="pt-PT"/>
              <a:t>: </a:t>
            </a:r>
            <a:r>
              <a:rPr lang="pt-PT" err="1"/>
              <a:t>credits</a:t>
            </a:r>
            <a:endParaRPr lang="pt-PT"/>
          </a:p>
          <a:p>
            <a:pPr lvl="1"/>
            <a:endParaRPr lang="pt-P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6833B89C-BE6F-E9F7-6B7A-4305712166AC}"/>
              </a:ext>
            </a:extLst>
          </p:cNvPr>
          <p:cNvSpPr/>
          <p:nvPr userDrawn="1"/>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sp>
        <p:nvSpPr>
          <p:cNvPr id="12" name="Marcador de Posição do Texto 13">
            <a:extLst>
              <a:ext uri="{FF2B5EF4-FFF2-40B4-BE49-F238E27FC236}">
                <a16:creationId xmlns:a16="http://schemas.microsoft.com/office/drawing/2014/main" id="{58BC4C5B-F734-FAC2-B38D-FE183D875C29}"/>
              </a:ext>
            </a:extLst>
          </p:cNvPr>
          <p:cNvSpPr>
            <a:spLocks noGrp="1"/>
          </p:cNvSpPr>
          <p:nvPr>
            <p:ph type="body" sz="quarter" idx="13" hasCustomPrompt="1"/>
          </p:nvPr>
        </p:nvSpPr>
        <p:spPr>
          <a:xfrm>
            <a:off x="2200486" y="3236346"/>
            <a:ext cx="6171625" cy="4836021"/>
          </a:xfrm>
          <a:prstGeom prst="rect">
            <a:avLst/>
          </a:prstGeom>
        </p:spPr>
        <p:txBody>
          <a:bodyPr/>
          <a:lstStyle>
            <a:lvl1pPr>
              <a:defRPr sz="35000" b="1" i="0">
                <a:solidFill>
                  <a:srgbClr val="212266"/>
                </a:solidFill>
                <a:latin typeface="Arial Black" panose="020B0604020202020204" pitchFamily="34" charset="0"/>
                <a:cs typeface="Arial Black" panose="020B0604020202020204" pitchFamily="34" charset="0"/>
              </a:defRPr>
            </a:lvl1pPr>
          </a:lstStyle>
          <a:p>
            <a:pPr lvl="0"/>
            <a:r>
              <a:rPr lang="pt-PT"/>
              <a:t>01</a:t>
            </a:r>
          </a:p>
        </p:txBody>
      </p:sp>
      <p:sp>
        <p:nvSpPr>
          <p:cNvPr id="13" name="Oval 12">
            <a:extLst>
              <a:ext uri="{FF2B5EF4-FFF2-40B4-BE49-F238E27FC236}">
                <a16:creationId xmlns:a16="http://schemas.microsoft.com/office/drawing/2014/main" id="{11FD9C7A-DCC3-A6F5-9C24-2679E9906CEC}"/>
              </a:ext>
            </a:extLst>
          </p:cNvPr>
          <p:cNvSpPr/>
          <p:nvPr userDrawn="1"/>
        </p:nvSpPr>
        <p:spPr>
          <a:xfrm>
            <a:off x="2200486" y="8353143"/>
            <a:ext cx="6427732" cy="6399388"/>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7" name="Oval 16">
            <a:extLst>
              <a:ext uri="{FF2B5EF4-FFF2-40B4-BE49-F238E27FC236}">
                <a16:creationId xmlns:a16="http://schemas.microsoft.com/office/drawing/2014/main" id="{E36A7DC3-3BF0-7669-DBA3-1FC8730804BA}"/>
              </a:ext>
            </a:extLst>
          </p:cNvPr>
          <p:cNvSpPr/>
          <p:nvPr userDrawn="1"/>
        </p:nvSpPr>
        <p:spPr>
          <a:xfrm>
            <a:off x="3507731" y="9550890"/>
            <a:ext cx="3813241" cy="3796426"/>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8" name="Imagem 17">
            <a:extLst>
              <a:ext uri="{FF2B5EF4-FFF2-40B4-BE49-F238E27FC236}">
                <a16:creationId xmlns:a16="http://schemas.microsoft.com/office/drawing/2014/main" id="{7AE80FCA-06F2-E7FB-D3B9-4FBBC2BD08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2" name="Oval 1">
            <a:extLst>
              <a:ext uri="{FF2B5EF4-FFF2-40B4-BE49-F238E27FC236}">
                <a16:creationId xmlns:a16="http://schemas.microsoft.com/office/drawing/2014/main" id="{684A1765-6D58-C857-CAF0-3F4E9AA76F26}"/>
              </a:ext>
            </a:extLst>
          </p:cNvPr>
          <p:cNvSpPr/>
          <p:nvPr userDrawn="1"/>
        </p:nvSpPr>
        <p:spPr>
          <a:xfrm>
            <a:off x="14949581" y="5873387"/>
            <a:ext cx="7355005" cy="7355005"/>
          </a:xfrm>
          <a:prstGeom prst="ellipse">
            <a:avLst/>
          </a:prstGeom>
          <a:noFill/>
          <a:ln w="2540000">
            <a:solidFill>
              <a:srgbClr val="60BE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60BE7A"/>
              </a:solidFill>
            </a:endParaRPr>
          </a:p>
        </p:txBody>
      </p:sp>
      <p:sp>
        <p:nvSpPr>
          <p:cNvPr id="3" name="Oval 2">
            <a:extLst>
              <a:ext uri="{FF2B5EF4-FFF2-40B4-BE49-F238E27FC236}">
                <a16:creationId xmlns:a16="http://schemas.microsoft.com/office/drawing/2014/main" id="{5F0271A6-8EB7-4701-F994-4C74D5A5EEF2}"/>
              </a:ext>
            </a:extLst>
          </p:cNvPr>
          <p:cNvSpPr/>
          <p:nvPr userDrawn="1"/>
        </p:nvSpPr>
        <p:spPr>
          <a:xfrm>
            <a:off x="12849387" y="6411009"/>
            <a:ext cx="2356301" cy="2356301"/>
          </a:xfrm>
          <a:prstGeom prst="ellipse">
            <a:avLst/>
          </a:prstGeom>
          <a:noFill/>
          <a:ln w="1270000">
            <a:solidFill>
              <a:srgbClr val="EE59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60BE7A"/>
              </a:solidFill>
            </a:endParaRPr>
          </a:p>
        </p:txBody>
      </p:sp>
      <p:sp>
        <p:nvSpPr>
          <p:cNvPr id="4" name="Oval 3">
            <a:extLst>
              <a:ext uri="{FF2B5EF4-FFF2-40B4-BE49-F238E27FC236}">
                <a16:creationId xmlns:a16="http://schemas.microsoft.com/office/drawing/2014/main" id="{D267A766-D346-BE40-7934-CE77B84A99C0}"/>
              </a:ext>
            </a:extLst>
          </p:cNvPr>
          <p:cNvSpPr/>
          <p:nvPr userDrawn="1"/>
        </p:nvSpPr>
        <p:spPr>
          <a:xfrm>
            <a:off x="2072432" y="-3761915"/>
            <a:ext cx="6427732" cy="6399388"/>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5" name="Oval 4">
            <a:extLst>
              <a:ext uri="{FF2B5EF4-FFF2-40B4-BE49-F238E27FC236}">
                <a16:creationId xmlns:a16="http://schemas.microsoft.com/office/drawing/2014/main" id="{A1B530BE-9E41-4E6C-8FD2-C018320C89CA}"/>
              </a:ext>
            </a:extLst>
          </p:cNvPr>
          <p:cNvSpPr/>
          <p:nvPr userDrawn="1"/>
        </p:nvSpPr>
        <p:spPr>
          <a:xfrm>
            <a:off x="19272833" y="3834786"/>
            <a:ext cx="1662534" cy="1662534"/>
          </a:xfrm>
          <a:prstGeom prst="ellipse">
            <a:avLst/>
          </a:prstGeom>
          <a:noFill/>
          <a:ln w="635000">
            <a:solidFill>
              <a:srgbClr val="F9D2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60BE7A"/>
              </a:solidFill>
            </a:endParaRPr>
          </a:p>
        </p:txBody>
      </p:sp>
    </p:spTree>
    <p:extLst>
      <p:ext uri="{BB962C8B-B14F-4D97-AF65-F5344CB8AC3E}">
        <p14:creationId xmlns:p14="http://schemas.microsoft.com/office/powerpoint/2010/main" val="389964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bg object 16">
            <a:extLst>
              <a:ext uri="{FF2B5EF4-FFF2-40B4-BE49-F238E27FC236}">
                <a16:creationId xmlns:a16="http://schemas.microsoft.com/office/drawing/2014/main" id="{6833B89C-BE6F-E9F7-6B7A-4305712166AC}"/>
              </a:ext>
            </a:extLst>
          </p:cNvPr>
          <p:cNvSpPr/>
          <p:nvPr userDrawn="1"/>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sp>
        <p:nvSpPr>
          <p:cNvPr id="14" name="Marcador de Posição do Texto 13">
            <a:extLst>
              <a:ext uri="{FF2B5EF4-FFF2-40B4-BE49-F238E27FC236}">
                <a16:creationId xmlns:a16="http://schemas.microsoft.com/office/drawing/2014/main" id="{2F9B15AF-1D51-DEAE-B248-3B916768305C}"/>
              </a:ext>
            </a:extLst>
          </p:cNvPr>
          <p:cNvSpPr>
            <a:spLocks noGrp="1"/>
          </p:cNvSpPr>
          <p:nvPr>
            <p:ph type="body" sz="quarter" idx="10" hasCustomPrompt="1"/>
          </p:nvPr>
        </p:nvSpPr>
        <p:spPr>
          <a:xfrm>
            <a:off x="1347995" y="5539657"/>
            <a:ext cx="8382000" cy="1292464"/>
          </a:xfrm>
          <a:prstGeom prst="rect">
            <a:avLst/>
          </a:prstGeom>
        </p:spPr>
        <p:txBody>
          <a:bodyPr/>
          <a:lstStyle>
            <a:lvl1pPr>
              <a:defRPr sz="7200" b="1" i="0">
                <a:solidFill>
                  <a:schemeClr val="bg1"/>
                </a:solidFill>
                <a:latin typeface="Arial" panose="020B0604020202020204" pitchFamily="34" charset="0"/>
                <a:cs typeface="Arial" panose="020B0604020202020204" pitchFamily="34" charset="0"/>
              </a:defRPr>
            </a:lvl1pPr>
          </a:lstStyle>
          <a:p>
            <a:pPr lvl="0"/>
            <a:r>
              <a:rPr lang="pt-PT" err="1"/>
              <a:t>Main</a:t>
            </a:r>
            <a:r>
              <a:rPr lang="pt-PT"/>
              <a:t> </a:t>
            </a:r>
            <a:r>
              <a:rPr lang="pt-PT" err="1"/>
              <a:t>Heading</a:t>
            </a:r>
            <a:endParaRPr lang="pt-PT"/>
          </a:p>
        </p:txBody>
      </p:sp>
      <p:sp>
        <p:nvSpPr>
          <p:cNvPr id="6" name="Marcador de Posição do Texto 13">
            <a:extLst>
              <a:ext uri="{FF2B5EF4-FFF2-40B4-BE49-F238E27FC236}">
                <a16:creationId xmlns:a16="http://schemas.microsoft.com/office/drawing/2014/main" id="{DD3BC1E3-6B9D-385E-3CCF-1D1364208327}"/>
              </a:ext>
            </a:extLst>
          </p:cNvPr>
          <p:cNvSpPr>
            <a:spLocks noGrp="1"/>
          </p:cNvSpPr>
          <p:nvPr>
            <p:ph type="body" sz="quarter" idx="12" hasCustomPrompt="1"/>
          </p:nvPr>
        </p:nvSpPr>
        <p:spPr>
          <a:xfrm>
            <a:off x="1345120" y="7124042"/>
            <a:ext cx="8382000" cy="1292464"/>
          </a:xfrm>
          <a:prstGeom prst="rect">
            <a:avLst/>
          </a:prstGeom>
        </p:spPr>
        <p:txBody>
          <a:bodyPr/>
          <a:lstStyle>
            <a:lvl1pPr>
              <a:defRPr sz="6600" b="0" i="0">
                <a:solidFill>
                  <a:schemeClr val="bg1"/>
                </a:solidFill>
                <a:latin typeface="Arial" panose="020B0604020202020204" pitchFamily="34" charset="0"/>
                <a:cs typeface="Arial" panose="020B0604020202020204" pitchFamily="34" charset="0"/>
              </a:defRPr>
            </a:lvl1pPr>
          </a:lstStyle>
          <a:p>
            <a:pPr lvl="0"/>
            <a:r>
              <a:rPr lang="pt-PT" err="1"/>
              <a:t>Sub-Heading</a:t>
            </a:r>
            <a:endParaRPr lang="pt-PT"/>
          </a:p>
        </p:txBody>
      </p:sp>
      <p:sp>
        <p:nvSpPr>
          <p:cNvPr id="7" name="Marcador de Posição da Imagem 15">
            <a:extLst>
              <a:ext uri="{FF2B5EF4-FFF2-40B4-BE49-F238E27FC236}">
                <a16:creationId xmlns:a16="http://schemas.microsoft.com/office/drawing/2014/main" id="{989A2161-590A-DF14-CFF2-CC1B66230261}"/>
              </a:ext>
            </a:extLst>
          </p:cNvPr>
          <p:cNvSpPr>
            <a:spLocks noGrp="1"/>
          </p:cNvSpPr>
          <p:nvPr>
            <p:ph type="pic" sz="quarter" idx="11"/>
          </p:nvPr>
        </p:nvSpPr>
        <p:spPr>
          <a:xfrm rot="16200000">
            <a:off x="10900711" y="2543632"/>
            <a:ext cx="9292506" cy="9381210"/>
          </a:xfrm>
          <a:prstGeom prst="flowChartDelay">
            <a:avLst/>
          </a:prstGeom>
        </p:spPr>
        <p:txBody>
          <a:bodyPr/>
          <a:lstStyle/>
          <a:p>
            <a:endParaRPr lang="pt-PT"/>
          </a:p>
        </p:txBody>
      </p:sp>
      <p:sp>
        <p:nvSpPr>
          <p:cNvPr id="13" name="Oval 12">
            <a:extLst>
              <a:ext uri="{FF2B5EF4-FFF2-40B4-BE49-F238E27FC236}">
                <a16:creationId xmlns:a16="http://schemas.microsoft.com/office/drawing/2014/main" id="{11FD9C7A-DCC3-A6F5-9C24-2679E9906CEC}"/>
              </a:ext>
            </a:extLst>
          </p:cNvPr>
          <p:cNvSpPr/>
          <p:nvPr userDrawn="1"/>
        </p:nvSpPr>
        <p:spPr>
          <a:xfrm>
            <a:off x="9200194" y="845388"/>
            <a:ext cx="5133900" cy="5111261"/>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7" name="Oval 16">
            <a:extLst>
              <a:ext uri="{FF2B5EF4-FFF2-40B4-BE49-F238E27FC236}">
                <a16:creationId xmlns:a16="http://schemas.microsoft.com/office/drawing/2014/main" id="{E36A7DC3-3BF0-7669-DBA3-1FC8730804BA}"/>
              </a:ext>
            </a:extLst>
          </p:cNvPr>
          <p:cNvSpPr/>
          <p:nvPr userDrawn="1"/>
        </p:nvSpPr>
        <p:spPr>
          <a:xfrm>
            <a:off x="10261720" y="1902747"/>
            <a:ext cx="3045677" cy="3032247"/>
          </a:xfrm>
          <a:prstGeom prst="ellipse">
            <a:avLst/>
          </a:prstGeom>
          <a:noFill/>
          <a:ln w="22225">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8" name="Imagem 17">
            <a:extLst>
              <a:ext uri="{FF2B5EF4-FFF2-40B4-BE49-F238E27FC236}">
                <a16:creationId xmlns:a16="http://schemas.microsoft.com/office/drawing/2014/main" id="{7AE80FCA-06F2-E7FB-D3B9-4FBBC2BD08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Tree>
    <p:extLst>
      <p:ext uri="{BB962C8B-B14F-4D97-AF65-F5344CB8AC3E}">
        <p14:creationId xmlns:p14="http://schemas.microsoft.com/office/powerpoint/2010/main" val="1765317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58208281-E7A5-6E64-50E1-77EB8204A877}"/>
              </a:ext>
            </a:extLst>
          </p:cNvPr>
          <p:cNvSpPr/>
          <p:nvPr userDrawn="1"/>
        </p:nvSpPr>
        <p:spPr>
          <a:xfrm>
            <a:off x="1" y="0"/>
            <a:ext cx="20104100" cy="11309350"/>
          </a:xfrm>
          <a:prstGeom prst="rect">
            <a:avLst/>
          </a:prstGeom>
          <a:solidFill>
            <a:srgbClr val="2C358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0" name="Imagem 9">
            <a:extLst>
              <a:ext uri="{FF2B5EF4-FFF2-40B4-BE49-F238E27FC236}">
                <a16:creationId xmlns:a16="http://schemas.microsoft.com/office/drawing/2014/main" id="{B5088487-8754-EAC2-ECDC-699BC5D1781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268" y="399"/>
            <a:ext cx="20104811" cy="11308953"/>
          </a:xfrm>
          <a:prstGeom prst="rect">
            <a:avLst/>
          </a:prstGeom>
        </p:spPr>
      </p:pic>
      <p:sp>
        <p:nvSpPr>
          <p:cNvPr id="15" name="Forma Livre 14">
            <a:extLst>
              <a:ext uri="{FF2B5EF4-FFF2-40B4-BE49-F238E27FC236}">
                <a16:creationId xmlns:a16="http://schemas.microsoft.com/office/drawing/2014/main" id="{688EEBD0-ED86-6D6B-D2F3-2C0BF4596DFC}"/>
              </a:ext>
            </a:extLst>
          </p:cNvPr>
          <p:cNvSpPr/>
          <p:nvPr userDrawn="1"/>
        </p:nvSpPr>
        <p:spPr>
          <a:xfrm>
            <a:off x="277160" y="1082675"/>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 name="Holder 3"/>
          <p:cNvSpPr>
            <a:spLocks noGrp="1"/>
          </p:cNvSpPr>
          <p:nvPr>
            <p:ph type="body" idx="1" hasCustomPrompt="1"/>
          </p:nvPr>
        </p:nvSpPr>
        <p:spPr>
          <a:xfrm>
            <a:off x="1212850" y="2987675"/>
            <a:ext cx="7162800" cy="975122"/>
          </a:xfrm>
          <a:prstGeom prst="rect">
            <a:avLst/>
          </a:prstGeom>
        </p:spPr>
        <p:txBody>
          <a:bodyPr lIns="0" tIns="0" rIns="0" bIns="0"/>
          <a:lstStyle>
            <a:lvl1pPr>
              <a:defRPr sz="7001" b="1" i="0">
                <a:solidFill>
                  <a:srgbClr val="60BE7A"/>
                </a:solidFill>
                <a:latin typeface="Arial Black" panose="020B0604020202020204" pitchFamily="34" charset="0"/>
                <a:cs typeface="Arial Black" panose="020B0604020202020204" pitchFamily="34" charset="0"/>
              </a:defRPr>
            </a:lvl1pPr>
          </a:lstStyle>
          <a:p>
            <a:r>
              <a:rPr lang="pt-PT" err="1"/>
              <a:t>Insert</a:t>
            </a:r>
            <a:r>
              <a:rPr lang="pt-PT"/>
              <a:t> </a:t>
            </a:r>
            <a:r>
              <a:rPr lang="pt-PT" err="1"/>
              <a:t>text</a:t>
            </a:r>
            <a:endParaRPr lang="pt-PT"/>
          </a:p>
        </p:txBody>
      </p:sp>
      <p:sp>
        <p:nvSpPr>
          <p:cNvPr id="16" name="Holder 3">
            <a:extLst>
              <a:ext uri="{FF2B5EF4-FFF2-40B4-BE49-F238E27FC236}">
                <a16:creationId xmlns:a16="http://schemas.microsoft.com/office/drawing/2014/main" id="{84BBFC5C-4C0D-E122-E15F-7D83108C628D}"/>
              </a:ext>
            </a:extLst>
          </p:cNvPr>
          <p:cNvSpPr>
            <a:spLocks noGrp="1"/>
          </p:cNvSpPr>
          <p:nvPr>
            <p:ph type="body" idx="10" hasCustomPrompt="1"/>
          </p:nvPr>
        </p:nvSpPr>
        <p:spPr>
          <a:xfrm>
            <a:off x="1236237" y="4305697"/>
            <a:ext cx="7162800" cy="762000"/>
          </a:xfrm>
          <a:prstGeom prst="rect">
            <a:avLst/>
          </a:prstGeom>
        </p:spPr>
        <p:txBody>
          <a:bodyPr lIns="0" tIns="0" rIns="0" bIns="0"/>
          <a:lstStyle>
            <a:lvl1pPr>
              <a:defRPr sz="4400" b="1" i="0">
                <a:solidFill>
                  <a:srgbClr val="60BE7A"/>
                </a:solidFill>
                <a:latin typeface="Arial" panose="020B0604020202020204" pitchFamily="34" charset="0"/>
                <a:cs typeface="Arial" panose="020B0604020202020204" pitchFamily="34" charset="0"/>
              </a:defRPr>
            </a:lvl1pPr>
          </a:lstStyle>
          <a:p>
            <a:r>
              <a:rPr lang="pt-PT" err="1"/>
              <a:t>Insert</a:t>
            </a:r>
            <a:r>
              <a:rPr lang="pt-PT"/>
              <a:t> </a:t>
            </a:r>
            <a:r>
              <a:rPr lang="pt-PT" err="1"/>
              <a:t>text</a:t>
            </a:r>
            <a:endParaRPr/>
          </a:p>
        </p:txBody>
      </p:sp>
      <p:sp>
        <p:nvSpPr>
          <p:cNvPr id="18" name="Holder 3">
            <a:extLst>
              <a:ext uri="{FF2B5EF4-FFF2-40B4-BE49-F238E27FC236}">
                <a16:creationId xmlns:a16="http://schemas.microsoft.com/office/drawing/2014/main" id="{FAD18E88-9890-28FA-B1B2-5E006039E3E4}"/>
              </a:ext>
            </a:extLst>
          </p:cNvPr>
          <p:cNvSpPr>
            <a:spLocks noGrp="1"/>
          </p:cNvSpPr>
          <p:nvPr>
            <p:ph type="body" idx="11" hasCustomPrompt="1"/>
          </p:nvPr>
        </p:nvSpPr>
        <p:spPr>
          <a:xfrm>
            <a:off x="1235463" y="5037111"/>
            <a:ext cx="7162800" cy="1558311"/>
          </a:xfrm>
          <a:prstGeom prst="rect">
            <a:avLst/>
          </a:prstGeom>
        </p:spPr>
        <p:txBody>
          <a:bodyPr lIns="0" tIns="0" rIns="0" bIns="0"/>
          <a:lstStyle>
            <a:lvl1pPr>
              <a:defRPr sz="4400" b="1" i="0">
                <a:solidFill>
                  <a:srgbClr val="2C3583"/>
                </a:solidFill>
                <a:latin typeface="Arial" panose="020B0604020202020204" pitchFamily="34" charset="0"/>
                <a:cs typeface="Arial" panose="020B0604020202020204" pitchFamily="34" charset="0"/>
              </a:defRPr>
            </a:lvl1pPr>
          </a:lstStyle>
          <a:p>
            <a:r>
              <a:rPr lang="pt-PT" err="1"/>
              <a:t>Intert</a:t>
            </a:r>
            <a:r>
              <a:rPr lang="pt-PT"/>
              <a:t> </a:t>
            </a:r>
            <a:r>
              <a:rPr lang="pt-PT" err="1"/>
              <a:t>text</a:t>
            </a:r>
            <a:endParaRPr/>
          </a:p>
        </p:txBody>
      </p:sp>
      <p:sp>
        <p:nvSpPr>
          <p:cNvPr id="19" name="Atraso 18">
            <a:extLst>
              <a:ext uri="{FF2B5EF4-FFF2-40B4-BE49-F238E27FC236}">
                <a16:creationId xmlns:a16="http://schemas.microsoft.com/office/drawing/2014/main" id="{438997BF-BB5F-AABD-48CF-8979DBD36D88}"/>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pic>
        <p:nvPicPr>
          <p:cNvPr id="52" name="Imagem 51">
            <a:extLst>
              <a:ext uri="{FF2B5EF4-FFF2-40B4-BE49-F238E27FC236}">
                <a16:creationId xmlns:a16="http://schemas.microsoft.com/office/drawing/2014/main" id="{34DAEBDA-6BD2-260C-7D27-1FCD200FF7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pic>
        <p:nvPicPr>
          <p:cNvPr id="54" name="Imagem 53">
            <a:extLst>
              <a:ext uri="{FF2B5EF4-FFF2-40B4-BE49-F238E27FC236}">
                <a16:creationId xmlns:a16="http://schemas.microsoft.com/office/drawing/2014/main" id="{0BA9E396-453A-0CCC-D3F5-F3933406BED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811673" y="9543795"/>
            <a:ext cx="3663606" cy="700200"/>
          </a:xfrm>
          <a:prstGeom prst="rect">
            <a:avLst/>
          </a:prstGeom>
        </p:spPr>
      </p:pic>
      <p:pic>
        <p:nvPicPr>
          <p:cNvPr id="56" name="Imagem 55">
            <a:extLst>
              <a:ext uri="{FF2B5EF4-FFF2-40B4-BE49-F238E27FC236}">
                <a16:creationId xmlns:a16="http://schemas.microsoft.com/office/drawing/2014/main" id="{D5684FD1-E32E-0B9A-C094-F8BFEB009E3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4791797" y="7848779"/>
            <a:ext cx="3809539" cy="811291"/>
          </a:xfrm>
          <a:prstGeom prst="rect">
            <a:avLst/>
          </a:prstGeom>
        </p:spPr>
      </p:pic>
      <p:sp>
        <p:nvSpPr>
          <p:cNvPr id="57" name="CaixaDeTexto 56">
            <a:extLst>
              <a:ext uri="{FF2B5EF4-FFF2-40B4-BE49-F238E27FC236}">
                <a16:creationId xmlns:a16="http://schemas.microsoft.com/office/drawing/2014/main" id="{D45CBBD7-211D-B586-5EA1-7F0C5E1FBBBD}"/>
              </a:ext>
            </a:extLst>
          </p:cNvPr>
          <p:cNvSpPr txBox="1"/>
          <p:nvPr userDrawn="1"/>
        </p:nvSpPr>
        <p:spPr>
          <a:xfrm>
            <a:off x="16115112" y="8776978"/>
            <a:ext cx="1162908" cy="769441"/>
          </a:xfrm>
          <a:prstGeom prst="rect">
            <a:avLst/>
          </a:prstGeom>
          <a:noFill/>
        </p:spPr>
        <p:txBody>
          <a:bodyPr wrap="square" rtlCol="0">
            <a:spAutoFit/>
          </a:bodyPr>
          <a:lstStyle/>
          <a:p>
            <a:pPr algn="ctr"/>
            <a:r>
              <a:rPr lang="pt-PT" sz="4400" b="1" i="0">
                <a:solidFill>
                  <a:srgbClr val="60BE7A"/>
                </a:solidFill>
                <a:latin typeface="Arial Black" panose="020B0604020202020204" pitchFamily="34" charset="0"/>
                <a:cs typeface="Arial Black" panose="020B0604020202020204" pitchFamily="34" charset="0"/>
              </a:rPr>
              <a:t>+</a:t>
            </a:r>
          </a:p>
        </p:txBody>
      </p:sp>
      <p:pic>
        <p:nvPicPr>
          <p:cNvPr id="32" name="Imagem 31">
            <a:extLst>
              <a:ext uri="{FF2B5EF4-FFF2-40B4-BE49-F238E27FC236}">
                <a16:creationId xmlns:a16="http://schemas.microsoft.com/office/drawing/2014/main" id="{54884B04-0866-0D61-B049-3833040640E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2444" y="0"/>
            <a:ext cx="20105516" cy="11309350"/>
          </a:xfrm>
          <a:prstGeom prst="rect">
            <a:avLst/>
          </a:prstGeom>
        </p:spPr>
      </p:pic>
      <p:sp>
        <p:nvSpPr>
          <p:cNvPr id="40" name="Marcador de Posição do Texto 39">
            <a:extLst>
              <a:ext uri="{FF2B5EF4-FFF2-40B4-BE49-F238E27FC236}">
                <a16:creationId xmlns:a16="http://schemas.microsoft.com/office/drawing/2014/main" id="{D515E08D-0425-35B9-4BA1-2F6069B10A87}"/>
              </a:ext>
            </a:extLst>
          </p:cNvPr>
          <p:cNvSpPr>
            <a:spLocks noGrp="1"/>
          </p:cNvSpPr>
          <p:nvPr>
            <p:ph type="body" sz="quarter" idx="17" hasCustomPrompt="1"/>
          </p:nvPr>
        </p:nvSpPr>
        <p:spPr>
          <a:xfrm>
            <a:off x="9940083" y="9044180"/>
            <a:ext cx="2819400" cy="1503318"/>
          </a:xfrm>
          <a:prstGeom prst="rect">
            <a:avLst/>
          </a:prstGeom>
        </p:spPr>
        <p:txBody>
          <a:bodyPr/>
          <a:lstStyle>
            <a:lvl1pPr algn="ctr">
              <a:defRPr sz="2600" b="1" i="0">
                <a:solidFill>
                  <a:schemeClr val="bg1"/>
                </a:solidFill>
                <a:latin typeface="Arial" panose="020B0604020202020204" pitchFamily="34" charset="0"/>
                <a:cs typeface="Arial" panose="020B0604020202020204" pitchFamily="34" charset="0"/>
              </a:defRPr>
            </a:lvl1pPr>
            <a:lvl2pPr marL="457216" marR="0" indent="0" algn="ctr" defTabSz="914430" eaLnBrk="1" fontAlgn="auto" latinLnBrk="0" hangingPunct="1">
              <a:lnSpc>
                <a:spcPct val="100000"/>
              </a:lnSpc>
              <a:spcBef>
                <a:spcPts val="0"/>
              </a:spcBef>
              <a:spcAft>
                <a:spcPts val="0"/>
              </a:spcAft>
              <a:buClrTx/>
              <a:buSzTx/>
              <a:buFontTx/>
              <a:buNone/>
              <a:tabLst/>
              <a:defRPr sz="2600"/>
            </a:lvl2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a:p>
            <a:pPr lvl="1"/>
            <a:endParaRPr lang="pt-PT"/>
          </a:p>
        </p:txBody>
      </p:sp>
      <p:sp>
        <p:nvSpPr>
          <p:cNvPr id="43" name="Marcador de Posição do Texto 39">
            <a:extLst>
              <a:ext uri="{FF2B5EF4-FFF2-40B4-BE49-F238E27FC236}">
                <a16:creationId xmlns:a16="http://schemas.microsoft.com/office/drawing/2014/main" id="{47A4A8FD-9695-4CF0-5935-CCE271DE7AFC}"/>
              </a:ext>
            </a:extLst>
          </p:cNvPr>
          <p:cNvSpPr>
            <a:spLocks noGrp="1"/>
          </p:cNvSpPr>
          <p:nvPr>
            <p:ph type="body" sz="quarter" idx="18" hasCustomPrompt="1"/>
          </p:nvPr>
        </p:nvSpPr>
        <p:spPr>
          <a:xfrm>
            <a:off x="11057997" y="6547810"/>
            <a:ext cx="2651653" cy="1204188"/>
          </a:xfrm>
          <a:prstGeom prst="rect">
            <a:avLst/>
          </a:prstGeom>
        </p:spPr>
        <p:txBody>
          <a:bodyPr/>
          <a:lstStyle>
            <a:lvl1pPr marL="16932" marR="6773" indent="847" algn="ctr">
              <a:lnSpc>
                <a:spcPct val="100400"/>
              </a:lnSpc>
              <a:spcBef>
                <a:spcPts val="167"/>
              </a:spcBef>
              <a:defRPr sz="2600" b="1" i="0">
                <a:solidFill>
                  <a:schemeClr val="bg1"/>
                </a:solidFill>
                <a:latin typeface="Arial" panose="020B0604020202020204" pitchFamily="34" charset="0"/>
                <a:cs typeface="Arial" panose="020B0604020202020204" pitchFamily="34" charset="0"/>
              </a:defRPr>
            </a:lvl1pPr>
            <a:lvl2pPr marL="457216" marR="0" indent="0" algn="ctr" defTabSz="914430" eaLnBrk="1" fontAlgn="auto" latinLnBrk="0" hangingPunct="1">
              <a:lnSpc>
                <a:spcPct val="100000"/>
              </a:lnSpc>
              <a:spcBef>
                <a:spcPts val="0"/>
              </a:spcBef>
              <a:spcAft>
                <a:spcPts val="0"/>
              </a:spcAft>
              <a:buClrTx/>
              <a:buSzTx/>
              <a:buFontTx/>
              <a:buNone/>
              <a:tabLst/>
              <a:defRPr sz="2600"/>
            </a:lvl2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a:p>
            <a:pPr lvl="1"/>
            <a:endParaRPr lang="pt-PT"/>
          </a:p>
        </p:txBody>
      </p:sp>
      <p:sp>
        <p:nvSpPr>
          <p:cNvPr id="44" name="Marcador de Posição do Texto 39">
            <a:extLst>
              <a:ext uri="{FF2B5EF4-FFF2-40B4-BE49-F238E27FC236}">
                <a16:creationId xmlns:a16="http://schemas.microsoft.com/office/drawing/2014/main" id="{2310431D-CE38-2869-5C86-865D2282C288}"/>
              </a:ext>
            </a:extLst>
          </p:cNvPr>
          <p:cNvSpPr>
            <a:spLocks noGrp="1"/>
          </p:cNvSpPr>
          <p:nvPr>
            <p:ph type="body" sz="quarter" idx="19" hasCustomPrompt="1"/>
          </p:nvPr>
        </p:nvSpPr>
        <p:spPr>
          <a:xfrm>
            <a:off x="13605251" y="4408025"/>
            <a:ext cx="2819400" cy="1439882"/>
          </a:xfrm>
          <a:prstGeom prst="rect">
            <a:avLst/>
          </a:prstGeom>
        </p:spPr>
        <p:txBody>
          <a:bodyPr/>
          <a:lstStyle>
            <a:lvl1pPr marL="16932" marR="6773" indent="421598" algn="ctr">
              <a:lnSpc>
                <a:spcPct val="100400"/>
              </a:lnSpc>
              <a:spcBef>
                <a:spcPts val="167"/>
              </a:spcBef>
              <a:defRPr sz="2600" b="1" i="0">
                <a:solidFill>
                  <a:schemeClr val="bg1"/>
                </a:solidFill>
                <a:latin typeface="Arial" panose="020B0604020202020204" pitchFamily="34" charset="0"/>
                <a:cs typeface="Arial" panose="020B0604020202020204" pitchFamily="34" charset="0"/>
              </a:defRPr>
            </a:lvl1pPr>
            <a:lvl2pPr marL="457216" marR="0" indent="0" algn="ctr" defTabSz="914430" eaLnBrk="1" fontAlgn="auto" latinLnBrk="0" hangingPunct="1">
              <a:lnSpc>
                <a:spcPct val="100000"/>
              </a:lnSpc>
              <a:spcBef>
                <a:spcPts val="0"/>
              </a:spcBef>
              <a:spcAft>
                <a:spcPts val="0"/>
              </a:spcAft>
              <a:buClrTx/>
              <a:buSzTx/>
              <a:buFontTx/>
              <a:buNone/>
              <a:tabLst/>
              <a:defRPr sz="2600"/>
            </a:lvl2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a:p>
            <a:pPr lvl="1"/>
            <a:endParaRPr lang="pt-PT"/>
          </a:p>
        </p:txBody>
      </p:sp>
      <p:sp>
        <p:nvSpPr>
          <p:cNvPr id="60" name="Holder 6">
            <a:extLst>
              <a:ext uri="{FF2B5EF4-FFF2-40B4-BE49-F238E27FC236}">
                <a16:creationId xmlns:a16="http://schemas.microsoft.com/office/drawing/2014/main" id="{6077104C-5B2E-F4DD-23CC-38EF2AC591B4}"/>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cxnSp>
        <p:nvCxnSpPr>
          <p:cNvPr id="17" name="Conexão Reta 16">
            <a:extLst>
              <a:ext uri="{FF2B5EF4-FFF2-40B4-BE49-F238E27FC236}">
                <a16:creationId xmlns:a16="http://schemas.microsoft.com/office/drawing/2014/main" id="{704F3621-070B-5C12-77D0-9CFC899BE38E}"/>
              </a:ext>
            </a:extLst>
          </p:cNvPr>
          <p:cNvCxnSpPr>
            <a:cxnSpLocks/>
          </p:cNvCxnSpPr>
          <p:nvPr userDrawn="1"/>
        </p:nvCxnSpPr>
        <p:spPr>
          <a:xfrm>
            <a:off x="1229096" y="1897413"/>
            <a:ext cx="13648267"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 name="Holder 2"/>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Main</a:t>
            </a:r>
            <a:r>
              <a:rPr lang="pt-PT"/>
              <a:t> </a:t>
            </a:r>
            <a:r>
              <a:rPr lang="pt-PT" err="1"/>
              <a:t>Title</a:t>
            </a:r>
            <a:r>
              <a:rPr lang="pt-PT"/>
              <a:t> </a:t>
            </a:r>
            <a:r>
              <a:rPr lang="pt-PT" err="1"/>
              <a:t>Here</a:t>
            </a:r>
            <a:endParaRPr lang="pt-PT"/>
          </a:p>
        </p:txBody>
      </p:sp>
      <p:cxnSp>
        <p:nvCxnSpPr>
          <p:cNvPr id="9" name="Conexão Reta 8">
            <a:extLst>
              <a:ext uri="{FF2B5EF4-FFF2-40B4-BE49-F238E27FC236}">
                <a16:creationId xmlns:a16="http://schemas.microsoft.com/office/drawing/2014/main" id="{5ACBEBC5-394C-4366-6FC1-D041A50DBC42}"/>
              </a:ext>
            </a:extLst>
          </p:cNvPr>
          <p:cNvCxnSpPr>
            <a:cxnSpLocks/>
          </p:cNvCxnSpPr>
          <p:nvPr userDrawn="1"/>
        </p:nvCxnSpPr>
        <p:spPr>
          <a:xfrm>
            <a:off x="16710713" y="3530010"/>
            <a:ext cx="0" cy="2456104"/>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Conexão Reta 10">
            <a:extLst>
              <a:ext uri="{FF2B5EF4-FFF2-40B4-BE49-F238E27FC236}">
                <a16:creationId xmlns:a16="http://schemas.microsoft.com/office/drawing/2014/main" id="{473A7DD5-52AC-128B-2157-6990F0817475}"/>
              </a:ext>
            </a:extLst>
          </p:cNvPr>
          <p:cNvCxnSpPr>
            <a:cxnSpLocks/>
          </p:cNvCxnSpPr>
          <p:nvPr userDrawn="1"/>
        </p:nvCxnSpPr>
        <p:spPr>
          <a:xfrm>
            <a:off x="12501111" y="5011262"/>
            <a:ext cx="1746516" cy="183610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xão Reta 24">
            <a:extLst>
              <a:ext uri="{FF2B5EF4-FFF2-40B4-BE49-F238E27FC236}">
                <a16:creationId xmlns:a16="http://schemas.microsoft.com/office/drawing/2014/main" id="{09A89852-E978-3F6A-543F-D725F549A567}"/>
              </a:ext>
            </a:extLst>
          </p:cNvPr>
          <p:cNvCxnSpPr>
            <a:cxnSpLocks/>
          </p:cNvCxnSpPr>
          <p:nvPr userDrawn="1"/>
        </p:nvCxnSpPr>
        <p:spPr>
          <a:xfrm>
            <a:off x="10462437" y="7719238"/>
            <a:ext cx="2296632" cy="104199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Marcador de Posição do Texto 39">
            <a:extLst>
              <a:ext uri="{FF2B5EF4-FFF2-40B4-BE49-F238E27FC236}">
                <a16:creationId xmlns:a16="http://schemas.microsoft.com/office/drawing/2014/main" id="{6BD7EC03-F81B-E1E8-0B79-CDBB5923CD0E}"/>
              </a:ext>
            </a:extLst>
          </p:cNvPr>
          <p:cNvSpPr>
            <a:spLocks noGrp="1"/>
          </p:cNvSpPr>
          <p:nvPr>
            <p:ph type="body" sz="quarter" idx="20" hasCustomPrompt="1"/>
          </p:nvPr>
        </p:nvSpPr>
        <p:spPr>
          <a:xfrm>
            <a:off x="16982381" y="4241807"/>
            <a:ext cx="2602791" cy="1606099"/>
          </a:xfrm>
          <a:prstGeom prst="rect">
            <a:avLst/>
          </a:prstGeom>
        </p:spPr>
        <p:txBody>
          <a:bodyPr/>
          <a:lstStyle>
            <a:lvl1pPr algn="ctr">
              <a:defRPr sz="2600" b="1" i="0">
                <a:solidFill>
                  <a:schemeClr val="bg1"/>
                </a:solidFill>
                <a:latin typeface="Arial" panose="020B0604020202020204" pitchFamily="34" charset="0"/>
                <a:cs typeface="Arial" panose="020B0604020202020204" pitchFamily="34" charset="0"/>
              </a:defRPr>
            </a:lvl1pPr>
            <a:lvl2pPr marL="457216" marR="0" indent="0" algn="ctr" defTabSz="914430" eaLnBrk="1" fontAlgn="auto" latinLnBrk="0" hangingPunct="1">
              <a:lnSpc>
                <a:spcPct val="100000"/>
              </a:lnSpc>
              <a:spcBef>
                <a:spcPts val="0"/>
              </a:spcBef>
              <a:spcAft>
                <a:spcPts val="0"/>
              </a:spcAft>
              <a:buClrTx/>
              <a:buSzTx/>
              <a:buFontTx/>
              <a:buNone/>
              <a:tabLst/>
              <a:defRPr sz="2600"/>
            </a:lvl2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a:p>
            <a:pPr lvl="1"/>
            <a:endParaRPr lang="pt-PT"/>
          </a:p>
        </p:txBody>
      </p:sp>
      <p:sp>
        <p:nvSpPr>
          <p:cNvPr id="4" name="Fluxograma: Terminador 13">
            <a:extLst>
              <a:ext uri="{FF2B5EF4-FFF2-40B4-BE49-F238E27FC236}">
                <a16:creationId xmlns:a16="http://schemas.microsoft.com/office/drawing/2014/main" id="{6536F87F-4164-2228-588E-FB0A4A9A68F1}"/>
              </a:ext>
            </a:extLst>
          </p:cNvPr>
          <p:cNvSpPr/>
          <p:nvPr userDrawn="1"/>
        </p:nvSpPr>
        <p:spPr>
          <a:xfrm>
            <a:off x="1147261" y="7126514"/>
            <a:ext cx="8243482" cy="3069003"/>
          </a:xfrm>
          <a:prstGeom prst="flowChartTerminator">
            <a:avLst/>
          </a:prstGeom>
          <a:ln w="28575">
            <a:solidFill>
              <a:srgbClr val="B2D0EC"/>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GB"/>
          </a:p>
        </p:txBody>
      </p:sp>
      <p:sp>
        <p:nvSpPr>
          <p:cNvPr id="14" name="Marcador de Posição da Imagem 62">
            <a:extLst>
              <a:ext uri="{FF2B5EF4-FFF2-40B4-BE49-F238E27FC236}">
                <a16:creationId xmlns:a16="http://schemas.microsoft.com/office/drawing/2014/main" id="{AE803D50-C474-60F3-D38C-A6918FD2BD5D}"/>
              </a:ext>
            </a:extLst>
          </p:cNvPr>
          <p:cNvSpPr>
            <a:spLocks noGrp="1"/>
          </p:cNvSpPr>
          <p:nvPr>
            <p:ph type="pic" sz="quarter" idx="28"/>
          </p:nvPr>
        </p:nvSpPr>
        <p:spPr>
          <a:xfrm>
            <a:off x="2201433" y="8179734"/>
            <a:ext cx="1746452" cy="1828735"/>
          </a:xfrm>
          <a:prstGeom prst="rect">
            <a:avLst/>
          </a:prstGeom>
        </p:spPr>
        <p:txBody>
          <a:bodyPr/>
          <a:lstStyle/>
          <a:p>
            <a:endParaRPr lang="pt-PT"/>
          </a:p>
        </p:txBody>
      </p:sp>
      <p:sp>
        <p:nvSpPr>
          <p:cNvPr id="21" name="Marcador de Posição da Imagem 62">
            <a:extLst>
              <a:ext uri="{FF2B5EF4-FFF2-40B4-BE49-F238E27FC236}">
                <a16:creationId xmlns:a16="http://schemas.microsoft.com/office/drawing/2014/main" id="{D75C7C6E-7165-7F27-14AE-49B3A1EB57B4}"/>
              </a:ext>
            </a:extLst>
          </p:cNvPr>
          <p:cNvSpPr>
            <a:spLocks noGrp="1"/>
          </p:cNvSpPr>
          <p:nvPr>
            <p:ph type="pic" sz="quarter" idx="29"/>
          </p:nvPr>
        </p:nvSpPr>
        <p:spPr>
          <a:xfrm>
            <a:off x="6473373" y="8139164"/>
            <a:ext cx="1741714" cy="1844499"/>
          </a:xfrm>
          <a:prstGeom prst="rect">
            <a:avLst/>
          </a:prstGeom>
        </p:spPr>
        <p:txBody>
          <a:bodyPr/>
          <a:lstStyle/>
          <a:p>
            <a:endParaRPr lang="pt-PT"/>
          </a:p>
        </p:txBody>
      </p:sp>
      <p:sp>
        <p:nvSpPr>
          <p:cNvPr id="23" name="Holder 3">
            <a:extLst>
              <a:ext uri="{FF2B5EF4-FFF2-40B4-BE49-F238E27FC236}">
                <a16:creationId xmlns:a16="http://schemas.microsoft.com/office/drawing/2014/main" id="{883FDEFC-E57C-ED6D-BD01-6F24CC9DCDAF}"/>
              </a:ext>
            </a:extLst>
          </p:cNvPr>
          <p:cNvSpPr>
            <a:spLocks noGrp="1"/>
          </p:cNvSpPr>
          <p:nvPr>
            <p:ph type="body" idx="12" hasCustomPrompt="1"/>
          </p:nvPr>
        </p:nvSpPr>
        <p:spPr>
          <a:xfrm>
            <a:off x="1738538" y="7493100"/>
            <a:ext cx="2907749" cy="482138"/>
          </a:xfrm>
          <a:prstGeom prst="rect">
            <a:avLst/>
          </a:prstGeom>
        </p:spPr>
        <p:txBody>
          <a:bodyPr lIns="0" tIns="0" rIns="0" bIns="0"/>
          <a:lstStyle>
            <a:lvl1pPr algn="ctr">
              <a:defRPr sz="3200" b="1" i="0">
                <a:solidFill>
                  <a:srgbClr val="2C3583"/>
                </a:solidFill>
                <a:latin typeface="Arial" panose="020B0604020202020204" pitchFamily="34" charset="0"/>
                <a:cs typeface="Arial" panose="020B0604020202020204" pitchFamily="34" charset="0"/>
              </a:defRPr>
            </a:lvl1pPr>
          </a:lstStyle>
          <a:p>
            <a:r>
              <a:rPr lang="pt-PT" err="1"/>
              <a:t>Insert</a:t>
            </a:r>
            <a:r>
              <a:rPr lang="pt-PT"/>
              <a:t> </a:t>
            </a:r>
            <a:r>
              <a:rPr lang="pt-PT" err="1"/>
              <a:t>text</a:t>
            </a:r>
            <a:endParaRPr lang="pt-PT"/>
          </a:p>
        </p:txBody>
      </p:sp>
      <p:sp>
        <p:nvSpPr>
          <p:cNvPr id="47" name="Holder 3">
            <a:extLst>
              <a:ext uri="{FF2B5EF4-FFF2-40B4-BE49-F238E27FC236}">
                <a16:creationId xmlns:a16="http://schemas.microsoft.com/office/drawing/2014/main" id="{52364D20-BA36-15B7-DBAF-DABCE4CAE66A}"/>
              </a:ext>
            </a:extLst>
          </p:cNvPr>
          <p:cNvSpPr>
            <a:spLocks noGrp="1"/>
          </p:cNvSpPr>
          <p:nvPr>
            <p:ph type="body" idx="30" hasCustomPrompt="1"/>
          </p:nvPr>
        </p:nvSpPr>
        <p:spPr>
          <a:xfrm>
            <a:off x="5804351" y="7474956"/>
            <a:ext cx="2907749" cy="482138"/>
          </a:xfrm>
          <a:prstGeom prst="rect">
            <a:avLst/>
          </a:prstGeom>
        </p:spPr>
        <p:txBody>
          <a:bodyPr lIns="0" tIns="0" rIns="0" bIns="0"/>
          <a:lstStyle>
            <a:lvl1pPr algn="ctr">
              <a:defRPr sz="3200" b="1" i="0">
                <a:solidFill>
                  <a:srgbClr val="2C3583"/>
                </a:solidFill>
                <a:latin typeface="Arial" panose="020B0604020202020204" pitchFamily="34" charset="0"/>
                <a:cs typeface="Arial" panose="020B0604020202020204" pitchFamily="34" charset="0"/>
              </a:defRPr>
            </a:lvl1pPr>
          </a:lstStyle>
          <a:p>
            <a:r>
              <a:rPr lang="pt-PT" err="1"/>
              <a:t>Insert</a:t>
            </a:r>
            <a:r>
              <a:rPr lang="pt-PT"/>
              <a:t> </a:t>
            </a:r>
            <a:r>
              <a:rPr lang="pt-PT" err="1"/>
              <a:t>text</a:t>
            </a:r>
            <a:endParaRPr lang="pt-PT"/>
          </a:p>
        </p:txBody>
      </p:sp>
      <p:sp>
        <p:nvSpPr>
          <p:cNvPr id="48" name="Forma Livre 47">
            <a:extLst>
              <a:ext uri="{FF2B5EF4-FFF2-40B4-BE49-F238E27FC236}">
                <a16:creationId xmlns:a16="http://schemas.microsoft.com/office/drawing/2014/main" id="{DF10912C-2BEF-27D8-16E1-9197CD680C4F}"/>
              </a:ext>
            </a:extLst>
          </p:cNvPr>
          <p:cNvSpPr/>
          <p:nvPr userDrawn="1"/>
        </p:nvSpPr>
        <p:spPr>
          <a:xfrm>
            <a:off x="5278644" y="8519885"/>
            <a:ext cx="421980" cy="797075"/>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B2D0E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49" name="Forma Livre 48">
            <a:extLst>
              <a:ext uri="{FF2B5EF4-FFF2-40B4-BE49-F238E27FC236}">
                <a16:creationId xmlns:a16="http://schemas.microsoft.com/office/drawing/2014/main" id="{87D65E7F-4192-BC4B-83B6-AD01D3679370}"/>
              </a:ext>
            </a:extLst>
          </p:cNvPr>
          <p:cNvSpPr/>
          <p:nvPr userDrawn="1"/>
        </p:nvSpPr>
        <p:spPr>
          <a:xfrm>
            <a:off x="4748872" y="8611138"/>
            <a:ext cx="346775" cy="655021"/>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B2D0EC"/>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id="{58208281-E7A5-6E64-50E1-77EB8204A877}"/>
              </a:ext>
            </a:extLst>
          </p:cNvPr>
          <p:cNvSpPr/>
          <p:nvPr userDrawn="1"/>
        </p:nvSpPr>
        <p:spPr>
          <a:xfrm>
            <a:off x="1" y="0"/>
            <a:ext cx="20104100" cy="11309350"/>
          </a:xfrm>
          <a:prstGeom prst="rect">
            <a:avLst/>
          </a:prstGeom>
          <a:solidFill>
            <a:srgbClr val="2C358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Forma Livre 14">
            <a:extLst>
              <a:ext uri="{FF2B5EF4-FFF2-40B4-BE49-F238E27FC236}">
                <a16:creationId xmlns:a16="http://schemas.microsoft.com/office/drawing/2014/main" id="{688EEBD0-ED86-6D6B-D2F3-2C0BF4596DFC}"/>
              </a:ext>
            </a:extLst>
          </p:cNvPr>
          <p:cNvSpPr/>
          <p:nvPr userDrawn="1"/>
        </p:nvSpPr>
        <p:spPr>
          <a:xfrm>
            <a:off x="0" y="1082675"/>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pic>
        <p:nvPicPr>
          <p:cNvPr id="52" name="Imagem 51">
            <a:extLst>
              <a:ext uri="{FF2B5EF4-FFF2-40B4-BE49-F238E27FC236}">
                <a16:creationId xmlns:a16="http://schemas.microsoft.com/office/drawing/2014/main" id="{34DAEBDA-6BD2-260C-7D27-1FCD200FF7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25" name="Marcador de Posição do Texto 47">
            <a:extLst>
              <a:ext uri="{FF2B5EF4-FFF2-40B4-BE49-F238E27FC236}">
                <a16:creationId xmlns:a16="http://schemas.microsoft.com/office/drawing/2014/main" id="{3915BFB3-2C1F-B8D6-C107-7A5EDEBBBCC5}"/>
              </a:ext>
            </a:extLst>
          </p:cNvPr>
          <p:cNvSpPr>
            <a:spLocks noGrp="1"/>
          </p:cNvSpPr>
          <p:nvPr>
            <p:ph type="body" sz="quarter" idx="18" hasCustomPrompt="1"/>
          </p:nvPr>
        </p:nvSpPr>
        <p:spPr>
          <a:xfrm>
            <a:off x="1833653" y="9243259"/>
            <a:ext cx="3293092" cy="425882"/>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26" name="Marcador de Posição do Texto 47">
            <a:extLst>
              <a:ext uri="{FF2B5EF4-FFF2-40B4-BE49-F238E27FC236}">
                <a16:creationId xmlns:a16="http://schemas.microsoft.com/office/drawing/2014/main" id="{7F954390-4168-F005-2372-3FC1CF4547C1}"/>
              </a:ext>
            </a:extLst>
          </p:cNvPr>
          <p:cNvSpPr>
            <a:spLocks noGrp="1"/>
          </p:cNvSpPr>
          <p:nvPr>
            <p:ph type="body" sz="quarter" idx="19" hasCustomPrompt="1"/>
          </p:nvPr>
        </p:nvSpPr>
        <p:spPr>
          <a:xfrm>
            <a:off x="1815571" y="8544697"/>
            <a:ext cx="3326672" cy="552774"/>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40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000 +</a:t>
            </a:r>
          </a:p>
        </p:txBody>
      </p:sp>
      <p:sp>
        <p:nvSpPr>
          <p:cNvPr id="27" name="Marcador de Posição do Texto 47">
            <a:extLst>
              <a:ext uri="{FF2B5EF4-FFF2-40B4-BE49-F238E27FC236}">
                <a16:creationId xmlns:a16="http://schemas.microsoft.com/office/drawing/2014/main" id="{3DD76D65-07B4-63AC-8A08-25BF7A09CC30}"/>
              </a:ext>
            </a:extLst>
          </p:cNvPr>
          <p:cNvSpPr>
            <a:spLocks noGrp="1"/>
          </p:cNvSpPr>
          <p:nvPr>
            <p:ph type="body" sz="quarter" idx="20" hasCustomPrompt="1"/>
          </p:nvPr>
        </p:nvSpPr>
        <p:spPr>
          <a:xfrm>
            <a:off x="5395680" y="9220316"/>
            <a:ext cx="3293092" cy="425882"/>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28" name="Marcador de Posição do Texto 47">
            <a:extLst>
              <a:ext uri="{FF2B5EF4-FFF2-40B4-BE49-F238E27FC236}">
                <a16:creationId xmlns:a16="http://schemas.microsoft.com/office/drawing/2014/main" id="{452478ED-62CA-952D-CF08-33F671AF681B}"/>
              </a:ext>
            </a:extLst>
          </p:cNvPr>
          <p:cNvSpPr>
            <a:spLocks noGrp="1"/>
          </p:cNvSpPr>
          <p:nvPr>
            <p:ph type="body" sz="quarter" idx="21" hasCustomPrompt="1"/>
          </p:nvPr>
        </p:nvSpPr>
        <p:spPr>
          <a:xfrm>
            <a:off x="5377598" y="8545817"/>
            <a:ext cx="3326672" cy="539859"/>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40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000 +</a:t>
            </a:r>
          </a:p>
        </p:txBody>
      </p:sp>
      <p:sp>
        <p:nvSpPr>
          <p:cNvPr id="42" name="Marcador de Posição do Texto 47">
            <a:extLst>
              <a:ext uri="{FF2B5EF4-FFF2-40B4-BE49-F238E27FC236}">
                <a16:creationId xmlns:a16="http://schemas.microsoft.com/office/drawing/2014/main" id="{448B5376-B142-F7E9-08D5-BCD454A71381}"/>
              </a:ext>
            </a:extLst>
          </p:cNvPr>
          <p:cNvSpPr>
            <a:spLocks noGrp="1"/>
          </p:cNvSpPr>
          <p:nvPr>
            <p:ph type="body" sz="quarter" idx="26" hasCustomPrompt="1"/>
          </p:nvPr>
        </p:nvSpPr>
        <p:spPr>
          <a:xfrm>
            <a:off x="1197934" y="2580825"/>
            <a:ext cx="4551938" cy="456843"/>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24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45" name="Retângulo Arredondado 44">
            <a:extLst>
              <a:ext uri="{FF2B5EF4-FFF2-40B4-BE49-F238E27FC236}">
                <a16:creationId xmlns:a16="http://schemas.microsoft.com/office/drawing/2014/main" id="{BA612937-1BAE-88B5-4472-3BAB166C3F4D}"/>
              </a:ext>
            </a:extLst>
          </p:cNvPr>
          <p:cNvSpPr/>
          <p:nvPr userDrawn="1"/>
        </p:nvSpPr>
        <p:spPr>
          <a:xfrm>
            <a:off x="913856" y="3318507"/>
            <a:ext cx="5465581" cy="1475331"/>
          </a:xfrm>
          <a:prstGeom prst="roundRect">
            <a:avLst/>
          </a:pr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6" name="Retângulo Arredondado 45">
            <a:extLst>
              <a:ext uri="{FF2B5EF4-FFF2-40B4-BE49-F238E27FC236}">
                <a16:creationId xmlns:a16="http://schemas.microsoft.com/office/drawing/2014/main" id="{B9CB40B6-C077-8C5A-9345-F554191BEE70}"/>
              </a:ext>
            </a:extLst>
          </p:cNvPr>
          <p:cNvSpPr/>
          <p:nvPr userDrawn="1"/>
        </p:nvSpPr>
        <p:spPr>
          <a:xfrm>
            <a:off x="913856" y="4952051"/>
            <a:ext cx="5451085" cy="1500105"/>
          </a:xfrm>
          <a:prstGeom prst="roundRect">
            <a:avLst/>
          </a:prstGeom>
          <a:solidFill>
            <a:srgbClr val="60B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7" name="Marcador de Posição do Texto 47">
            <a:extLst>
              <a:ext uri="{FF2B5EF4-FFF2-40B4-BE49-F238E27FC236}">
                <a16:creationId xmlns:a16="http://schemas.microsoft.com/office/drawing/2014/main" id="{6653357A-64EF-B424-DBA0-2ACB67233CF7}"/>
              </a:ext>
            </a:extLst>
          </p:cNvPr>
          <p:cNvSpPr>
            <a:spLocks noGrp="1"/>
          </p:cNvSpPr>
          <p:nvPr>
            <p:ph type="body" sz="quarter" idx="27" hasCustomPrompt="1"/>
          </p:nvPr>
        </p:nvSpPr>
        <p:spPr>
          <a:xfrm>
            <a:off x="2379288" y="3611445"/>
            <a:ext cx="3573461" cy="968375"/>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800" b="0"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Num</a:t>
            </a:r>
          </a:p>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48" name="Marcador de Posição do Texto 47">
            <a:extLst>
              <a:ext uri="{FF2B5EF4-FFF2-40B4-BE49-F238E27FC236}">
                <a16:creationId xmlns:a16="http://schemas.microsoft.com/office/drawing/2014/main" id="{7BF3C113-85A7-9140-33EB-873A05721F20}"/>
              </a:ext>
            </a:extLst>
          </p:cNvPr>
          <p:cNvSpPr>
            <a:spLocks noGrp="1"/>
          </p:cNvSpPr>
          <p:nvPr>
            <p:ph type="body" sz="quarter" idx="28" hasCustomPrompt="1"/>
          </p:nvPr>
        </p:nvSpPr>
        <p:spPr>
          <a:xfrm>
            <a:off x="2371892" y="5271944"/>
            <a:ext cx="3573461" cy="968375"/>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800" b="0"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Num</a:t>
            </a:r>
          </a:p>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grpSp>
        <p:nvGrpSpPr>
          <p:cNvPr id="49" name="Agrupar 48">
            <a:extLst>
              <a:ext uri="{FF2B5EF4-FFF2-40B4-BE49-F238E27FC236}">
                <a16:creationId xmlns:a16="http://schemas.microsoft.com/office/drawing/2014/main" id="{45C0EBF8-6772-14ED-15BE-5F25C3757CE3}"/>
              </a:ext>
            </a:extLst>
          </p:cNvPr>
          <p:cNvGrpSpPr/>
          <p:nvPr userDrawn="1"/>
        </p:nvGrpSpPr>
        <p:grpSpPr>
          <a:xfrm>
            <a:off x="1217687" y="5199781"/>
            <a:ext cx="707527" cy="942410"/>
            <a:chOff x="1202188" y="7019129"/>
            <a:chExt cx="810204" cy="1079173"/>
          </a:xfrm>
        </p:grpSpPr>
        <p:pic>
          <p:nvPicPr>
            <p:cNvPr id="50" name="Imagem 49">
              <a:extLst>
                <a:ext uri="{FF2B5EF4-FFF2-40B4-BE49-F238E27FC236}">
                  <a16:creationId xmlns:a16="http://schemas.microsoft.com/office/drawing/2014/main" id="{0B0AD20C-3448-4009-D8B7-E677BF2AD4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02188" y="7019129"/>
              <a:ext cx="810204" cy="832867"/>
            </a:xfrm>
            <a:prstGeom prst="rect">
              <a:avLst/>
            </a:prstGeom>
          </p:spPr>
        </p:pic>
        <p:sp>
          <p:nvSpPr>
            <p:cNvPr id="51" name="Forma Livre 50">
              <a:extLst>
                <a:ext uri="{FF2B5EF4-FFF2-40B4-BE49-F238E27FC236}">
                  <a16:creationId xmlns:a16="http://schemas.microsoft.com/office/drawing/2014/main" id="{B6727A37-A7DA-C2CE-15C9-4FC9578209DF}"/>
                </a:ext>
              </a:extLst>
            </p:cNvPr>
            <p:cNvSpPr/>
            <p:nvPr userDrawn="1"/>
          </p:nvSpPr>
          <p:spPr>
            <a:xfrm rot="5400000">
              <a:off x="1445151" y="7586317"/>
              <a:ext cx="354451" cy="669519"/>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solidFill>
                  <a:srgbClr val="F9BA9F"/>
                </a:solidFill>
              </a:endParaRPr>
            </a:p>
          </p:txBody>
        </p:sp>
      </p:grpSp>
      <p:grpSp>
        <p:nvGrpSpPr>
          <p:cNvPr id="53" name="Agrupar 52">
            <a:extLst>
              <a:ext uri="{FF2B5EF4-FFF2-40B4-BE49-F238E27FC236}">
                <a16:creationId xmlns:a16="http://schemas.microsoft.com/office/drawing/2014/main" id="{62B7C358-0DD5-7B62-705C-A12159F2713B}"/>
              </a:ext>
            </a:extLst>
          </p:cNvPr>
          <p:cNvGrpSpPr/>
          <p:nvPr userDrawn="1"/>
        </p:nvGrpSpPr>
        <p:grpSpPr>
          <a:xfrm>
            <a:off x="1159419" y="3446844"/>
            <a:ext cx="838905" cy="1176512"/>
            <a:chOff x="12212973" y="-4097814"/>
            <a:chExt cx="1393759" cy="1954661"/>
          </a:xfrm>
        </p:grpSpPr>
        <p:pic>
          <p:nvPicPr>
            <p:cNvPr id="55" name="Imagem 54">
              <a:extLst>
                <a:ext uri="{FF2B5EF4-FFF2-40B4-BE49-F238E27FC236}">
                  <a16:creationId xmlns:a16="http://schemas.microsoft.com/office/drawing/2014/main" id="{AA384C13-A46B-FB8A-217C-6CCBF1A13E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212973" y="-4097814"/>
              <a:ext cx="1393759" cy="1432745"/>
            </a:xfrm>
            <a:prstGeom prst="rect">
              <a:avLst/>
            </a:prstGeom>
          </p:spPr>
        </p:pic>
        <p:sp>
          <p:nvSpPr>
            <p:cNvPr id="58" name="Forma Livre 57">
              <a:extLst>
                <a:ext uri="{FF2B5EF4-FFF2-40B4-BE49-F238E27FC236}">
                  <a16:creationId xmlns:a16="http://schemas.microsoft.com/office/drawing/2014/main" id="{22661A14-A5AC-7478-F523-C9CEC260BDD2}"/>
                </a:ext>
              </a:extLst>
            </p:cNvPr>
            <p:cNvSpPr/>
            <p:nvPr userDrawn="1"/>
          </p:nvSpPr>
          <p:spPr>
            <a:xfrm rot="5400000">
              <a:off x="12672379" y="-2848711"/>
              <a:ext cx="488463" cy="92265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9FC5E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solidFill>
                  <a:srgbClr val="F9BA9F"/>
                </a:solidFill>
              </a:endParaRPr>
            </a:p>
          </p:txBody>
        </p:sp>
      </p:grpSp>
      <p:sp>
        <p:nvSpPr>
          <p:cNvPr id="59" name="Retângulo Arredondado 58">
            <a:extLst>
              <a:ext uri="{FF2B5EF4-FFF2-40B4-BE49-F238E27FC236}">
                <a16:creationId xmlns:a16="http://schemas.microsoft.com/office/drawing/2014/main" id="{57229576-A0A7-50F0-A3D0-EDEF7DE53439}"/>
              </a:ext>
            </a:extLst>
          </p:cNvPr>
          <p:cNvSpPr/>
          <p:nvPr userDrawn="1"/>
        </p:nvSpPr>
        <p:spPr>
          <a:xfrm>
            <a:off x="6515464" y="3315924"/>
            <a:ext cx="3538174" cy="3151731"/>
          </a:xfrm>
          <a:prstGeom prst="roundRect">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1" name="Marcador de Posição do Texto 47">
            <a:extLst>
              <a:ext uri="{FF2B5EF4-FFF2-40B4-BE49-F238E27FC236}">
                <a16:creationId xmlns:a16="http://schemas.microsoft.com/office/drawing/2014/main" id="{F515CB5E-B1E5-4404-AA54-325B47C2F19E}"/>
              </a:ext>
            </a:extLst>
          </p:cNvPr>
          <p:cNvSpPr>
            <a:spLocks noGrp="1"/>
          </p:cNvSpPr>
          <p:nvPr>
            <p:ph type="body" sz="quarter" idx="29" hasCustomPrompt="1"/>
          </p:nvPr>
        </p:nvSpPr>
        <p:spPr>
          <a:xfrm>
            <a:off x="6841226" y="3502314"/>
            <a:ext cx="1565032" cy="54760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40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000 +</a:t>
            </a:r>
          </a:p>
        </p:txBody>
      </p:sp>
      <p:sp>
        <p:nvSpPr>
          <p:cNvPr id="62" name="Marcador de Posição do Texto 47">
            <a:extLst>
              <a:ext uri="{FF2B5EF4-FFF2-40B4-BE49-F238E27FC236}">
                <a16:creationId xmlns:a16="http://schemas.microsoft.com/office/drawing/2014/main" id="{8E7C00B6-D2F8-4CCB-E351-5C7E0476562E}"/>
              </a:ext>
            </a:extLst>
          </p:cNvPr>
          <p:cNvSpPr>
            <a:spLocks noGrp="1"/>
          </p:cNvSpPr>
          <p:nvPr>
            <p:ph type="body" sz="quarter" idx="30" hasCustomPrompt="1"/>
          </p:nvPr>
        </p:nvSpPr>
        <p:spPr>
          <a:xfrm>
            <a:off x="6828312" y="4192312"/>
            <a:ext cx="2844045" cy="462044"/>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8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63" name="Marcador de Posição do Texto 47">
            <a:extLst>
              <a:ext uri="{FF2B5EF4-FFF2-40B4-BE49-F238E27FC236}">
                <a16:creationId xmlns:a16="http://schemas.microsoft.com/office/drawing/2014/main" id="{4B69D342-5DB3-640C-D099-3DB890A5F235}"/>
              </a:ext>
            </a:extLst>
          </p:cNvPr>
          <p:cNvSpPr>
            <a:spLocks noGrp="1"/>
          </p:cNvSpPr>
          <p:nvPr>
            <p:ph type="body" sz="quarter" idx="31" hasCustomPrompt="1"/>
          </p:nvPr>
        </p:nvSpPr>
        <p:spPr>
          <a:xfrm>
            <a:off x="6854141" y="5082523"/>
            <a:ext cx="1722598" cy="54760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40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000 +</a:t>
            </a:r>
          </a:p>
        </p:txBody>
      </p:sp>
      <p:sp>
        <p:nvSpPr>
          <p:cNvPr id="64" name="Marcador de Posição do Texto 47">
            <a:extLst>
              <a:ext uri="{FF2B5EF4-FFF2-40B4-BE49-F238E27FC236}">
                <a16:creationId xmlns:a16="http://schemas.microsoft.com/office/drawing/2014/main" id="{0B51F3E3-AEB1-0774-AD0D-14EA700F8310}"/>
              </a:ext>
            </a:extLst>
          </p:cNvPr>
          <p:cNvSpPr>
            <a:spLocks noGrp="1"/>
          </p:cNvSpPr>
          <p:nvPr>
            <p:ph type="body" sz="quarter" idx="32" hasCustomPrompt="1"/>
          </p:nvPr>
        </p:nvSpPr>
        <p:spPr>
          <a:xfrm>
            <a:off x="6841227" y="5757023"/>
            <a:ext cx="2831130" cy="462044"/>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8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65" name="Conexão Reta 64">
            <a:extLst>
              <a:ext uri="{FF2B5EF4-FFF2-40B4-BE49-F238E27FC236}">
                <a16:creationId xmlns:a16="http://schemas.microsoft.com/office/drawing/2014/main" id="{9C711EC5-99AD-4A42-1C6E-25AD509628C0}"/>
              </a:ext>
            </a:extLst>
          </p:cNvPr>
          <p:cNvCxnSpPr>
            <a:cxnSpLocks/>
          </p:cNvCxnSpPr>
          <p:nvPr userDrawn="1"/>
        </p:nvCxnSpPr>
        <p:spPr>
          <a:xfrm>
            <a:off x="6776861" y="4874208"/>
            <a:ext cx="304845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Conexão Reta 73">
            <a:extLst>
              <a:ext uri="{FF2B5EF4-FFF2-40B4-BE49-F238E27FC236}">
                <a16:creationId xmlns:a16="http://schemas.microsoft.com/office/drawing/2014/main" id="{75426B27-BEA2-3167-83E3-1B2C03D1368B}"/>
              </a:ext>
            </a:extLst>
          </p:cNvPr>
          <p:cNvCxnSpPr>
            <a:cxnSpLocks/>
          </p:cNvCxnSpPr>
          <p:nvPr userDrawn="1"/>
        </p:nvCxnSpPr>
        <p:spPr>
          <a:xfrm>
            <a:off x="1783421" y="8236825"/>
            <a:ext cx="6920849" cy="0"/>
          </a:xfrm>
          <a:prstGeom prst="line">
            <a:avLst/>
          </a:prstGeom>
          <a:ln w="25400">
            <a:solidFill>
              <a:srgbClr val="273285"/>
            </a:solidFill>
          </a:ln>
        </p:spPr>
        <p:style>
          <a:lnRef idx="1">
            <a:schemeClr val="accent1"/>
          </a:lnRef>
          <a:fillRef idx="0">
            <a:schemeClr val="accent1"/>
          </a:fillRef>
          <a:effectRef idx="0">
            <a:schemeClr val="accent1"/>
          </a:effectRef>
          <a:fontRef idx="minor">
            <a:schemeClr val="tx1"/>
          </a:fontRef>
        </p:style>
      </p:cxnSp>
      <p:sp>
        <p:nvSpPr>
          <p:cNvPr id="3" name="Forma Livre 2">
            <a:extLst>
              <a:ext uri="{FF2B5EF4-FFF2-40B4-BE49-F238E27FC236}">
                <a16:creationId xmlns:a16="http://schemas.microsoft.com/office/drawing/2014/main" id="{D0BA7E2E-6EC4-A51D-21FB-20BDA7FAB78A}"/>
              </a:ext>
            </a:extLst>
          </p:cNvPr>
          <p:cNvSpPr/>
          <p:nvPr userDrawn="1"/>
        </p:nvSpPr>
        <p:spPr>
          <a:xfrm>
            <a:off x="955946" y="6858764"/>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cxnSp>
        <p:nvCxnSpPr>
          <p:cNvPr id="5" name="Conexão Reta 4">
            <a:extLst>
              <a:ext uri="{FF2B5EF4-FFF2-40B4-BE49-F238E27FC236}">
                <a16:creationId xmlns:a16="http://schemas.microsoft.com/office/drawing/2014/main" id="{00211AA1-F356-5057-ECBE-31647E5C041D}"/>
              </a:ext>
            </a:extLst>
          </p:cNvPr>
          <p:cNvCxnSpPr>
            <a:cxnSpLocks/>
          </p:cNvCxnSpPr>
          <p:nvPr userDrawn="1"/>
        </p:nvCxnSpPr>
        <p:spPr>
          <a:xfrm>
            <a:off x="2173678" y="7429458"/>
            <a:ext cx="4478318" cy="4727"/>
          </a:xfrm>
          <a:prstGeom prst="line">
            <a:avLst/>
          </a:prstGeom>
          <a:ln w="1079500" cap="rnd">
            <a:solidFill>
              <a:schemeClr val="bg1"/>
            </a:solidFill>
            <a:tailEnd type="none" w="sm" len="sm"/>
          </a:ln>
        </p:spPr>
        <p:style>
          <a:lnRef idx="1">
            <a:schemeClr val="accent1"/>
          </a:lnRef>
          <a:fillRef idx="0">
            <a:schemeClr val="accent1"/>
          </a:fillRef>
          <a:effectRef idx="0">
            <a:schemeClr val="accent1"/>
          </a:effectRef>
          <a:fontRef idx="minor">
            <a:schemeClr val="tx1"/>
          </a:fontRef>
        </p:style>
      </p:cxnSp>
      <p:pic>
        <p:nvPicPr>
          <p:cNvPr id="54" name="Imagem 53">
            <a:extLst>
              <a:ext uri="{FF2B5EF4-FFF2-40B4-BE49-F238E27FC236}">
                <a16:creationId xmlns:a16="http://schemas.microsoft.com/office/drawing/2014/main" id="{0BA9E396-453A-0CCC-D3F5-F3933406BED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270697" y="7035807"/>
            <a:ext cx="4168809" cy="796756"/>
          </a:xfrm>
          <a:prstGeom prst="rect">
            <a:avLst/>
          </a:prstGeom>
        </p:spPr>
      </p:pic>
      <p:sp>
        <p:nvSpPr>
          <p:cNvPr id="8" name="Retângulo Arredondado 7">
            <a:extLst>
              <a:ext uri="{FF2B5EF4-FFF2-40B4-BE49-F238E27FC236}">
                <a16:creationId xmlns:a16="http://schemas.microsoft.com/office/drawing/2014/main" id="{41ED7821-127A-57D4-ED74-769928ACF9CB}"/>
              </a:ext>
            </a:extLst>
          </p:cNvPr>
          <p:cNvSpPr/>
          <p:nvPr userDrawn="1"/>
        </p:nvSpPr>
        <p:spPr>
          <a:xfrm>
            <a:off x="10289606" y="3316940"/>
            <a:ext cx="9540324" cy="756621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91" name="Imagem 90">
            <a:extLst>
              <a:ext uri="{FF2B5EF4-FFF2-40B4-BE49-F238E27FC236}">
                <a16:creationId xmlns:a16="http://schemas.microsoft.com/office/drawing/2014/main" id="{7C5A9E79-FDA7-17BB-F866-311A983232B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5216187" y="4323213"/>
            <a:ext cx="4429125" cy="5399707"/>
          </a:xfrm>
          <a:prstGeom prst="rect">
            <a:avLst/>
          </a:prstGeom>
        </p:spPr>
      </p:pic>
      <p:pic>
        <p:nvPicPr>
          <p:cNvPr id="71" name="Imagem 70">
            <a:extLst>
              <a:ext uri="{FF2B5EF4-FFF2-40B4-BE49-F238E27FC236}">
                <a16:creationId xmlns:a16="http://schemas.microsoft.com/office/drawing/2014/main" id="{E0516C40-2C5B-B391-7A30-DB02A237691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918830" y="4543424"/>
            <a:ext cx="1239837" cy="1239837"/>
          </a:xfrm>
          <a:prstGeom prst="rect">
            <a:avLst/>
          </a:prstGeom>
        </p:spPr>
      </p:pic>
      <p:sp>
        <p:nvSpPr>
          <p:cNvPr id="33" name="Marcador de Posição do Texto 47">
            <a:extLst>
              <a:ext uri="{FF2B5EF4-FFF2-40B4-BE49-F238E27FC236}">
                <a16:creationId xmlns:a16="http://schemas.microsoft.com/office/drawing/2014/main" id="{200504B3-B9FA-F171-69C4-EE36D5E53D68}"/>
              </a:ext>
            </a:extLst>
          </p:cNvPr>
          <p:cNvSpPr>
            <a:spLocks noGrp="1"/>
          </p:cNvSpPr>
          <p:nvPr>
            <p:ph type="body" sz="quarter" idx="24" hasCustomPrompt="1"/>
          </p:nvPr>
        </p:nvSpPr>
        <p:spPr>
          <a:xfrm>
            <a:off x="11036762" y="10195626"/>
            <a:ext cx="3293092" cy="425882"/>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4" name="Marcador de Posição do Texto 47">
            <a:extLst>
              <a:ext uri="{FF2B5EF4-FFF2-40B4-BE49-F238E27FC236}">
                <a16:creationId xmlns:a16="http://schemas.microsoft.com/office/drawing/2014/main" id="{0D2D65C7-C5BA-921D-A55F-B6113A868309}"/>
              </a:ext>
            </a:extLst>
          </p:cNvPr>
          <p:cNvSpPr>
            <a:spLocks noGrp="1"/>
          </p:cNvSpPr>
          <p:nvPr>
            <p:ph type="body" sz="quarter" idx="25" hasCustomPrompt="1"/>
          </p:nvPr>
        </p:nvSpPr>
        <p:spPr>
          <a:xfrm>
            <a:off x="11034178" y="9474631"/>
            <a:ext cx="3326672" cy="539859"/>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40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000 +</a:t>
            </a:r>
          </a:p>
        </p:txBody>
      </p:sp>
      <p:sp>
        <p:nvSpPr>
          <p:cNvPr id="30" name="Marcador de Posição do Texto 47">
            <a:extLst>
              <a:ext uri="{FF2B5EF4-FFF2-40B4-BE49-F238E27FC236}">
                <a16:creationId xmlns:a16="http://schemas.microsoft.com/office/drawing/2014/main" id="{A1F159B0-FF5B-B64D-870D-2B5F5FF6BCA6}"/>
              </a:ext>
            </a:extLst>
          </p:cNvPr>
          <p:cNvSpPr>
            <a:spLocks noGrp="1"/>
          </p:cNvSpPr>
          <p:nvPr>
            <p:ph type="body" sz="quarter" idx="22" hasCustomPrompt="1"/>
          </p:nvPr>
        </p:nvSpPr>
        <p:spPr>
          <a:xfrm>
            <a:off x="11023550" y="8895897"/>
            <a:ext cx="3342467" cy="425882"/>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1" name="Marcador de Posição do Texto 47">
            <a:extLst>
              <a:ext uri="{FF2B5EF4-FFF2-40B4-BE49-F238E27FC236}">
                <a16:creationId xmlns:a16="http://schemas.microsoft.com/office/drawing/2014/main" id="{AD004467-374D-8B31-5E9F-AACB72662234}"/>
              </a:ext>
            </a:extLst>
          </p:cNvPr>
          <p:cNvSpPr>
            <a:spLocks noGrp="1"/>
          </p:cNvSpPr>
          <p:nvPr>
            <p:ph type="body" sz="quarter" idx="23" hasCustomPrompt="1"/>
          </p:nvPr>
        </p:nvSpPr>
        <p:spPr>
          <a:xfrm>
            <a:off x="11003486" y="8192831"/>
            <a:ext cx="3326672" cy="539859"/>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40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000 +</a:t>
            </a:r>
          </a:p>
        </p:txBody>
      </p:sp>
      <p:grpSp>
        <p:nvGrpSpPr>
          <p:cNvPr id="36" name="Agrupar 35">
            <a:extLst>
              <a:ext uri="{FF2B5EF4-FFF2-40B4-BE49-F238E27FC236}">
                <a16:creationId xmlns:a16="http://schemas.microsoft.com/office/drawing/2014/main" id="{B4B7CEA6-00A7-1CBD-FD32-3590BE629D0A}"/>
              </a:ext>
            </a:extLst>
          </p:cNvPr>
          <p:cNvGrpSpPr/>
          <p:nvPr userDrawn="1"/>
        </p:nvGrpSpPr>
        <p:grpSpPr>
          <a:xfrm>
            <a:off x="16933124" y="4923056"/>
            <a:ext cx="731619" cy="731619"/>
            <a:chOff x="14813291" y="3812583"/>
            <a:chExt cx="622858" cy="622858"/>
          </a:xfrm>
        </p:grpSpPr>
        <p:sp>
          <p:nvSpPr>
            <p:cNvPr id="21" name="Oval 20">
              <a:extLst>
                <a:ext uri="{FF2B5EF4-FFF2-40B4-BE49-F238E27FC236}">
                  <a16:creationId xmlns:a16="http://schemas.microsoft.com/office/drawing/2014/main" id="{3362D07B-6164-8085-F7A8-161C8F6B203D}"/>
                </a:ext>
              </a:extLst>
            </p:cNvPr>
            <p:cNvSpPr/>
            <p:nvPr userDrawn="1"/>
          </p:nvSpPr>
          <p:spPr>
            <a:xfrm>
              <a:off x="14813291" y="3812583"/>
              <a:ext cx="622858" cy="622858"/>
            </a:xfrm>
            <a:prstGeom prst="ellipse">
              <a:avLst/>
            </a:prstGeom>
            <a:solidFill>
              <a:srgbClr val="F9D26F">
                <a:alpha val="5315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F9D26F"/>
                </a:solidFill>
              </a:endParaRPr>
            </a:p>
          </p:txBody>
        </p:sp>
        <p:sp>
          <p:nvSpPr>
            <p:cNvPr id="22" name="Oval 21">
              <a:extLst>
                <a:ext uri="{FF2B5EF4-FFF2-40B4-BE49-F238E27FC236}">
                  <a16:creationId xmlns:a16="http://schemas.microsoft.com/office/drawing/2014/main" id="{D76211A5-236A-D7BE-EEA1-DE6C38488E6F}"/>
                </a:ext>
              </a:extLst>
            </p:cNvPr>
            <p:cNvSpPr/>
            <p:nvPr userDrawn="1"/>
          </p:nvSpPr>
          <p:spPr>
            <a:xfrm>
              <a:off x="14950192" y="3952067"/>
              <a:ext cx="356803" cy="356803"/>
            </a:xfrm>
            <a:prstGeom prst="ellipse">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F9D26F"/>
                </a:solidFill>
              </a:endParaRPr>
            </a:p>
          </p:txBody>
        </p:sp>
      </p:grpSp>
      <p:sp>
        <p:nvSpPr>
          <p:cNvPr id="13" name="Marcador de Posição do Texto 47">
            <a:extLst>
              <a:ext uri="{FF2B5EF4-FFF2-40B4-BE49-F238E27FC236}">
                <a16:creationId xmlns:a16="http://schemas.microsoft.com/office/drawing/2014/main" id="{CE5E6C0C-8B48-6EF6-82FB-D8DECB28D079}"/>
              </a:ext>
            </a:extLst>
          </p:cNvPr>
          <p:cNvSpPr>
            <a:spLocks noGrp="1"/>
          </p:cNvSpPr>
          <p:nvPr>
            <p:ph type="body" sz="quarter" idx="35" hasCustomPrompt="1"/>
          </p:nvPr>
        </p:nvSpPr>
        <p:spPr>
          <a:xfrm>
            <a:off x="11012908" y="6043613"/>
            <a:ext cx="4231856" cy="180778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19" name="Atraso 18">
            <a:extLst>
              <a:ext uri="{FF2B5EF4-FFF2-40B4-BE49-F238E27FC236}">
                <a16:creationId xmlns:a16="http://schemas.microsoft.com/office/drawing/2014/main" id="{438997BF-BB5F-AABD-48CF-8979DBD36D88}"/>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72" name="Holder 6">
            <a:extLst>
              <a:ext uri="{FF2B5EF4-FFF2-40B4-BE49-F238E27FC236}">
                <a16:creationId xmlns:a16="http://schemas.microsoft.com/office/drawing/2014/main" id="{853607CD-9A7A-F306-1CA3-DCCD226E3121}"/>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cxnSp>
        <p:nvCxnSpPr>
          <p:cNvPr id="4" name="Conexão Reta 3">
            <a:extLst>
              <a:ext uri="{FF2B5EF4-FFF2-40B4-BE49-F238E27FC236}">
                <a16:creationId xmlns:a16="http://schemas.microsoft.com/office/drawing/2014/main" id="{C3C5DF97-1BDE-E747-2DA9-59556DCFC844}"/>
              </a:ext>
            </a:extLst>
          </p:cNvPr>
          <p:cNvCxnSpPr>
            <a:cxnSpLocks/>
          </p:cNvCxnSpPr>
          <p:nvPr userDrawn="1"/>
        </p:nvCxnSpPr>
        <p:spPr>
          <a:xfrm>
            <a:off x="1229096" y="1897413"/>
            <a:ext cx="13648267"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 name="Holder 2"/>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chemeClr val="bg1"/>
                </a:solidFill>
                <a:latin typeface="Arial"/>
                <a:cs typeface="Arial"/>
              </a:defRPr>
            </a:lvl1pPr>
          </a:lstStyle>
          <a:p>
            <a:r>
              <a:rPr lang="pt-PT" err="1"/>
              <a:t>Main</a:t>
            </a:r>
            <a:r>
              <a:rPr lang="pt-PT"/>
              <a:t> </a:t>
            </a:r>
            <a:r>
              <a:rPr lang="pt-PT" err="1"/>
              <a:t>Title</a:t>
            </a:r>
            <a:r>
              <a:rPr lang="pt-PT"/>
              <a:t> </a:t>
            </a:r>
            <a:r>
              <a:rPr lang="pt-PT" err="1"/>
              <a:t>Here</a:t>
            </a:r>
            <a:endParaRPr lang="pt-PT"/>
          </a:p>
        </p:txBody>
      </p:sp>
      <p:cxnSp>
        <p:nvCxnSpPr>
          <p:cNvPr id="10" name="Conexão Reta 9">
            <a:extLst>
              <a:ext uri="{FF2B5EF4-FFF2-40B4-BE49-F238E27FC236}">
                <a16:creationId xmlns:a16="http://schemas.microsoft.com/office/drawing/2014/main" id="{4CF13C15-3676-29E2-EF72-95FE5F663367}"/>
              </a:ext>
            </a:extLst>
          </p:cNvPr>
          <p:cNvCxnSpPr>
            <a:cxnSpLocks/>
          </p:cNvCxnSpPr>
          <p:nvPr userDrawn="1"/>
        </p:nvCxnSpPr>
        <p:spPr>
          <a:xfrm>
            <a:off x="11211161" y="4039286"/>
            <a:ext cx="2473307" cy="0"/>
          </a:xfrm>
          <a:prstGeom prst="line">
            <a:avLst/>
          </a:prstGeom>
          <a:ln w="6350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9" name="Marcador de Posição do Texto 47">
            <a:extLst>
              <a:ext uri="{FF2B5EF4-FFF2-40B4-BE49-F238E27FC236}">
                <a16:creationId xmlns:a16="http://schemas.microsoft.com/office/drawing/2014/main" id="{CF987533-C774-8593-2648-2246CA97FAF6}"/>
              </a:ext>
            </a:extLst>
          </p:cNvPr>
          <p:cNvSpPr>
            <a:spLocks noGrp="1"/>
          </p:cNvSpPr>
          <p:nvPr>
            <p:ph type="body" sz="quarter" idx="33" hasCustomPrompt="1"/>
          </p:nvPr>
        </p:nvSpPr>
        <p:spPr>
          <a:xfrm>
            <a:off x="11072403" y="3808990"/>
            <a:ext cx="2773431" cy="456843"/>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2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Tree>
    <p:extLst>
      <p:ext uri="{BB962C8B-B14F-4D97-AF65-F5344CB8AC3E}">
        <p14:creationId xmlns:p14="http://schemas.microsoft.com/office/powerpoint/2010/main" val="747560060"/>
      </p:ext>
    </p:extLst>
  </p:cSld>
  <p:clrMapOvr>
    <a:masterClrMapping/>
  </p:clrMapOvr>
  <p:extLst>
    <p:ext uri="{DCECCB84-F9BA-43D5-87BE-67443E8EF086}">
      <p15:sldGuideLst xmlns:p15="http://schemas.microsoft.com/office/powerpoint/2012/main">
        <p15:guide id="1" orient="horz" pos="3562" userDrawn="1">
          <p15:clr>
            <a:srgbClr val="FBAE40"/>
          </p15:clr>
        </p15:guide>
        <p15:guide id="2" pos="633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2_Blank">
    <p:bg>
      <p:bgPr>
        <a:solidFill>
          <a:schemeClr val="bg1"/>
        </a:solidFill>
        <a:effectLst/>
      </p:bgPr>
    </p:bg>
    <p:spTree>
      <p:nvGrpSpPr>
        <p:cNvPr id="1" name=""/>
        <p:cNvGrpSpPr/>
        <p:nvPr/>
      </p:nvGrpSpPr>
      <p:grpSpPr>
        <a:xfrm>
          <a:off x="0" y="0"/>
          <a:ext cx="0" cy="0"/>
          <a:chOff x="0" y="0"/>
          <a:chExt cx="0" cy="0"/>
        </a:xfrm>
      </p:grpSpPr>
      <p:sp>
        <p:nvSpPr>
          <p:cNvPr id="3" name="bg object 16">
            <a:extLst>
              <a:ext uri="{FF2B5EF4-FFF2-40B4-BE49-F238E27FC236}">
                <a16:creationId xmlns:a16="http://schemas.microsoft.com/office/drawing/2014/main" id="{9AC635E2-92D6-56B8-CC34-ACF832711546}"/>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4" name="Picture 8">
            <a:extLst>
              <a:ext uri="{FF2B5EF4-FFF2-40B4-BE49-F238E27FC236}">
                <a16:creationId xmlns:a16="http://schemas.microsoft.com/office/drawing/2014/main" id="{1A721CF5-1B48-324D-D31C-8563AAC5A4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410" y="316638"/>
            <a:ext cx="19561169" cy="10675441"/>
          </a:xfrm>
          <a:prstGeom prst="rect">
            <a:avLst/>
          </a:prstGeom>
        </p:spPr>
      </p:pic>
      <p:pic>
        <p:nvPicPr>
          <p:cNvPr id="19" name="Imagem 18">
            <a:extLst>
              <a:ext uri="{FF2B5EF4-FFF2-40B4-BE49-F238E27FC236}">
                <a16:creationId xmlns:a16="http://schemas.microsoft.com/office/drawing/2014/main" id="{4723BC0D-1053-8286-7B5A-9B9972C1D4BD}"/>
              </a:ext>
            </a:extLst>
          </p:cNvPr>
          <p:cNvPicPr>
            <a:picLocks noChangeAspect="1"/>
          </p:cNvPicPr>
          <p:nvPr userDrawn="1"/>
        </p:nvPicPr>
        <p:blipFill>
          <a:blip r:embed="rId3">
            <a:extLst>
              <a:ext uri="{28A0092B-C50C-407E-A947-70E740481C1C}">
                <a14:useLocalDpi xmlns:a14="http://schemas.microsoft.com/office/drawing/2010/main" val="0"/>
              </a:ext>
            </a:extLst>
          </a:blip>
          <a:srcRect l="34093" t="5573" r="2959"/>
          <a:stretch>
            <a:fillRect/>
          </a:stretch>
        </p:blipFill>
        <p:spPr>
          <a:xfrm>
            <a:off x="3004161" y="2131060"/>
            <a:ext cx="10882759" cy="9178290"/>
          </a:xfrm>
          <a:prstGeom prst="rect">
            <a:avLst/>
          </a:prstGeom>
        </p:spPr>
      </p:pic>
      <p:pic>
        <p:nvPicPr>
          <p:cNvPr id="6" name="Imagem 5">
            <a:extLst>
              <a:ext uri="{FF2B5EF4-FFF2-40B4-BE49-F238E27FC236}">
                <a16:creationId xmlns:a16="http://schemas.microsoft.com/office/drawing/2014/main" id="{CEC8C413-1610-363D-94EA-0C8D21ACE7F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7" name="Atraso 18">
            <a:extLst>
              <a:ext uri="{FF2B5EF4-FFF2-40B4-BE49-F238E27FC236}">
                <a16:creationId xmlns:a16="http://schemas.microsoft.com/office/drawing/2014/main" id="{579CE86A-FD20-B848-5510-67A3C10FBA98}"/>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9" name="Forma Livre 8">
            <a:extLst>
              <a:ext uri="{FF2B5EF4-FFF2-40B4-BE49-F238E27FC236}">
                <a16:creationId xmlns:a16="http://schemas.microsoft.com/office/drawing/2014/main" id="{1F2F3817-D379-270C-8412-52DE1C9726AE}"/>
              </a:ext>
            </a:extLst>
          </p:cNvPr>
          <p:cNvSpPr/>
          <p:nvPr userDrawn="1"/>
        </p:nvSpPr>
        <p:spPr>
          <a:xfrm>
            <a:off x="250266" y="1082675"/>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0" name="Holder 6">
            <a:extLst>
              <a:ext uri="{FF2B5EF4-FFF2-40B4-BE49-F238E27FC236}">
                <a16:creationId xmlns:a16="http://schemas.microsoft.com/office/drawing/2014/main" id="{A162DF5B-82EF-04D5-E5E6-CB5D29BBC5AB}"/>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cxnSp>
        <p:nvCxnSpPr>
          <p:cNvPr id="11" name="Conexão Reta 10">
            <a:extLst>
              <a:ext uri="{FF2B5EF4-FFF2-40B4-BE49-F238E27FC236}">
                <a16:creationId xmlns:a16="http://schemas.microsoft.com/office/drawing/2014/main" id="{CD6965FB-9EAF-F20A-8EFF-D7686EAC15B6}"/>
              </a:ext>
            </a:extLst>
          </p:cNvPr>
          <p:cNvCxnSpPr>
            <a:cxnSpLocks/>
          </p:cNvCxnSpPr>
          <p:nvPr userDrawn="1"/>
        </p:nvCxnSpPr>
        <p:spPr>
          <a:xfrm>
            <a:off x="1062318" y="1897413"/>
            <a:ext cx="7866529"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grpSp>
        <p:nvGrpSpPr>
          <p:cNvPr id="24" name="Agrupar 23">
            <a:extLst>
              <a:ext uri="{FF2B5EF4-FFF2-40B4-BE49-F238E27FC236}">
                <a16:creationId xmlns:a16="http://schemas.microsoft.com/office/drawing/2014/main" id="{320616BF-2BF2-C9DA-77A2-8FD8D2984A64}"/>
              </a:ext>
            </a:extLst>
          </p:cNvPr>
          <p:cNvGrpSpPr/>
          <p:nvPr userDrawn="1"/>
        </p:nvGrpSpPr>
        <p:grpSpPr>
          <a:xfrm rot="897945">
            <a:off x="10544597" y="3558584"/>
            <a:ext cx="3025833" cy="3203116"/>
            <a:chOff x="10740324" y="7919156"/>
            <a:chExt cx="1859797" cy="1968761"/>
          </a:xfrm>
        </p:grpSpPr>
        <p:sp>
          <p:nvSpPr>
            <p:cNvPr id="25" name="Arco 24">
              <a:extLst>
                <a:ext uri="{FF2B5EF4-FFF2-40B4-BE49-F238E27FC236}">
                  <a16:creationId xmlns:a16="http://schemas.microsoft.com/office/drawing/2014/main" id="{33084D0C-66FD-93B6-4B9D-1D27678983C9}"/>
                </a:ext>
              </a:extLst>
            </p:cNvPr>
            <p:cNvSpPr/>
            <p:nvPr userDrawn="1"/>
          </p:nvSpPr>
          <p:spPr>
            <a:xfrm rot="16200000">
              <a:off x="10740324" y="8028120"/>
              <a:ext cx="1859797" cy="1859797"/>
            </a:xfrm>
            <a:prstGeom prst="arc">
              <a:avLst/>
            </a:prstGeom>
            <a:ln w="381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cxnSp>
          <p:nvCxnSpPr>
            <p:cNvPr id="26" name="Conexão Reta 25">
              <a:extLst>
                <a:ext uri="{FF2B5EF4-FFF2-40B4-BE49-F238E27FC236}">
                  <a16:creationId xmlns:a16="http://schemas.microsoft.com/office/drawing/2014/main" id="{EC2E1562-FEA6-646E-7CFF-0AA74DF4C8AD}"/>
                </a:ext>
              </a:extLst>
            </p:cNvPr>
            <p:cNvCxnSpPr>
              <a:cxnSpLocks/>
            </p:cNvCxnSpPr>
            <p:nvPr userDrawn="1"/>
          </p:nvCxnSpPr>
          <p:spPr>
            <a:xfrm>
              <a:off x="11514667" y="7919156"/>
              <a:ext cx="152400" cy="10724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xão Reta 26">
              <a:extLst>
                <a:ext uri="{FF2B5EF4-FFF2-40B4-BE49-F238E27FC236}">
                  <a16:creationId xmlns:a16="http://schemas.microsoft.com/office/drawing/2014/main" id="{01B55A2E-1A03-84E4-1C7A-6D9D98CDC32F}"/>
                </a:ext>
              </a:extLst>
            </p:cNvPr>
            <p:cNvCxnSpPr>
              <a:cxnSpLocks/>
            </p:cNvCxnSpPr>
            <p:nvPr userDrawn="1"/>
          </p:nvCxnSpPr>
          <p:spPr>
            <a:xfrm flipV="1">
              <a:off x="11565467" y="8026399"/>
              <a:ext cx="101599" cy="13546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30" name="Conexão Reta 29">
            <a:extLst>
              <a:ext uri="{FF2B5EF4-FFF2-40B4-BE49-F238E27FC236}">
                <a16:creationId xmlns:a16="http://schemas.microsoft.com/office/drawing/2014/main" id="{5B871762-2B7D-8DA0-E5F4-E9F78F6F3DB0}"/>
              </a:ext>
            </a:extLst>
          </p:cNvPr>
          <p:cNvCxnSpPr>
            <a:cxnSpLocks/>
          </p:cNvCxnSpPr>
          <p:nvPr userDrawn="1"/>
        </p:nvCxnSpPr>
        <p:spPr>
          <a:xfrm>
            <a:off x="13786346" y="3716935"/>
            <a:ext cx="1736661" cy="2"/>
          </a:xfrm>
          <a:prstGeom prst="line">
            <a:avLst/>
          </a:prstGeom>
          <a:ln w="1270000" cap="rnd">
            <a:solidFill>
              <a:schemeClr val="bg1"/>
            </a:solidFill>
            <a:tailEnd type="none" w="sm" len="sm"/>
          </a:ln>
        </p:spPr>
        <p:style>
          <a:lnRef idx="1">
            <a:schemeClr val="accent1"/>
          </a:lnRef>
          <a:fillRef idx="0">
            <a:schemeClr val="accent1"/>
          </a:fillRef>
          <a:effectRef idx="0">
            <a:schemeClr val="accent1"/>
          </a:effectRef>
          <a:fontRef idx="minor">
            <a:schemeClr val="tx1"/>
          </a:fontRef>
        </p:style>
      </p:cxnSp>
      <p:pic>
        <p:nvPicPr>
          <p:cNvPr id="29" name="Imagem 28">
            <a:extLst>
              <a:ext uri="{FF2B5EF4-FFF2-40B4-BE49-F238E27FC236}">
                <a16:creationId xmlns:a16="http://schemas.microsoft.com/office/drawing/2014/main" id="{87A1508D-1635-8A49-AE8A-464351C76C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579821" y="3082825"/>
            <a:ext cx="2189212" cy="1166619"/>
          </a:xfrm>
          <a:prstGeom prst="rect">
            <a:avLst/>
          </a:prstGeom>
        </p:spPr>
      </p:pic>
      <p:sp>
        <p:nvSpPr>
          <p:cNvPr id="2" name="Marcador de Posição do Texto 47">
            <a:extLst>
              <a:ext uri="{FF2B5EF4-FFF2-40B4-BE49-F238E27FC236}">
                <a16:creationId xmlns:a16="http://schemas.microsoft.com/office/drawing/2014/main" id="{170B21C1-77AC-E2AC-5F55-3341AE523FB0}"/>
              </a:ext>
            </a:extLst>
          </p:cNvPr>
          <p:cNvSpPr>
            <a:spLocks noGrp="1"/>
          </p:cNvSpPr>
          <p:nvPr>
            <p:ph type="body" sz="quarter" idx="24" hasCustomPrompt="1"/>
          </p:nvPr>
        </p:nvSpPr>
        <p:spPr>
          <a:xfrm>
            <a:off x="13252137" y="4829237"/>
            <a:ext cx="5875618" cy="290294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8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pic>
        <p:nvPicPr>
          <p:cNvPr id="5" name="Imagem 4">
            <a:extLst>
              <a:ext uri="{FF2B5EF4-FFF2-40B4-BE49-F238E27FC236}">
                <a16:creationId xmlns:a16="http://schemas.microsoft.com/office/drawing/2014/main" id="{10A0FFFE-A27A-D22C-D98E-3CEE7569B48E}"/>
              </a:ext>
            </a:extLst>
          </p:cNvPr>
          <p:cNvPicPr>
            <a:picLocks noChangeAspect="1"/>
          </p:cNvPicPr>
          <p:nvPr userDrawn="1"/>
        </p:nvPicPr>
        <p:blipFill>
          <a:blip r:embed="rId3">
            <a:extLst>
              <a:ext uri="{28A0092B-C50C-407E-A947-70E740481C1C}">
                <a14:useLocalDpi xmlns:a14="http://schemas.microsoft.com/office/drawing/2010/main" val="0"/>
              </a:ext>
            </a:extLst>
          </a:blip>
          <a:srcRect l="4093" t="59001" r="73557" b="4104"/>
          <a:stretch>
            <a:fillRect/>
          </a:stretch>
        </p:blipFill>
        <p:spPr>
          <a:xfrm>
            <a:off x="804958" y="2559272"/>
            <a:ext cx="3591264" cy="3333176"/>
          </a:xfrm>
          <a:prstGeom prst="rect">
            <a:avLst/>
          </a:prstGeom>
        </p:spPr>
      </p:pic>
      <p:sp>
        <p:nvSpPr>
          <p:cNvPr id="12" name="Forma Livre 11">
            <a:extLst>
              <a:ext uri="{FF2B5EF4-FFF2-40B4-BE49-F238E27FC236}">
                <a16:creationId xmlns:a16="http://schemas.microsoft.com/office/drawing/2014/main" id="{A894CF60-BD14-28DB-CFB1-1DB6F63E6995}"/>
              </a:ext>
            </a:extLst>
          </p:cNvPr>
          <p:cNvSpPr/>
          <p:nvPr userDrawn="1"/>
        </p:nvSpPr>
        <p:spPr>
          <a:xfrm rot="10800000">
            <a:off x="12605113" y="3408509"/>
            <a:ext cx="381623" cy="72084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20" name="Holder 2">
            <a:extLst>
              <a:ext uri="{FF2B5EF4-FFF2-40B4-BE49-F238E27FC236}">
                <a16:creationId xmlns:a16="http://schemas.microsoft.com/office/drawing/2014/main" id="{20B1E417-5CB0-196B-C224-495479451545}"/>
              </a:ext>
            </a:extLst>
          </p:cNvPr>
          <p:cNvSpPr>
            <a:spLocks noGrp="1"/>
          </p:cNvSpPr>
          <p:nvPr>
            <p:ph type="title"/>
          </p:nvPr>
        </p:nvSpPr>
        <p:spPr>
          <a:xfrm>
            <a:off x="1212849" y="1235075"/>
            <a:ext cx="12232218" cy="762000"/>
          </a:xfrm>
          <a:prstGeom prst="rect">
            <a:avLst/>
          </a:prstGeom>
        </p:spPr>
        <p:txBody>
          <a:bodyPr lIns="0" tIns="0" rIns="0" bIns="0"/>
          <a:lstStyle>
            <a:lvl1pPr>
              <a:defRPr sz="5101" b="1" i="0">
                <a:solidFill>
                  <a:srgbClr val="2C3583"/>
                </a:solidFill>
                <a:latin typeface="Arial"/>
                <a:cs typeface="Arial"/>
              </a:defRPr>
            </a:lvl1pPr>
          </a:lstStyle>
          <a:p>
            <a:endParaRPr lang="pt-PT"/>
          </a:p>
        </p:txBody>
      </p:sp>
    </p:spTree>
    <p:extLst>
      <p:ext uri="{BB962C8B-B14F-4D97-AF65-F5344CB8AC3E}">
        <p14:creationId xmlns:p14="http://schemas.microsoft.com/office/powerpoint/2010/main" val="2037265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8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6" name="Forma Livre 5">
            <a:extLst>
              <a:ext uri="{FF2B5EF4-FFF2-40B4-BE49-F238E27FC236}">
                <a16:creationId xmlns:a16="http://schemas.microsoft.com/office/drawing/2014/main" id="{D5616E87-A2CA-586D-A0D3-5CC63A292FB0}"/>
              </a:ext>
            </a:extLst>
          </p:cNvPr>
          <p:cNvSpPr/>
          <p:nvPr userDrawn="1"/>
        </p:nvSpPr>
        <p:spPr>
          <a:xfrm>
            <a:off x="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9" name="Retângulo Arredondado 18">
            <a:extLst>
              <a:ext uri="{FF2B5EF4-FFF2-40B4-BE49-F238E27FC236}">
                <a16:creationId xmlns:a16="http://schemas.microsoft.com/office/drawing/2014/main" id="{AA97166D-C5EE-3564-D751-F119CCC2534C}"/>
              </a:ext>
            </a:extLst>
          </p:cNvPr>
          <p:cNvSpPr/>
          <p:nvPr userDrawn="1"/>
        </p:nvSpPr>
        <p:spPr>
          <a:xfrm>
            <a:off x="1195387" y="3538657"/>
            <a:ext cx="17667413" cy="211601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cxnSp>
        <p:nvCxnSpPr>
          <p:cNvPr id="21" name="Conexão Reta 20">
            <a:extLst>
              <a:ext uri="{FF2B5EF4-FFF2-40B4-BE49-F238E27FC236}">
                <a16:creationId xmlns:a16="http://schemas.microsoft.com/office/drawing/2014/main" id="{F299D473-3985-8D61-475C-ED34CE7A2EC9}"/>
              </a:ext>
            </a:extLst>
          </p:cNvPr>
          <p:cNvCxnSpPr>
            <a:cxnSpLocks/>
          </p:cNvCxnSpPr>
          <p:nvPr userDrawn="1"/>
        </p:nvCxnSpPr>
        <p:spPr>
          <a:xfrm>
            <a:off x="2952381" y="3820056"/>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pic>
        <p:nvPicPr>
          <p:cNvPr id="4" name="Imagem 3">
            <a:extLst>
              <a:ext uri="{FF2B5EF4-FFF2-40B4-BE49-F238E27FC236}">
                <a16:creationId xmlns:a16="http://schemas.microsoft.com/office/drawing/2014/main" id="{37D95300-84CD-4E21-659E-3E1592F2F8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47913" y="3817788"/>
            <a:ext cx="1249552" cy="1271865"/>
          </a:xfrm>
          <a:prstGeom prst="rect">
            <a:avLst/>
          </a:prstGeom>
        </p:spPr>
      </p:pic>
      <p:pic>
        <p:nvPicPr>
          <p:cNvPr id="8" name="Imagem 7">
            <a:extLst>
              <a:ext uri="{FF2B5EF4-FFF2-40B4-BE49-F238E27FC236}">
                <a16:creationId xmlns:a16="http://schemas.microsoft.com/office/drawing/2014/main" id="{5238C44E-C7B7-0178-CACD-6D69631679D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78641" y="3824364"/>
            <a:ext cx="1249552" cy="1271865"/>
          </a:xfrm>
          <a:prstGeom prst="rect">
            <a:avLst/>
          </a:prstGeom>
        </p:spPr>
      </p:pic>
      <p:pic>
        <p:nvPicPr>
          <p:cNvPr id="10" name="Imagem 9">
            <a:extLst>
              <a:ext uri="{FF2B5EF4-FFF2-40B4-BE49-F238E27FC236}">
                <a16:creationId xmlns:a16="http://schemas.microsoft.com/office/drawing/2014/main" id="{E07C1864-4F57-89C0-7AD0-9350317FE06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124391" y="3760200"/>
            <a:ext cx="1249551" cy="1294178"/>
          </a:xfrm>
          <a:prstGeom prst="rect">
            <a:avLst/>
          </a:prstGeom>
        </p:spPr>
      </p:pic>
      <p:pic>
        <p:nvPicPr>
          <p:cNvPr id="12" name="Imagem 11">
            <a:extLst>
              <a:ext uri="{FF2B5EF4-FFF2-40B4-BE49-F238E27FC236}">
                <a16:creationId xmlns:a16="http://schemas.microsoft.com/office/drawing/2014/main" id="{8A8FB853-0E06-1F79-EFB2-8DAA9CCDF6B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175548" y="3824364"/>
            <a:ext cx="1249552" cy="1271865"/>
          </a:xfrm>
          <a:prstGeom prst="rect">
            <a:avLst/>
          </a:prstGeom>
        </p:spPr>
      </p:pic>
      <p:pic>
        <p:nvPicPr>
          <p:cNvPr id="14" name="Imagem 13">
            <a:extLst>
              <a:ext uri="{FF2B5EF4-FFF2-40B4-BE49-F238E27FC236}">
                <a16:creationId xmlns:a16="http://schemas.microsoft.com/office/drawing/2014/main" id="{3AAEA0A8-A03E-AC35-E5A3-0D72BD0D41C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473543" y="3830541"/>
            <a:ext cx="1249552" cy="1271865"/>
          </a:xfrm>
          <a:prstGeom prst="rect">
            <a:avLst/>
          </a:prstGeom>
        </p:spPr>
      </p:pic>
      <p:pic>
        <p:nvPicPr>
          <p:cNvPr id="18" name="Imagem 17">
            <a:extLst>
              <a:ext uri="{FF2B5EF4-FFF2-40B4-BE49-F238E27FC236}">
                <a16:creationId xmlns:a16="http://schemas.microsoft.com/office/drawing/2014/main" id="{52EF33B2-6549-6A9C-3280-95B5E3E845E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740608" y="3715644"/>
            <a:ext cx="1249552" cy="1316492"/>
          </a:xfrm>
          <a:prstGeom prst="rect">
            <a:avLst/>
          </a:prstGeom>
        </p:spPr>
      </p:pic>
      <p:pic>
        <p:nvPicPr>
          <p:cNvPr id="22" name="Imagem 21">
            <a:extLst>
              <a:ext uri="{FF2B5EF4-FFF2-40B4-BE49-F238E27FC236}">
                <a16:creationId xmlns:a16="http://schemas.microsoft.com/office/drawing/2014/main" id="{B2D62106-7109-4F93-7F21-58E23FE1A4B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143389" y="3651720"/>
            <a:ext cx="1249551" cy="1294178"/>
          </a:xfrm>
          <a:prstGeom prst="rect">
            <a:avLst/>
          </a:prstGeom>
        </p:spPr>
      </p:pic>
      <p:pic>
        <p:nvPicPr>
          <p:cNvPr id="23" name="Imagem 22">
            <a:extLst>
              <a:ext uri="{FF2B5EF4-FFF2-40B4-BE49-F238E27FC236}">
                <a16:creationId xmlns:a16="http://schemas.microsoft.com/office/drawing/2014/main" id="{28C6D68A-4D75-A2A6-C909-63B84E60B23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236795" y="3697141"/>
            <a:ext cx="1249551" cy="1294178"/>
          </a:xfrm>
          <a:prstGeom prst="rect">
            <a:avLst/>
          </a:prstGeom>
        </p:spPr>
      </p:pic>
      <p:pic>
        <p:nvPicPr>
          <p:cNvPr id="24" name="Imagem 23">
            <a:extLst>
              <a:ext uri="{FF2B5EF4-FFF2-40B4-BE49-F238E27FC236}">
                <a16:creationId xmlns:a16="http://schemas.microsoft.com/office/drawing/2014/main" id="{9EDE7068-6EAD-758F-BE17-4A65E11299D8}"/>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2664925" y="3763601"/>
            <a:ext cx="1249551" cy="1338805"/>
          </a:xfrm>
          <a:prstGeom prst="rect">
            <a:avLst/>
          </a:prstGeom>
        </p:spPr>
      </p:pic>
      <p:pic>
        <p:nvPicPr>
          <p:cNvPr id="33" name="Imagem 32">
            <a:extLst>
              <a:ext uri="{FF2B5EF4-FFF2-40B4-BE49-F238E27FC236}">
                <a16:creationId xmlns:a16="http://schemas.microsoft.com/office/drawing/2014/main" id="{91B9F795-860F-773B-EBD8-46AE1D1C5D9D}"/>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5675666" y="3580347"/>
            <a:ext cx="1249551" cy="1338805"/>
          </a:xfrm>
          <a:prstGeom prst="rect">
            <a:avLst/>
          </a:prstGeom>
        </p:spPr>
      </p:pic>
      <p:pic>
        <p:nvPicPr>
          <p:cNvPr id="35" name="Imagem 34">
            <a:extLst>
              <a:ext uri="{FF2B5EF4-FFF2-40B4-BE49-F238E27FC236}">
                <a16:creationId xmlns:a16="http://schemas.microsoft.com/office/drawing/2014/main" id="{6851EF51-A396-79FF-B421-9886692D607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179644" y="3664461"/>
            <a:ext cx="1249551" cy="1338805"/>
          </a:xfrm>
          <a:prstGeom prst="rect">
            <a:avLst/>
          </a:prstGeom>
        </p:spPr>
      </p:pic>
      <p:sp>
        <p:nvSpPr>
          <p:cNvPr id="62" name="TextBox 2">
            <a:extLst>
              <a:ext uri="{FF2B5EF4-FFF2-40B4-BE49-F238E27FC236}">
                <a16:creationId xmlns:a16="http://schemas.microsoft.com/office/drawing/2014/main" id="{6349486D-5208-A6A6-1EA0-ADC2DBA17785}"/>
              </a:ext>
            </a:extLst>
          </p:cNvPr>
          <p:cNvSpPr txBox="1"/>
          <p:nvPr userDrawn="1"/>
        </p:nvSpPr>
        <p:spPr>
          <a:xfrm>
            <a:off x="1543490" y="5165723"/>
            <a:ext cx="1159385" cy="306467"/>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Packaging</a:t>
            </a:r>
            <a:endParaRPr lang="en-GB">
              <a:solidFill>
                <a:schemeClr val="accent1">
                  <a:lumMod val="50000"/>
                </a:schemeClr>
              </a:solidFill>
              <a:latin typeface="+mn-lt"/>
            </a:endParaRPr>
          </a:p>
        </p:txBody>
      </p:sp>
      <p:sp>
        <p:nvSpPr>
          <p:cNvPr id="63" name="TextBox 30">
            <a:extLst>
              <a:ext uri="{FF2B5EF4-FFF2-40B4-BE49-F238E27FC236}">
                <a16:creationId xmlns:a16="http://schemas.microsoft.com/office/drawing/2014/main" id="{41147B6F-38E6-E80C-5727-307DFC9729A4}"/>
              </a:ext>
            </a:extLst>
          </p:cNvPr>
          <p:cNvSpPr txBox="1"/>
          <p:nvPr userDrawn="1"/>
        </p:nvSpPr>
        <p:spPr>
          <a:xfrm>
            <a:off x="3131011" y="5159839"/>
            <a:ext cx="1159385" cy="306467"/>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Textile</a:t>
            </a:r>
            <a:endParaRPr lang="en-GB" sz="1400">
              <a:solidFill>
                <a:schemeClr val="accent1">
                  <a:lumMod val="50000"/>
                </a:schemeClr>
              </a:solidFill>
              <a:latin typeface="+mn-lt"/>
            </a:endParaRPr>
          </a:p>
        </p:txBody>
      </p:sp>
      <p:sp>
        <p:nvSpPr>
          <p:cNvPr id="65" name="TextBox 34">
            <a:extLst>
              <a:ext uri="{FF2B5EF4-FFF2-40B4-BE49-F238E27FC236}">
                <a16:creationId xmlns:a16="http://schemas.microsoft.com/office/drawing/2014/main" id="{917897D9-502E-0C10-F5CF-38019F0BF77A}"/>
              </a:ext>
            </a:extLst>
          </p:cNvPr>
          <p:cNvSpPr txBox="1"/>
          <p:nvPr userDrawn="1"/>
        </p:nvSpPr>
        <p:spPr>
          <a:xfrm>
            <a:off x="4819771" y="5105899"/>
            <a:ext cx="1157059" cy="510778"/>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Cosmetic &amp; personal care</a:t>
            </a:r>
          </a:p>
        </p:txBody>
      </p:sp>
      <p:sp>
        <p:nvSpPr>
          <p:cNvPr id="66" name="TextBox 36">
            <a:extLst>
              <a:ext uri="{FF2B5EF4-FFF2-40B4-BE49-F238E27FC236}">
                <a16:creationId xmlns:a16="http://schemas.microsoft.com/office/drawing/2014/main" id="{1CE6D2DF-0948-4F4F-A6A9-528D727B3E62}"/>
              </a:ext>
            </a:extLst>
          </p:cNvPr>
          <p:cNvSpPr txBox="1"/>
          <p:nvPr userDrawn="1"/>
        </p:nvSpPr>
        <p:spPr>
          <a:xfrm>
            <a:off x="6526180" y="5207867"/>
            <a:ext cx="1232712" cy="306467"/>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Construction</a:t>
            </a:r>
          </a:p>
        </p:txBody>
      </p:sp>
      <p:sp>
        <p:nvSpPr>
          <p:cNvPr id="67" name="TextBox 38">
            <a:extLst>
              <a:ext uri="{FF2B5EF4-FFF2-40B4-BE49-F238E27FC236}">
                <a16:creationId xmlns:a16="http://schemas.microsoft.com/office/drawing/2014/main" id="{7B70508D-21D9-DC6D-7BB8-3B9BFDF1AA89}"/>
              </a:ext>
            </a:extLst>
          </p:cNvPr>
          <p:cNvSpPr txBox="1"/>
          <p:nvPr userDrawn="1"/>
        </p:nvSpPr>
        <p:spPr>
          <a:xfrm>
            <a:off x="7978501" y="5125620"/>
            <a:ext cx="1641325" cy="510778"/>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Bio-based polymers</a:t>
            </a:r>
          </a:p>
          <a:p>
            <a:pPr algn="ctr"/>
            <a:r>
              <a:rPr lang="en-GB" sz="1200">
                <a:solidFill>
                  <a:schemeClr val="accent1">
                    <a:lumMod val="50000"/>
                  </a:schemeClr>
                </a:solidFill>
                <a:latin typeface="+mn-lt"/>
              </a:rPr>
              <a:t>&amp; plastics</a:t>
            </a:r>
          </a:p>
        </p:txBody>
      </p:sp>
      <p:sp>
        <p:nvSpPr>
          <p:cNvPr id="68" name="TextBox 40">
            <a:extLst>
              <a:ext uri="{FF2B5EF4-FFF2-40B4-BE49-F238E27FC236}">
                <a16:creationId xmlns:a16="http://schemas.microsoft.com/office/drawing/2014/main" id="{087AB25F-4D81-FD31-8817-6FC1B08691EC}"/>
              </a:ext>
            </a:extLst>
          </p:cNvPr>
          <p:cNvSpPr txBox="1"/>
          <p:nvPr userDrawn="1"/>
        </p:nvSpPr>
        <p:spPr>
          <a:xfrm>
            <a:off x="9742846" y="5061527"/>
            <a:ext cx="1274420" cy="510778"/>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Food &amp; feed ingredients</a:t>
            </a:r>
          </a:p>
        </p:txBody>
      </p:sp>
      <p:sp>
        <p:nvSpPr>
          <p:cNvPr id="69" name="TextBox 42">
            <a:extLst>
              <a:ext uri="{FF2B5EF4-FFF2-40B4-BE49-F238E27FC236}">
                <a16:creationId xmlns:a16="http://schemas.microsoft.com/office/drawing/2014/main" id="{0F331123-75D6-D054-73C1-F3C024B16508}"/>
              </a:ext>
            </a:extLst>
          </p:cNvPr>
          <p:cNvSpPr txBox="1"/>
          <p:nvPr userDrawn="1"/>
        </p:nvSpPr>
        <p:spPr>
          <a:xfrm>
            <a:off x="11236795" y="5082767"/>
            <a:ext cx="1274420" cy="306467"/>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Automotive</a:t>
            </a:r>
          </a:p>
        </p:txBody>
      </p:sp>
      <p:sp>
        <p:nvSpPr>
          <p:cNvPr id="70" name="TextBox 44">
            <a:extLst>
              <a:ext uri="{FF2B5EF4-FFF2-40B4-BE49-F238E27FC236}">
                <a16:creationId xmlns:a16="http://schemas.microsoft.com/office/drawing/2014/main" id="{AD1C023D-43B0-806C-29CA-82B6E1C4C259}"/>
              </a:ext>
            </a:extLst>
          </p:cNvPr>
          <p:cNvSpPr txBox="1"/>
          <p:nvPr userDrawn="1"/>
        </p:nvSpPr>
        <p:spPr>
          <a:xfrm>
            <a:off x="12781627" y="5207867"/>
            <a:ext cx="1025686" cy="306467"/>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Plastics</a:t>
            </a:r>
          </a:p>
        </p:txBody>
      </p:sp>
      <p:sp>
        <p:nvSpPr>
          <p:cNvPr id="71" name="TextBox 46">
            <a:extLst>
              <a:ext uri="{FF2B5EF4-FFF2-40B4-BE49-F238E27FC236}">
                <a16:creationId xmlns:a16="http://schemas.microsoft.com/office/drawing/2014/main" id="{0A024E69-71D7-6697-2047-D60BDB6D35E1}"/>
              </a:ext>
            </a:extLst>
          </p:cNvPr>
          <p:cNvSpPr txBox="1"/>
          <p:nvPr userDrawn="1"/>
        </p:nvSpPr>
        <p:spPr>
          <a:xfrm>
            <a:off x="14293443" y="4975289"/>
            <a:ext cx="1025686" cy="510778"/>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Bio-based chemicals</a:t>
            </a:r>
          </a:p>
        </p:txBody>
      </p:sp>
      <p:sp>
        <p:nvSpPr>
          <p:cNvPr id="72" name="TextBox 48">
            <a:extLst>
              <a:ext uri="{FF2B5EF4-FFF2-40B4-BE49-F238E27FC236}">
                <a16:creationId xmlns:a16="http://schemas.microsoft.com/office/drawing/2014/main" id="{6FA08D22-E751-CF8E-963C-D8285A50107E}"/>
              </a:ext>
            </a:extLst>
          </p:cNvPr>
          <p:cNvSpPr txBox="1"/>
          <p:nvPr userDrawn="1"/>
        </p:nvSpPr>
        <p:spPr>
          <a:xfrm>
            <a:off x="15618305" y="5096229"/>
            <a:ext cx="1243893" cy="306467"/>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Agriculture</a:t>
            </a:r>
          </a:p>
        </p:txBody>
      </p:sp>
      <p:sp>
        <p:nvSpPr>
          <p:cNvPr id="73" name="TextBox 50">
            <a:extLst>
              <a:ext uri="{FF2B5EF4-FFF2-40B4-BE49-F238E27FC236}">
                <a16:creationId xmlns:a16="http://schemas.microsoft.com/office/drawing/2014/main" id="{2DEDC326-6CFB-A403-550F-71DBCC9D2C20}"/>
              </a:ext>
            </a:extLst>
          </p:cNvPr>
          <p:cNvSpPr txBox="1"/>
          <p:nvPr userDrawn="1"/>
        </p:nvSpPr>
        <p:spPr>
          <a:xfrm>
            <a:off x="17227149" y="5096229"/>
            <a:ext cx="1243893" cy="306467"/>
          </a:xfrm>
          <a:prstGeom prst="roundRect">
            <a:avLst/>
          </a:prstGeom>
          <a:noFill/>
          <a:ln>
            <a:noFill/>
          </a:ln>
        </p:spPr>
        <p:txBody>
          <a:bodyPr wrap="square" rtlCol="0" anchor="ctr">
            <a:spAutoFit/>
          </a:bodyPr>
          <a:lstStyle/>
          <a:p>
            <a:pPr algn="ctr"/>
            <a:r>
              <a:rPr lang="en-GB" sz="1200">
                <a:solidFill>
                  <a:schemeClr val="accent1">
                    <a:lumMod val="50000"/>
                  </a:schemeClr>
                </a:solidFill>
                <a:latin typeface="+mn-lt"/>
              </a:rPr>
              <a:t>Furniture</a:t>
            </a:r>
          </a:p>
        </p:txBody>
      </p:sp>
      <p:cxnSp>
        <p:nvCxnSpPr>
          <p:cNvPr id="95" name="Conexão Reta 94">
            <a:extLst>
              <a:ext uri="{FF2B5EF4-FFF2-40B4-BE49-F238E27FC236}">
                <a16:creationId xmlns:a16="http://schemas.microsoft.com/office/drawing/2014/main" id="{DFCFFAD7-9FD5-C15F-CC9C-9D3EF9457A95}"/>
              </a:ext>
            </a:extLst>
          </p:cNvPr>
          <p:cNvCxnSpPr>
            <a:cxnSpLocks/>
          </p:cNvCxnSpPr>
          <p:nvPr userDrawn="1"/>
        </p:nvCxnSpPr>
        <p:spPr>
          <a:xfrm>
            <a:off x="4567821" y="3817788"/>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96" name="Conexão Reta 95">
            <a:extLst>
              <a:ext uri="{FF2B5EF4-FFF2-40B4-BE49-F238E27FC236}">
                <a16:creationId xmlns:a16="http://schemas.microsoft.com/office/drawing/2014/main" id="{7C4C94CB-5405-83BB-7D6B-53A0834B2DC3}"/>
              </a:ext>
            </a:extLst>
          </p:cNvPr>
          <p:cNvCxnSpPr>
            <a:cxnSpLocks/>
          </p:cNvCxnSpPr>
          <p:nvPr userDrawn="1"/>
        </p:nvCxnSpPr>
        <p:spPr>
          <a:xfrm>
            <a:off x="6247807" y="3787079"/>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97" name="Conexão Reta 96">
            <a:extLst>
              <a:ext uri="{FF2B5EF4-FFF2-40B4-BE49-F238E27FC236}">
                <a16:creationId xmlns:a16="http://schemas.microsoft.com/office/drawing/2014/main" id="{DA3B98E1-DD89-1D6A-2178-13CCD927109B}"/>
              </a:ext>
            </a:extLst>
          </p:cNvPr>
          <p:cNvCxnSpPr>
            <a:cxnSpLocks/>
          </p:cNvCxnSpPr>
          <p:nvPr userDrawn="1"/>
        </p:nvCxnSpPr>
        <p:spPr>
          <a:xfrm>
            <a:off x="7906278" y="3787079"/>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98" name="Conexão Reta 97">
            <a:extLst>
              <a:ext uri="{FF2B5EF4-FFF2-40B4-BE49-F238E27FC236}">
                <a16:creationId xmlns:a16="http://schemas.microsoft.com/office/drawing/2014/main" id="{146D1AEF-521F-9508-A329-8D0B294E18EC}"/>
              </a:ext>
            </a:extLst>
          </p:cNvPr>
          <p:cNvCxnSpPr>
            <a:cxnSpLocks/>
          </p:cNvCxnSpPr>
          <p:nvPr userDrawn="1"/>
        </p:nvCxnSpPr>
        <p:spPr>
          <a:xfrm>
            <a:off x="9622799" y="3787078"/>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99" name="Conexão Reta 98">
            <a:extLst>
              <a:ext uri="{FF2B5EF4-FFF2-40B4-BE49-F238E27FC236}">
                <a16:creationId xmlns:a16="http://schemas.microsoft.com/office/drawing/2014/main" id="{2FDE52B4-5CFC-0573-DBDC-E596D3827C2C}"/>
              </a:ext>
            </a:extLst>
          </p:cNvPr>
          <p:cNvCxnSpPr>
            <a:cxnSpLocks/>
          </p:cNvCxnSpPr>
          <p:nvPr userDrawn="1"/>
        </p:nvCxnSpPr>
        <p:spPr>
          <a:xfrm>
            <a:off x="11127090" y="3787078"/>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100" name="Conexão Reta 99">
            <a:extLst>
              <a:ext uri="{FF2B5EF4-FFF2-40B4-BE49-F238E27FC236}">
                <a16:creationId xmlns:a16="http://schemas.microsoft.com/office/drawing/2014/main" id="{BDB6CCF0-20DF-39C2-27F4-5D922E4FBA6C}"/>
              </a:ext>
            </a:extLst>
          </p:cNvPr>
          <p:cNvCxnSpPr>
            <a:cxnSpLocks/>
          </p:cNvCxnSpPr>
          <p:nvPr userDrawn="1"/>
        </p:nvCxnSpPr>
        <p:spPr>
          <a:xfrm>
            <a:off x="12640056" y="3787077"/>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101" name="Conexão Reta 100">
            <a:extLst>
              <a:ext uri="{FF2B5EF4-FFF2-40B4-BE49-F238E27FC236}">
                <a16:creationId xmlns:a16="http://schemas.microsoft.com/office/drawing/2014/main" id="{A9183833-2173-8D08-8D6C-80210611A7AF}"/>
              </a:ext>
            </a:extLst>
          </p:cNvPr>
          <p:cNvCxnSpPr>
            <a:cxnSpLocks/>
          </p:cNvCxnSpPr>
          <p:nvPr userDrawn="1"/>
        </p:nvCxnSpPr>
        <p:spPr>
          <a:xfrm>
            <a:off x="14035611" y="3760200"/>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102" name="Conexão Reta 101">
            <a:extLst>
              <a:ext uri="{FF2B5EF4-FFF2-40B4-BE49-F238E27FC236}">
                <a16:creationId xmlns:a16="http://schemas.microsoft.com/office/drawing/2014/main" id="{894A79DF-C3E9-B6FD-36AD-A6141BFE72D2}"/>
              </a:ext>
            </a:extLst>
          </p:cNvPr>
          <p:cNvCxnSpPr>
            <a:cxnSpLocks/>
          </p:cNvCxnSpPr>
          <p:nvPr userDrawn="1"/>
        </p:nvCxnSpPr>
        <p:spPr>
          <a:xfrm>
            <a:off x="15547245" y="3787077"/>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cxnSp>
        <p:nvCxnSpPr>
          <p:cNvPr id="103" name="Conexão Reta 102">
            <a:extLst>
              <a:ext uri="{FF2B5EF4-FFF2-40B4-BE49-F238E27FC236}">
                <a16:creationId xmlns:a16="http://schemas.microsoft.com/office/drawing/2014/main" id="{24A6BA92-6090-CD35-CF52-D1EF07569F72}"/>
              </a:ext>
            </a:extLst>
          </p:cNvPr>
          <p:cNvCxnSpPr>
            <a:cxnSpLocks/>
          </p:cNvCxnSpPr>
          <p:nvPr userDrawn="1"/>
        </p:nvCxnSpPr>
        <p:spPr>
          <a:xfrm>
            <a:off x="17044351" y="3758579"/>
            <a:ext cx="0" cy="1525993"/>
          </a:xfrm>
          <a:prstGeom prst="line">
            <a:avLst/>
          </a:prstGeom>
          <a:ln w="9525">
            <a:solidFill>
              <a:srgbClr val="1E4468"/>
            </a:solidFill>
          </a:ln>
        </p:spPr>
        <p:style>
          <a:lnRef idx="1">
            <a:schemeClr val="accent1"/>
          </a:lnRef>
          <a:fillRef idx="0">
            <a:schemeClr val="accent1"/>
          </a:fillRef>
          <a:effectRef idx="0">
            <a:schemeClr val="accent1"/>
          </a:effectRef>
          <a:fontRef idx="minor">
            <a:schemeClr val="tx1"/>
          </a:fontRef>
        </p:style>
      </p:cxnSp>
      <p:sp>
        <p:nvSpPr>
          <p:cNvPr id="25" name="Retângulo Arredondado 24">
            <a:extLst>
              <a:ext uri="{FF2B5EF4-FFF2-40B4-BE49-F238E27FC236}">
                <a16:creationId xmlns:a16="http://schemas.microsoft.com/office/drawing/2014/main" id="{F712814A-28F4-7C57-37A3-5AABF114D69C}"/>
              </a:ext>
            </a:extLst>
          </p:cNvPr>
          <p:cNvSpPr/>
          <p:nvPr userDrawn="1"/>
        </p:nvSpPr>
        <p:spPr>
          <a:xfrm>
            <a:off x="1208617" y="5862918"/>
            <a:ext cx="17690042" cy="496799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Atraso 18">
            <a:extLst>
              <a:ext uri="{FF2B5EF4-FFF2-40B4-BE49-F238E27FC236}">
                <a16:creationId xmlns:a16="http://schemas.microsoft.com/office/drawing/2014/main" id="{37965718-F61B-4EBA-15E2-C7E0A1B0DEED}"/>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7" name="Holder 6">
            <a:extLst>
              <a:ext uri="{FF2B5EF4-FFF2-40B4-BE49-F238E27FC236}">
                <a16:creationId xmlns:a16="http://schemas.microsoft.com/office/drawing/2014/main" id="{4F98A66E-47A6-09FC-4397-D7222361809A}"/>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sp>
        <p:nvSpPr>
          <p:cNvPr id="28" name="Marcador de Posição da Imagem 62">
            <a:extLst>
              <a:ext uri="{FF2B5EF4-FFF2-40B4-BE49-F238E27FC236}">
                <a16:creationId xmlns:a16="http://schemas.microsoft.com/office/drawing/2014/main" id="{0C3251D0-3A20-C7F1-D1E1-F2A4E532705B}"/>
              </a:ext>
            </a:extLst>
          </p:cNvPr>
          <p:cNvSpPr>
            <a:spLocks noGrp="1"/>
          </p:cNvSpPr>
          <p:nvPr>
            <p:ph type="pic" sz="quarter" idx="35"/>
          </p:nvPr>
        </p:nvSpPr>
        <p:spPr>
          <a:xfrm>
            <a:off x="5004263" y="6140962"/>
            <a:ext cx="2826871" cy="1127561"/>
          </a:xfrm>
          <a:prstGeom prst="rect">
            <a:avLst/>
          </a:prstGeom>
        </p:spPr>
        <p:txBody>
          <a:bodyPr/>
          <a:lstStyle/>
          <a:p>
            <a:endParaRPr lang="pt-PT"/>
          </a:p>
        </p:txBody>
      </p:sp>
      <p:sp>
        <p:nvSpPr>
          <p:cNvPr id="17" name="Marcador de Posição do Texto 47">
            <a:extLst>
              <a:ext uri="{FF2B5EF4-FFF2-40B4-BE49-F238E27FC236}">
                <a16:creationId xmlns:a16="http://schemas.microsoft.com/office/drawing/2014/main" id="{296ECE75-2594-E135-9279-4D71B675F4EA}"/>
              </a:ext>
            </a:extLst>
          </p:cNvPr>
          <p:cNvSpPr>
            <a:spLocks noGrp="1"/>
          </p:cNvSpPr>
          <p:nvPr>
            <p:ph type="body" sz="quarter" idx="14" hasCustomPrompt="1"/>
          </p:nvPr>
        </p:nvSpPr>
        <p:spPr>
          <a:xfrm>
            <a:off x="4977405" y="7583215"/>
            <a:ext cx="9545419" cy="1268352"/>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30" name="Conexão Reta 29">
            <a:extLst>
              <a:ext uri="{FF2B5EF4-FFF2-40B4-BE49-F238E27FC236}">
                <a16:creationId xmlns:a16="http://schemas.microsoft.com/office/drawing/2014/main" id="{B11C298D-8D32-CAC6-A709-26309C8EC210}"/>
              </a:ext>
            </a:extLst>
          </p:cNvPr>
          <p:cNvCxnSpPr/>
          <p:nvPr userDrawn="1"/>
        </p:nvCxnSpPr>
        <p:spPr>
          <a:xfrm>
            <a:off x="4948518" y="9172132"/>
            <a:ext cx="9628094" cy="0"/>
          </a:xfrm>
          <a:prstGeom prst="line">
            <a:avLst/>
          </a:prstGeom>
          <a:ln w="19050">
            <a:solidFill>
              <a:srgbClr val="60BE7A"/>
            </a:solidFill>
          </a:ln>
        </p:spPr>
        <p:style>
          <a:lnRef idx="1">
            <a:schemeClr val="accent1"/>
          </a:lnRef>
          <a:fillRef idx="0">
            <a:schemeClr val="accent1"/>
          </a:fillRef>
          <a:effectRef idx="0">
            <a:schemeClr val="accent1"/>
          </a:effectRef>
          <a:fontRef idx="minor">
            <a:schemeClr val="tx1"/>
          </a:fontRef>
        </p:style>
      </p:cxnSp>
      <p:sp>
        <p:nvSpPr>
          <p:cNvPr id="31" name="Marcador de Posição do Texto 47">
            <a:extLst>
              <a:ext uri="{FF2B5EF4-FFF2-40B4-BE49-F238E27FC236}">
                <a16:creationId xmlns:a16="http://schemas.microsoft.com/office/drawing/2014/main" id="{FE241F67-F69C-3043-7738-C32D4AF2F216}"/>
              </a:ext>
            </a:extLst>
          </p:cNvPr>
          <p:cNvSpPr>
            <a:spLocks noGrp="1"/>
          </p:cNvSpPr>
          <p:nvPr>
            <p:ph type="body" sz="quarter" idx="36" hasCustomPrompt="1"/>
          </p:nvPr>
        </p:nvSpPr>
        <p:spPr>
          <a:xfrm>
            <a:off x="5004299" y="9497852"/>
            <a:ext cx="4803089" cy="750046"/>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1" i="0">
                <a:solidFill>
                  <a:srgbClr val="60BE7A"/>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2" name="Marcador de Posição do Texto 47">
            <a:extLst>
              <a:ext uri="{FF2B5EF4-FFF2-40B4-BE49-F238E27FC236}">
                <a16:creationId xmlns:a16="http://schemas.microsoft.com/office/drawing/2014/main" id="{FB6DCAF3-8FF1-BD85-3CA0-E5A9B5700EF2}"/>
              </a:ext>
            </a:extLst>
          </p:cNvPr>
          <p:cNvSpPr>
            <a:spLocks noGrp="1"/>
          </p:cNvSpPr>
          <p:nvPr>
            <p:ph type="body" sz="quarter" idx="37" hasCustomPrompt="1"/>
          </p:nvPr>
        </p:nvSpPr>
        <p:spPr>
          <a:xfrm>
            <a:off x="10089496" y="9506816"/>
            <a:ext cx="4451257" cy="750046"/>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1" i="0">
                <a:solidFill>
                  <a:srgbClr val="60BE7A"/>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4" name="Marcador de Posição da Imagem 62">
            <a:extLst>
              <a:ext uri="{FF2B5EF4-FFF2-40B4-BE49-F238E27FC236}">
                <a16:creationId xmlns:a16="http://schemas.microsoft.com/office/drawing/2014/main" id="{33DE212D-77F9-A98C-91BC-527B171173A3}"/>
              </a:ext>
            </a:extLst>
          </p:cNvPr>
          <p:cNvSpPr>
            <a:spLocks noGrp="1"/>
          </p:cNvSpPr>
          <p:nvPr>
            <p:ph type="pic" sz="quarter" idx="28"/>
          </p:nvPr>
        </p:nvSpPr>
        <p:spPr>
          <a:xfrm>
            <a:off x="15834714" y="7846113"/>
            <a:ext cx="2221563" cy="1817839"/>
          </a:xfrm>
          <a:prstGeom prst="rect">
            <a:avLst/>
          </a:prstGeom>
        </p:spPr>
        <p:txBody>
          <a:bodyPr/>
          <a:lstStyle/>
          <a:p>
            <a:endParaRPr lang="pt-PT"/>
          </a:p>
        </p:txBody>
      </p:sp>
      <p:sp>
        <p:nvSpPr>
          <p:cNvPr id="36" name="Marcador de Posição do Texto 47">
            <a:extLst>
              <a:ext uri="{FF2B5EF4-FFF2-40B4-BE49-F238E27FC236}">
                <a16:creationId xmlns:a16="http://schemas.microsoft.com/office/drawing/2014/main" id="{9AF5D43E-33EB-0D7E-0AD1-0D996934256B}"/>
              </a:ext>
            </a:extLst>
          </p:cNvPr>
          <p:cNvSpPr>
            <a:spLocks noGrp="1"/>
          </p:cNvSpPr>
          <p:nvPr>
            <p:ph type="body" sz="quarter" idx="38" hasCustomPrompt="1"/>
          </p:nvPr>
        </p:nvSpPr>
        <p:spPr>
          <a:xfrm>
            <a:off x="15277852" y="6977532"/>
            <a:ext cx="3350807" cy="481104"/>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7" name="Marcador de Posição do Texto 47">
            <a:extLst>
              <a:ext uri="{FF2B5EF4-FFF2-40B4-BE49-F238E27FC236}">
                <a16:creationId xmlns:a16="http://schemas.microsoft.com/office/drawing/2014/main" id="{CB9F7D3A-4A62-2D7D-0E7B-DAB9D4910641}"/>
              </a:ext>
            </a:extLst>
          </p:cNvPr>
          <p:cNvSpPr>
            <a:spLocks noGrp="1"/>
          </p:cNvSpPr>
          <p:nvPr>
            <p:ph type="body" sz="quarter" idx="39" hasCustomPrompt="1"/>
          </p:nvPr>
        </p:nvSpPr>
        <p:spPr>
          <a:xfrm>
            <a:off x="1739910" y="9528555"/>
            <a:ext cx="2485249" cy="687500"/>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9" name="Oval 8">
            <a:extLst>
              <a:ext uri="{FF2B5EF4-FFF2-40B4-BE49-F238E27FC236}">
                <a16:creationId xmlns:a16="http://schemas.microsoft.com/office/drawing/2014/main" id="{86E07D20-0BEA-636F-171B-8A8D4513A10A}"/>
              </a:ext>
            </a:extLst>
          </p:cNvPr>
          <p:cNvSpPr/>
          <p:nvPr userDrawn="1"/>
        </p:nvSpPr>
        <p:spPr>
          <a:xfrm>
            <a:off x="2133896" y="7506403"/>
            <a:ext cx="1712889" cy="1705336"/>
          </a:xfrm>
          <a:prstGeom prst="ellipse">
            <a:avLst/>
          </a:prstGeom>
          <a:solidFill>
            <a:srgbClr val="B2D0EC"/>
          </a:solidFill>
          <a:ln w="22225">
            <a:solidFill>
              <a:srgbClr val="B2D0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cxnSp>
        <p:nvCxnSpPr>
          <p:cNvPr id="2" name="Conexão Reta 1">
            <a:extLst>
              <a:ext uri="{FF2B5EF4-FFF2-40B4-BE49-F238E27FC236}">
                <a16:creationId xmlns:a16="http://schemas.microsoft.com/office/drawing/2014/main" id="{F39802CB-D0A4-5D28-EE21-34D7F1B9EADB}"/>
              </a:ext>
            </a:extLst>
          </p:cNvPr>
          <p:cNvCxnSpPr>
            <a:cxnSpLocks/>
          </p:cNvCxnSpPr>
          <p:nvPr userDrawn="1"/>
        </p:nvCxnSpPr>
        <p:spPr>
          <a:xfrm>
            <a:off x="1893741" y="6577534"/>
            <a:ext cx="2126466" cy="0"/>
          </a:xfrm>
          <a:prstGeom prst="line">
            <a:avLst/>
          </a:prstGeom>
          <a:ln w="6350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7" name="Marcador de Posição do Texto 47">
            <a:extLst>
              <a:ext uri="{FF2B5EF4-FFF2-40B4-BE49-F238E27FC236}">
                <a16:creationId xmlns:a16="http://schemas.microsoft.com/office/drawing/2014/main" id="{FB3DED14-CF89-E788-A523-81E2F46F79F3}"/>
              </a:ext>
            </a:extLst>
          </p:cNvPr>
          <p:cNvSpPr>
            <a:spLocks noGrp="1"/>
          </p:cNvSpPr>
          <p:nvPr>
            <p:ph type="body" sz="quarter" idx="34" hasCustomPrompt="1"/>
          </p:nvPr>
        </p:nvSpPr>
        <p:spPr>
          <a:xfrm>
            <a:off x="1753747" y="6388398"/>
            <a:ext cx="2502943" cy="45383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2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13" name="Conexão Reta 12">
            <a:extLst>
              <a:ext uri="{FF2B5EF4-FFF2-40B4-BE49-F238E27FC236}">
                <a16:creationId xmlns:a16="http://schemas.microsoft.com/office/drawing/2014/main" id="{5A1151D5-9E88-F6EB-B4FE-F3B8F9A11B24}"/>
              </a:ext>
            </a:extLst>
          </p:cNvPr>
          <p:cNvCxnSpPr>
            <a:cxnSpLocks/>
          </p:cNvCxnSpPr>
          <p:nvPr userDrawn="1"/>
        </p:nvCxnSpPr>
        <p:spPr>
          <a:xfrm>
            <a:off x="1715065" y="2977741"/>
            <a:ext cx="2841169"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sp>
        <p:nvSpPr>
          <p:cNvPr id="11" name="Marcador de Posição do Texto 47">
            <a:extLst>
              <a:ext uri="{FF2B5EF4-FFF2-40B4-BE49-F238E27FC236}">
                <a16:creationId xmlns:a16="http://schemas.microsoft.com/office/drawing/2014/main" id="{B59E3980-8F11-05AB-BD99-53E45FCA794D}"/>
              </a:ext>
            </a:extLst>
          </p:cNvPr>
          <p:cNvSpPr>
            <a:spLocks noGrp="1"/>
          </p:cNvSpPr>
          <p:nvPr>
            <p:ph type="body" sz="quarter" idx="33" hasCustomPrompt="1"/>
          </p:nvPr>
        </p:nvSpPr>
        <p:spPr>
          <a:xfrm>
            <a:off x="1663791" y="2755482"/>
            <a:ext cx="2908209" cy="456843"/>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2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8" name="Forma Livre 37">
            <a:extLst>
              <a:ext uri="{FF2B5EF4-FFF2-40B4-BE49-F238E27FC236}">
                <a16:creationId xmlns:a16="http://schemas.microsoft.com/office/drawing/2014/main" id="{1FF90077-5288-B902-8B31-3D9ACA8BD37F}"/>
              </a:ext>
            </a:extLst>
          </p:cNvPr>
          <p:cNvSpPr/>
          <p:nvPr userDrawn="1"/>
        </p:nvSpPr>
        <p:spPr>
          <a:xfrm>
            <a:off x="4456388" y="6290441"/>
            <a:ext cx="280682" cy="530177"/>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cxnSp>
        <p:nvCxnSpPr>
          <p:cNvPr id="39" name="Conexão Reta 38">
            <a:extLst>
              <a:ext uri="{FF2B5EF4-FFF2-40B4-BE49-F238E27FC236}">
                <a16:creationId xmlns:a16="http://schemas.microsoft.com/office/drawing/2014/main" id="{E9FF440A-66DB-F229-54DA-86CEDDBFEC49}"/>
              </a:ext>
            </a:extLst>
          </p:cNvPr>
          <p:cNvCxnSpPr>
            <a:cxnSpLocks/>
          </p:cNvCxnSpPr>
          <p:nvPr userDrawn="1"/>
        </p:nvCxnSpPr>
        <p:spPr>
          <a:xfrm>
            <a:off x="1229096" y="1897413"/>
            <a:ext cx="13648267"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chemeClr val="bg1"/>
                </a:solidFill>
                <a:latin typeface="Arial"/>
                <a:cs typeface="Arial"/>
              </a:defRPr>
            </a:lvl1pPr>
          </a:lstStyle>
          <a:p>
            <a:r>
              <a:rPr lang="pt-PT" err="1"/>
              <a:t>Heading</a:t>
            </a:r>
            <a:r>
              <a:rPr lang="pt-PT"/>
              <a:t> </a:t>
            </a:r>
            <a:r>
              <a:rPr lang="pt-PT" err="1"/>
              <a:t>Here</a:t>
            </a:r>
            <a:endParaRPr lang="pt-PT"/>
          </a:p>
        </p:txBody>
      </p:sp>
      <p:cxnSp>
        <p:nvCxnSpPr>
          <p:cNvPr id="40" name="Conexão Reta 39">
            <a:extLst>
              <a:ext uri="{FF2B5EF4-FFF2-40B4-BE49-F238E27FC236}">
                <a16:creationId xmlns:a16="http://schemas.microsoft.com/office/drawing/2014/main" id="{AB241FA2-9305-62BF-C1FC-B0ED0AB1A35A}"/>
              </a:ext>
            </a:extLst>
          </p:cNvPr>
          <p:cNvCxnSpPr/>
          <p:nvPr userDrawn="1"/>
        </p:nvCxnSpPr>
        <p:spPr>
          <a:xfrm>
            <a:off x="4959028" y="7353842"/>
            <a:ext cx="9628094" cy="0"/>
          </a:xfrm>
          <a:prstGeom prst="line">
            <a:avLst/>
          </a:prstGeom>
          <a:ln w="19050">
            <a:solidFill>
              <a:srgbClr val="60BE7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33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4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2" name="Imagem 1">
            <a:extLst>
              <a:ext uri="{FF2B5EF4-FFF2-40B4-BE49-F238E27FC236}">
                <a16:creationId xmlns:a16="http://schemas.microsoft.com/office/drawing/2014/main" id="{E233A1F9-5EAE-4FAF-3231-49B917718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30" y="11737"/>
            <a:ext cx="20104811" cy="11308953"/>
          </a:xfrm>
          <a:prstGeom prst="rect">
            <a:avLst/>
          </a:prstGeom>
        </p:spPr>
      </p:pic>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15" name="Atraso 18">
            <a:extLst>
              <a:ext uri="{FF2B5EF4-FFF2-40B4-BE49-F238E27FC236}">
                <a16:creationId xmlns:a16="http://schemas.microsoft.com/office/drawing/2014/main" id="{37965718-F61B-4EBA-15E2-C7E0A1B0DEED}"/>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6" name="Forma Livre 5">
            <a:extLst>
              <a:ext uri="{FF2B5EF4-FFF2-40B4-BE49-F238E27FC236}">
                <a16:creationId xmlns:a16="http://schemas.microsoft.com/office/drawing/2014/main" id="{D5616E87-A2CA-586D-A0D3-5CC63A292FB0}"/>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7" name="Holder 6">
            <a:extLst>
              <a:ext uri="{FF2B5EF4-FFF2-40B4-BE49-F238E27FC236}">
                <a16:creationId xmlns:a16="http://schemas.microsoft.com/office/drawing/2014/main" id="{4F98A66E-47A6-09FC-4397-D7222361809A}"/>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cxnSp>
        <p:nvCxnSpPr>
          <p:cNvPr id="3" name="Conexão Reta 2">
            <a:extLst>
              <a:ext uri="{FF2B5EF4-FFF2-40B4-BE49-F238E27FC236}">
                <a16:creationId xmlns:a16="http://schemas.microsoft.com/office/drawing/2014/main" id="{9C09631C-666A-3B0B-B357-2A3789085E13}"/>
              </a:ext>
            </a:extLst>
          </p:cNvPr>
          <p:cNvCxnSpPr>
            <a:cxnSpLocks/>
          </p:cNvCxnSpPr>
          <p:nvPr userDrawn="1"/>
        </p:nvCxnSpPr>
        <p:spPr>
          <a:xfrm>
            <a:off x="1229096" y="1897413"/>
            <a:ext cx="7735290"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sp>
        <p:nvSpPr>
          <p:cNvPr id="10" name="Marcador de Posição da Imagem 15">
            <a:extLst>
              <a:ext uri="{FF2B5EF4-FFF2-40B4-BE49-F238E27FC236}">
                <a16:creationId xmlns:a16="http://schemas.microsoft.com/office/drawing/2014/main" id="{41CCA885-BB03-D0A1-04F1-BE5D1FABBF2E}"/>
              </a:ext>
            </a:extLst>
          </p:cNvPr>
          <p:cNvSpPr>
            <a:spLocks noGrp="1"/>
          </p:cNvSpPr>
          <p:nvPr>
            <p:ph type="pic" sz="quarter" idx="11"/>
          </p:nvPr>
        </p:nvSpPr>
        <p:spPr>
          <a:xfrm>
            <a:off x="290864" y="2854829"/>
            <a:ext cx="6976063" cy="7042655"/>
          </a:xfrm>
          <a:prstGeom prst="flowChartDelay">
            <a:avLst/>
          </a:prstGeom>
        </p:spPr>
        <p:txBody>
          <a:bodyPr/>
          <a:lstStyle/>
          <a:p>
            <a:endParaRPr lang="pt-PT"/>
          </a:p>
        </p:txBody>
      </p:sp>
      <p:grpSp>
        <p:nvGrpSpPr>
          <p:cNvPr id="25" name="Agrupar 24">
            <a:extLst>
              <a:ext uri="{FF2B5EF4-FFF2-40B4-BE49-F238E27FC236}">
                <a16:creationId xmlns:a16="http://schemas.microsoft.com/office/drawing/2014/main" id="{FB7B84E6-404F-6382-AD5D-B22EAA390D02}"/>
              </a:ext>
            </a:extLst>
          </p:cNvPr>
          <p:cNvGrpSpPr/>
          <p:nvPr userDrawn="1"/>
        </p:nvGrpSpPr>
        <p:grpSpPr>
          <a:xfrm>
            <a:off x="8059383" y="2971532"/>
            <a:ext cx="672540" cy="787667"/>
            <a:chOff x="9160048" y="4292332"/>
            <a:chExt cx="842559" cy="986790"/>
          </a:xfrm>
        </p:grpSpPr>
        <p:sp>
          <p:nvSpPr>
            <p:cNvPr id="5" name="Forma Livre 4">
              <a:extLst>
                <a:ext uri="{FF2B5EF4-FFF2-40B4-BE49-F238E27FC236}">
                  <a16:creationId xmlns:a16="http://schemas.microsoft.com/office/drawing/2014/main" id="{DFC5E54B-6E70-8FC1-A031-633FBDA6CE41}"/>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1" name="Forma Livre 10">
              <a:extLst>
                <a:ext uri="{FF2B5EF4-FFF2-40B4-BE49-F238E27FC236}">
                  <a16:creationId xmlns:a16="http://schemas.microsoft.com/office/drawing/2014/main" id="{AA691518-1913-4A46-4253-87CE1E3769A1}"/>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26" name="Agrupar 25">
            <a:extLst>
              <a:ext uri="{FF2B5EF4-FFF2-40B4-BE49-F238E27FC236}">
                <a16:creationId xmlns:a16="http://schemas.microsoft.com/office/drawing/2014/main" id="{9CC0C21E-8620-DAED-EED0-CABC45E5F27E}"/>
              </a:ext>
            </a:extLst>
          </p:cNvPr>
          <p:cNvGrpSpPr/>
          <p:nvPr userDrawn="1"/>
        </p:nvGrpSpPr>
        <p:grpSpPr>
          <a:xfrm>
            <a:off x="8110183" y="3923917"/>
            <a:ext cx="672540" cy="787667"/>
            <a:chOff x="9160048" y="4292332"/>
            <a:chExt cx="842559" cy="986790"/>
          </a:xfrm>
        </p:grpSpPr>
        <p:sp>
          <p:nvSpPr>
            <p:cNvPr id="27" name="Forma Livre 26">
              <a:extLst>
                <a:ext uri="{FF2B5EF4-FFF2-40B4-BE49-F238E27FC236}">
                  <a16:creationId xmlns:a16="http://schemas.microsoft.com/office/drawing/2014/main" id="{6E7902F3-464C-1ED0-A7F6-00641477F750}"/>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28" name="Forma Livre 27">
              <a:extLst>
                <a:ext uri="{FF2B5EF4-FFF2-40B4-BE49-F238E27FC236}">
                  <a16:creationId xmlns:a16="http://schemas.microsoft.com/office/drawing/2014/main" id="{126F3CC1-ABCA-BA93-3E20-4F68E6DE8E4A}"/>
                </a:ext>
              </a:extLst>
            </p:cNvPr>
            <p:cNvSpPr/>
            <p:nvPr userDrawn="1"/>
          </p:nvSpPr>
          <p:spPr>
            <a:xfrm>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29" name="Agrupar 28">
            <a:extLst>
              <a:ext uri="{FF2B5EF4-FFF2-40B4-BE49-F238E27FC236}">
                <a16:creationId xmlns:a16="http://schemas.microsoft.com/office/drawing/2014/main" id="{C750807C-5F4D-84E0-2B54-CE081BACD083}"/>
              </a:ext>
            </a:extLst>
          </p:cNvPr>
          <p:cNvGrpSpPr/>
          <p:nvPr userDrawn="1"/>
        </p:nvGrpSpPr>
        <p:grpSpPr>
          <a:xfrm>
            <a:off x="8127117" y="4893234"/>
            <a:ext cx="672540" cy="787667"/>
            <a:chOff x="9160048" y="4292332"/>
            <a:chExt cx="842559" cy="986790"/>
          </a:xfrm>
        </p:grpSpPr>
        <p:sp>
          <p:nvSpPr>
            <p:cNvPr id="30" name="Forma Livre 29">
              <a:extLst>
                <a:ext uri="{FF2B5EF4-FFF2-40B4-BE49-F238E27FC236}">
                  <a16:creationId xmlns:a16="http://schemas.microsoft.com/office/drawing/2014/main" id="{0FFDE6E6-889C-097D-ED08-322CA6E18214}"/>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1" name="Forma Livre 30">
              <a:extLst>
                <a:ext uri="{FF2B5EF4-FFF2-40B4-BE49-F238E27FC236}">
                  <a16:creationId xmlns:a16="http://schemas.microsoft.com/office/drawing/2014/main" id="{C213AB4C-C09C-C161-86E8-B1B31796751A}"/>
                </a:ext>
              </a:extLst>
            </p:cNvPr>
            <p:cNvSpPr/>
            <p:nvPr userDrawn="1"/>
          </p:nvSpPr>
          <p:spPr>
            <a:xfrm>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sp>
        <p:nvSpPr>
          <p:cNvPr id="32" name="Marcador de Posição do Texto 47">
            <a:extLst>
              <a:ext uri="{FF2B5EF4-FFF2-40B4-BE49-F238E27FC236}">
                <a16:creationId xmlns:a16="http://schemas.microsoft.com/office/drawing/2014/main" id="{503B2EFC-02F1-3753-C298-B23E4739711F}"/>
              </a:ext>
            </a:extLst>
          </p:cNvPr>
          <p:cNvSpPr>
            <a:spLocks noGrp="1"/>
          </p:cNvSpPr>
          <p:nvPr>
            <p:ph type="body" sz="quarter" idx="21" hasCustomPrompt="1"/>
          </p:nvPr>
        </p:nvSpPr>
        <p:spPr>
          <a:xfrm>
            <a:off x="7616871" y="8096775"/>
            <a:ext cx="5022260" cy="2269067"/>
          </a:xfrm>
          <a:prstGeom prst="rect">
            <a:avLst/>
          </a:prstGeom>
        </p:spPr>
        <p:txBody>
          <a:bodyPr/>
          <a:lstStyle>
            <a:lvl1pPr marL="342900" marR="0" indent="-342900" defTabSz="914430" eaLnBrk="1" fontAlgn="auto" latinLnBrk="0" hangingPunct="1">
              <a:lnSpc>
                <a:spcPct val="100000"/>
              </a:lnSpc>
              <a:spcBef>
                <a:spcPts val="0"/>
              </a:spcBef>
              <a:spcAft>
                <a:spcPts val="0"/>
              </a:spcAft>
              <a:buClrTx/>
              <a:buSzTx/>
              <a:buFont typeface="Arial" panose="020B0604020202020204" pitchFamily="34" charset="0"/>
              <a:buChar char="•"/>
              <a:tabLst/>
              <a:defRPr sz="18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34" name="Marcador de Posição do Texto 47">
            <a:extLst>
              <a:ext uri="{FF2B5EF4-FFF2-40B4-BE49-F238E27FC236}">
                <a16:creationId xmlns:a16="http://schemas.microsoft.com/office/drawing/2014/main" id="{B7BD44C7-E930-C151-8667-41F22C4106DF}"/>
              </a:ext>
            </a:extLst>
          </p:cNvPr>
          <p:cNvSpPr>
            <a:spLocks noGrp="1"/>
          </p:cNvSpPr>
          <p:nvPr>
            <p:ph type="body" sz="quarter" idx="22" hasCustomPrompt="1"/>
          </p:nvPr>
        </p:nvSpPr>
        <p:spPr>
          <a:xfrm>
            <a:off x="13392038" y="8096774"/>
            <a:ext cx="5022260" cy="2269067"/>
          </a:xfrm>
          <a:prstGeom prst="rect">
            <a:avLst/>
          </a:prstGeom>
        </p:spPr>
        <p:txBody>
          <a:bodyPr/>
          <a:lstStyle>
            <a:lvl1pPr marL="342900" marR="0" indent="-342900" defTabSz="914430" eaLnBrk="1" fontAlgn="auto" latinLnBrk="0" hangingPunct="1">
              <a:lnSpc>
                <a:spcPct val="100000"/>
              </a:lnSpc>
              <a:spcBef>
                <a:spcPts val="0"/>
              </a:spcBef>
              <a:spcAft>
                <a:spcPts val="0"/>
              </a:spcAft>
              <a:buClrTx/>
              <a:buSzTx/>
              <a:buFont typeface="Arial" panose="020B0604020202020204" pitchFamily="34" charset="0"/>
              <a:buChar char="•"/>
              <a:tabLst/>
              <a:defRPr sz="18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9" name="Forma Livre 8">
            <a:extLst>
              <a:ext uri="{FF2B5EF4-FFF2-40B4-BE49-F238E27FC236}">
                <a16:creationId xmlns:a16="http://schemas.microsoft.com/office/drawing/2014/main" id="{2A3FE2D8-0D95-4448-E8F3-F48CC8247A22}"/>
              </a:ext>
            </a:extLst>
          </p:cNvPr>
          <p:cNvSpPr/>
          <p:nvPr userDrawn="1"/>
        </p:nvSpPr>
        <p:spPr>
          <a:xfrm>
            <a:off x="7589162" y="6639900"/>
            <a:ext cx="448236" cy="846669"/>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9" name="Marcador de Posição da Imagem 62">
            <a:extLst>
              <a:ext uri="{FF2B5EF4-FFF2-40B4-BE49-F238E27FC236}">
                <a16:creationId xmlns:a16="http://schemas.microsoft.com/office/drawing/2014/main" id="{2ADD3EA2-8685-17EA-BA7B-0C6A094D7287}"/>
              </a:ext>
            </a:extLst>
          </p:cNvPr>
          <p:cNvSpPr>
            <a:spLocks noGrp="1"/>
          </p:cNvSpPr>
          <p:nvPr>
            <p:ph type="pic" sz="quarter" idx="29"/>
          </p:nvPr>
        </p:nvSpPr>
        <p:spPr>
          <a:xfrm>
            <a:off x="14511335" y="6653966"/>
            <a:ext cx="2482035" cy="923138"/>
          </a:xfrm>
          <a:prstGeom prst="rect">
            <a:avLst/>
          </a:prstGeom>
        </p:spPr>
        <p:txBody>
          <a:bodyPr/>
          <a:lstStyle/>
          <a:p>
            <a:endParaRPr lang="pt-PT"/>
          </a:p>
        </p:txBody>
      </p:sp>
      <p:sp>
        <p:nvSpPr>
          <p:cNvPr id="23" name="Forma Livre 22">
            <a:extLst>
              <a:ext uri="{FF2B5EF4-FFF2-40B4-BE49-F238E27FC236}">
                <a16:creationId xmlns:a16="http://schemas.microsoft.com/office/drawing/2014/main" id="{54C318C4-43D3-0640-3F1E-56EC3BCC94CE}"/>
              </a:ext>
            </a:extLst>
          </p:cNvPr>
          <p:cNvSpPr/>
          <p:nvPr userDrawn="1"/>
        </p:nvSpPr>
        <p:spPr>
          <a:xfrm>
            <a:off x="13345754" y="6611030"/>
            <a:ext cx="448236" cy="846669"/>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3" name="Terminador 32">
            <a:extLst>
              <a:ext uri="{FF2B5EF4-FFF2-40B4-BE49-F238E27FC236}">
                <a16:creationId xmlns:a16="http://schemas.microsoft.com/office/drawing/2014/main" id="{EE58DA4C-7A65-4008-BAEF-293329F23615}"/>
              </a:ext>
            </a:extLst>
          </p:cNvPr>
          <p:cNvSpPr/>
          <p:nvPr userDrawn="1"/>
        </p:nvSpPr>
        <p:spPr>
          <a:xfrm>
            <a:off x="13936788" y="6484187"/>
            <a:ext cx="3631131" cy="1211601"/>
          </a:xfrm>
          <a:prstGeom prst="flowChartTerminator">
            <a:avLst/>
          </a:prstGeom>
          <a:noFill/>
          <a:ln>
            <a:solidFill>
              <a:srgbClr val="B2D0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5" name="Marcador de Posição da Imagem 62">
            <a:extLst>
              <a:ext uri="{FF2B5EF4-FFF2-40B4-BE49-F238E27FC236}">
                <a16:creationId xmlns:a16="http://schemas.microsoft.com/office/drawing/2014/main" id="{0FD587BE-2AA9-D369-7556-FEBD508F8C92}"/>
              </a:ext>
            </a:extLst>
          </p:cNvPr>
          <p:cNvSpPr>
            <a:spLocks noGrp="1"/>
          </p:cNvSpPr>
          <p:nvPr>
            <p:ph type="pic" sz="quarter" idx="30"/>
          </p:nvPr>
        </p:nvSpPr>
        <p:spPr>
          <a:xfrm>
            <a:off x="8811031" y="6621937"/>
            <a:ext cx="2482035" cy="923138"/>
          </a:xfrm>
          <a:prstGeom prst="rect">
            <a:avLst/>
          </a:prstGeom>
        </p:spPr>
        <p:txBody>
          <a:bodyPr/>
          <a:lstStyle/>
          <a:p>
            <a:endParaRPr lang="pt-PT"/>
          </a:p>
        </p:txBody>
      </p:sp>
      <p:sp>
        <p:nvSpPr>
          <p:cNvPr id="36" name="Terminador 35">
            <a:extLst>
              <a:ext uri="{FF2B5EF4-FFF2-40B4-BE49-F238E27FC236}">
                <a16:creationId xmlns:a16="http://schemas.microsoft.com/office/drawing/2014/main" id="{6BFBC822-A488-9E1C-B339-00C4BFE89511}"/>
              </a:ext>
            </a:extLst>
          </p:cNvPr>
          <p:cNvSpPr/>
          <p:nvPr userDrawn="1"/>
        </p:nvSpPr>
        <p:spPr>
          <a:xfrm>
            <a:off x="8236484" y="6452158"/>
            <a:ext cx="3631131" cy="1211601"/>
          </a:xfrm>
          <a:prstGeom prst="flowChartTerminator">
            <a:avLst/>
          </a:prstGeom>
          <a:noFill/>
          <a:ln>
            <a:solidFill>
              <a:srgbClr val="B2D0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7" name="Marcador de Posição do Texto 2">
            <a:extLst>
              <a:ext uri="{FF2B5EF4-FFF2-40B4-BE49-F238E27FC236}">
                <a16:creationId xmlns:a16="http://schemas.microsoft.com/office/drawing/2014/main" id="{F40649B0-5B97-7E17-8A41-D38DF390DF72}"/>
              </a:ext>
            </a:extLst>
          </p:cNvPr>
          <p:cNvSpPr>
            <a:spLocks noGrp="1"/>
          </p:cNvSpPr>
          <p:nvPr>
            <p:ph type="body" sz="quarter" idx="43" hasCustomPrompt="1"/>
          </p:nvPr>
        </p:nvSpPr>
        <p:spPr>
          <a:xfrm>
            <a:off x="9088644" y="3095649"/>
            <a:ext cx="8553897" cy="2633369"/>
          </a:xfrm>
          <a:prstGeom prst="rect">
            <a:avLst/>
          </a:prstGeom>
        </p:spPr>
        <p:txBody>
          <a:bodyPr/>
          <a:lstStyle>
            <a:lvl1pPr>
              <a:lnSpc>
                <a:spcPct val="100000"/>
              </a:lnSpc>
              <a:spcAft>
                <a:spcPts val="4800"/>
              </a:spcAft>
              <a:defRPr sz="2400">
                <a:solidFill>
                  <a:srgbClr val="273285"/>
                </a:solidFill>
              </a:defRPr>
            </a:lvl1pPr>
          </a:lstStyle>
          <a:p>
            <a:pPr lvl="0"/>
            <a:r>
              <a:rPr lang="pt-PT" err="1"/>
              <a:t>Text</a:t>
            </a:r>
            <a:endParaRPr lang="pt-PT"/>
          </a:p>
          <a:p>
            <a:pPr lvl="0"/>
            <a:r>
              <a:rPr lang="pt-PT" err="1"/>
              <a:t>Text</a:t>
            </a:r>
            <a:endParaRPr lang="pt-PT"/>
          </a:p>
          <a:p>
            <a:pPr lvl="0"/>
            <a:r>
              <a:rPr lang="pt-PT" err="1"/>
              <a:t>Text</a:t>
            </a:r>
            <a:endParaRPr lang="pt-PT"/>
          </a:p>
        </p:txBody>
      </p:sp>
    </p:spTree>
    <p:extLst>
      <p:ext uri="{BB962C8B-B14F-4D97-AF65-F5344CB8AC3E}">
        <p14:creationId xmlns:p14="http://schemas.microsoft.com/office/powerpoint/2010/main" val="69463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5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15" name="Atraso 18">
            <a:extLst>
              <a:ext uri="{FF2B5EF4-FFF2-40B4-BE49-F238E27FC236}">
                <a16:creationId xmlns:a16="http://schemas.microsoft.com/office/drawing/2014/main" id="{37965718-F61B-4EBA-15E2-C7E0A1B0DEED}"/>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6" name="Forma Livre 5">
            <a:extLst>
              <a:ext uri="{FF2B5EF4-FFF2-40B4-BE49-F238E27FC236}">
                <a16:creationId xmlns:a16="http://schemas.microsoft.com/office/drawing/2014/main" id="{D5616E87-A2CA-586D-A0D3-5CC63A292FB0}"/>
              </a:ext>
            </a:extLst>
          </p:cNvPr>
          <p:cNvSpPr/>
          <p:nvPr userDrawn="1"/>
        </p:nvSpPr>
        <p:spPr>
          <a:xfrm>
            <a:off x="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7" name="Holder 6">
            <a:extLst>
              <a:ext uri="{FF2B5EF4-FFF2-40B4-BE49-F238E27FC236}">
                <a16:creationId xmlns:a16="http://schemas.microsoft.com/office/drawing/2014/main" id="{4F98A66E-47A6-09FC-4397-D7222361809A}"/>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sp>
        <p:nvSpPr>
          <p:cNvPr id="10" name="Retângulo Arredondado 9">
            <a:extLst>
              <a:ext uri="{FF2B5EF4-FFF2-40B4-BE49-F238E27FC236}">
                <a16:creationId xmlns:a16="http://schemas.microsoft.com/office/drawing/2014/main" id="{48C2EB16-75C1-B0CD-2ACD-E9EA409F6E07}"/>
              </a:ext>
            </a:extLst>
          </p:cNvPr>
          <p:cNvSpPr/>
          <p:nvPr userDrawn="1"/>
        </p:nvSpPr>
        <p:spPr>
          <a:xfrm>
            <a:off x="1195388" y="3772829"/>
            <a:ext cx="8799822" cy="66196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4" name="Marcador de Posição da Imagem 15">
            <a:extLst>
              <a:ext uri="{FF2B5EF4-FFF2-40B4-BE49-F238E27FC236}">
                <a16:creationId xmlns:a16="http://schemas.microsoft.com/office/drawing/2014/main" id="{D9E593F7-8A51-EC64-2553-EF1C2F097784}"/>
              </a:ext>
            </a:extLst>
          </p:cNvPr>
          <p:cNvSpPr>
            <a:spLocks noGrp="1"/>
          </p:cNvSpPr>
          <p:nvPr>
            <p:ph type="pic" sz="quarter" idx="38"/>
          </p:nvPr>
        </p:nvSpPr>
        <p:spPr>
          <a:xfrm>
            <a:off x="1229181" y="4938021"/>
            <a:ext cx="4409216" cy="4451305"/>
          </a:xfrm>
          <a:prstGeom prst="flowChartDelay">
            <a:avLst/>
          </a:prstGeom>
        </p:spPr>
        <p:txBody>
          <a:bodyPr/>
          <a:lstStyle/>
          <a:p>
            <a:endParaRPr lang="pt-PT"/>
          </a:p>
        </p:txBody>
      </p:sp>
      <p:sp>
        <p:nvSpPr>
          <p:cNvPr id="66" name="Marcador de Posição da Imagem 62">
            <a:extLst>
              <a:ext uri="{FF2B5EF4-FFF2-40B4-BE49-F238E27FC236}">
                <a16:creationId xmlns:a16="http://schemas.microsoft.com/office/drawing/2014/main" id="{50268E42-594D-17B1-52B1-9FE68B8A4989}"/>
              </a:ext>
            </a:extLst>
          </p:cNvPr>
          <p:cNvSpPr>
            <a:spLocks noGrp="1"/>
          </p:cNvSpPr>
          <p:nvPr>
            <p:ph type="pic" sz="quarter" idx="29"/>
          </p:nvPr>
        </p:nvSpPr>
        <p:spPr>
          <a:xfrm>
            <a:off x="6941464" y="7566030"/>
            <a:ext cx="1788803" cy="1667179"/>
          </a:xfrm>
          <a:prstGeom prst="rect">
            <a:avLst/>
          </a:prstGeom>
        </p:spPr>
        <p:txBody>
          <a:bodyPr/>
          <a:lstStyle/>
          <a:p>
            <a:endParaRPr lang="pt-PT"/>
          </a:p>
        </p:txBody>
      </p:sp>
      <p:sp>
        <p:nvSpPr>
          <p:cNvPr id="65" name="Marcador de Posição da Imagem 62">
            <a:extLst>
              <a:ext uri="{FF2B5EF4-FFF2-40B4-BE49-F238E27FC236}">
                <a16:creationId xmlns:a16="http://schemas.microsoft.com/office/drawing/2014/main" id="{9162C576-DD58-63B5-0A26-1F335B182D89}"/>
              </a:ext>
            </a:extLst>
          </p:cNvPr>
          <p:cNvSpPr>
            <a:spLocks noGrp="1"/>
          </p:cNvSpPr>
          <p:nvPr>
            <p:ph type="pic" sz="quarter" idx="28"/>
          </p:nvPr>
        </p:nvSpPr>
        <p:spPr>
          <a:xfrm>
            <a:off x="6429748" y="5307982"/>
            <a:ext cx="2804072" cy="1232068"/>
          </a:xfrm>
          <a:prstGeom prst="rect">
            <a:avLst/>
          </a:prstGeom>
        </p:spPr>
        <p:txBody>
          <a:bodyPr/>
          <a:lstStyle/>
          <a:p>
            <a:endParaRPr lang="pt-PT"/>
          </a:p>
        </p:txBody>
      </p:sp>
      <p:sp>
        <p:nvSpPr>
          <p:cNvPr id="26" name="Retângulo Arredondado 25">
            <a:extLst>
              <a:ext uri="{FF2B5EF4-FFF2-40B4-BE49-F238E27FC236}">
                <a16:creationId xmlns:a16="http://schemas.microsoft.com/office/drawing/2014/main" id="{5B28DB65-2271-8B50-5AAC-2407E04133F1}"/>
              </a:ext>
            </a:extLst>
          </p:cNvPr>
          <p:cNvSpPr/>
          <p:nvPr userDrawn="1"/>
        </p:nvSpPr>
        <p:spPr>
          <a:xfrm>
            <a:off x="10179553" y="3791415"/>
            <a:ext cx="8799822" cy="66196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7" name="Marcador de Posição da Imagem 15">
            <a:extLst>
              <a:ext uri="{FF2B5EF4-FFF2-40B4-BE49-F238E27FC236}">
                <a16:creationId xmlns:a16="http://schemas.microsoft.com/office/drawing/2014/main" id="{E8AFFE64-85D9-680E-93B1-2D8598E93D72}"/>
              </a:ext>
            </a:extLst>
          </p:cNvPr>
          <p:cNvSpPr>
            <a:spLocks noGrp="1"/>
          </p:cNvSpPr>
          <p:nvPr>
            <p:ph type="pic" sz="quarter" idx="40"/>
          </p:nvPr>
        </p:nvSpPr>
        <p:spPr>
          <a:xfrm rot="10800000">
            <a:off x="14562323" y="4912001"/>
            <a:ext cx="4409216" cy="4451305"/>
          </a:xfrm>
          <a:prstGeom prst="flowChartDelay">
            <a:avLst/>
          </a:prstGeom>
        </p:spPr>
        <p:txBody>
          <a:bodyPr/>
          <a:lstStyle/>
          <a:p>
            <a:endParaRPr lang="pt-PT"/>
          </a:p>
        </p:txBody>
      </p:sp>
      <p:sp>
        <p:nvSpPr>
          <p:cNvPr id="28" name="Marcador de Posição da Imagem 62">
            <a:extLst>
              <a:ext uri="{FF2B5EF4-FFF2-40B4-BE49-F238E27FC236}">
                <a16:creationId xmlns:a16="http://schemas.microsoft.com/office/drawing/2014/main" id="{C481930E-AC05-0047-BD38-EA20C454C4C2}"/>
              </a:ext>
            </a:extLst>
          </p:cNvPr>
          <p:cNvSpPr>
            <a:spLocks noGrp="1"/>
          </p:cNvSpPr>
          <p:nvPr>
            <p:ph type="pic" sz="quarter" idx="41"/>
          </p:nvPr>
        </p:nvSpPr>
        <p:spPr>
          <a:xfrm>
            <a:off x="11597268" y="7582817"/>
            <a:ext cx="1731549" cy="1613818"/>
          </a:xfrm>
          <a:prstGeom prst="rect">
            <a:avLst/>
          </a:prstGeom>
        </p:spPr>
        <p:txBody>
          <a:bodyPr/>
          <a:lstStyle/>
          <a:p>
            <a:endParaRPr lang="pt-PT"/>
          </a:p>
        </p:txBody>
      </p:sp>
      <p:sp>
        <p:nvSpPr>
          <p:cNvPr id="29" name="Marcador de Posição da Imagem 62">
            <a:extLst>
              <a:ext uri="{FF2B5EF4-FFF2-40B4-BE49-F238E27FC236}">
                <a16:creationId xmlns:a16="http://schemas.microsoft.com/office/drawing/2014/main" id="{0743A17C-95DA-2178-AF85-67E8D667B330}"/>
              </a:ext>
            </a:extLst>
          </p:cNvPr>
          <p:cNvSpPr>
            <a:spLocks noGrp="1"/>
          </p:cNvSpPr>
          <p:nvPr>
            <p:ph type="pic" sz="quarter" idx="42"/>
          </p:nvPr>
        </p:nvSpPr>
        <p:spPr>
          <a:xfrm>
            <a:off x="11027933" y="5333936"/>
            <a:ext cx="2714323" cy="1192634"/>
          </a:xfrm>
          <a:prstGeom prst="rect">
            <a:avLst/>
          </a:prstGeom>
        </p:spPr>
        <p:txBody>
          <a:bodyPr/>
          <a:lstStyle/>
          <a:p>
            <a:endParaRPr lang="pt-PT"/>
          </a:p>
        </p:txBody>
      </p:sp>
      <p:sp>
        <p:nvSpPr>
          <p:cNvPr id="30" name="Forma Livre 29">
            <a:extLst>
              <a:ext uri="{FF2B5EF4-FFF2-40B4-BE49-F238E27FC236}">
                <a16:creationId xmlns:a16="http://schemas.microsoft.com/office/drawing/2014/main" id="{B3A105DF-06D9-6ADD-E9E1-2CDAF82716C7}"/>
              </a:ext>
            </a:extLst>
          </p:cNvPr>
          <p:cNvSpPr/>
          <p:nvPr userDrawn="1"/>
        </p:nvSpPr>
        <p:spPr>
          <a:xfrm rot="5400000">
            <a:off x="7646019" y="6735338"/>
            <a:ext cx="357021" cy="674374"/>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2" name="Forma Livre 31">
            <a:extLst>
              <a:ext uri="{FF2B5EF4-FFF2-40B4-BE49-F238E27FC236}">
                <a16:creationId xmlns:a16="http://schemas.microsoft.com/office/drawing/2014/main" id="{B27F5CF9-D3BF-A4D9-1459-B5004808CC07}"/>
              </a:ext>
            </a:extLst>
          </p:cNvPr>
          <p:cNvSpPr/>
          <p:nvPr userDrawn="1"/>
        </p:nvSpPr>
        <p:spPr>
          <a:xfrm rot="5400000">
            <a:off x="12192000" y="6709320"/>
            <a:ext cx="357021" cy="674374"/>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cxnSp>
        <p:nvCxnSpPr>
          <p:cNvPr id="2" name="Conexão Reta 1">
            <a:extLst>
              <a:ext uri="{FF2B5EF4-FFF2-40B4-BE49-F238E27FC236}">
                <a16:creationId xmlns:a16="http://schemas.microsoft.com/office/drawing/2014/main" id="{9649B14D-0945-068A-75BE-60BD48F35A60}"/>
              </a:ext>
            </a:extLst>
          </p:cNvPr>
          <p:cNvCxnSpPr>
            <a:cxnSpLocks/>
          </p:cNvCxnSpPr>
          <p:nvPr userDrawn="1"/>
        </p:nvCxnSpPr>
        <p:spPr>
          <a:xfrm>
            <a:off x="1531134" y="2967230"/>
            <a:ext cx="2552135" cy="0"/>
          </a:xfrm>
          <a:prstGeom prst="line">
            <a:avLst/>
          </a:prstGeom>
          <a:ln w="6350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1" name="Marcador de Posição do Texto 47">
            <a:extLst>
              <a:ext uri="{FF2B5EF4-FFF2-40B4-BE49-F238E27FC236}">
                <a16:creationId xmlns:a16="http://schemas.microsoft.com/office/drawing/2014/main" id="{8DFD3BC8-645D-5E64-9B4F-C67C4BE5A8DC}"/>
              </a:ext>
            </a:extLst>
          </p:cNvPr>
          <p:cNvSpPr>
            <a:spLocks noGrp="1"/>
          </p:cNvSpPr>
          <p:nvPr>
            <p:ph type="body" sz="quarter" idx="34" hasCustomPrompt="1"/>
          </p:nvPr>
        </p:nvSpPr>
        <p:spPr>
          <a:xfrm>
            <a:off x="1458852" y="2771206"/>
            <a:ext cx="3034320" cy="450965"/>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2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11" name="Conexão Reta 10">
            <a:extLst>
              <a:ext uri="{FF2B5EF4-FFF2-40B4-BE49-F238E27FC236}">
                <a16:creationId xmlns:a16="http://schemas.microsoft.com/office/drawing/2014/main" id="{976243B9-F1C2-2234-88A9-EF6B645CE464}"/>
              </a:ext>
            </a:extLst>
          </p:cNvPr>
          <p:cNvCxnSpPr>
            <a:cxnSpLocks/>
          </p:cNvCxnSpPr>
          <p:nvPr userDrawn="1"/>
        </p:nvCxnSpPr>
        <p:spPr>
          <a:xfrm>
            <a:off x="1229096" y="1897413"/>
            <a:ext cx="14835966"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899510" cy="762000"/>
          </a:xfrm>
          <a:prstGeom prst="rect">
            <a:avLst/>
          </a:prstGeom>
        </p:spPr>
        <p:txBody>
          <a:bodyPr lIns="0" tIns="0" rIns="0" bIns="0"/>
          <a:lstStyle>
            <a:lvl1pPr>
              <a:defRPr sz="5101" b="1" i="0">
                <a:solidFill>
                  <a:schemeClr val="bg1"/>
                </a:solidFill>
                <a:latin typeface="Arial"/>
                <a:cs typeface="Arial"/>
              </a:defRPr>
            </a:lvl1pPr>
          </a:lstStyle>
          <a:p>
            <a:r>
              <a:rPr lang="pt-PT" err="1"/>
              <a:t>Heading</a:t>
            </a:r>
            <a:r>
              <a:rPr lang="pt-PT"/>
              <a:t> </a:t>
            </a:r>
            <a:r>
              <a:rPr lang="pt-PT" err="1"/>
              <a:t>Here</a:t>
            </a:r>
            <a:endParaRPr lang="pt-PT"/>
          </a:p>
        </p:txBody>
      </p:sp>
    </p:spTree>
    <p:extLst>
      <p:ext uri="{BB962C8B-B14F-4D97-AF65-F5344CB8AC3E}">
        <p14:creationId xmlns:p14="http://schemas.microsoft.com/office/powerpoint/2010/main" val="1662846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9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2" name="Imagem 1">
            <a:extLst>
              <a:ext uri="{FF2B5EF4-FFF2-40B4-BE49-F238E27FC236}">
                <a16:creationId xmlns:a16="http://schemas.microsoft.com/office/drawing/2014/main" id="{73440C8C-BE93-BE67-E9AE-1EE8945AB8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1" y="0"/>
            <a:ext cx="20104811" cy="11308953"/>
          </a:xfrm>
          <a:prstGeom prst="rect">
            <a:avLst/>
          </a:prstGeom>
        </p:spPr>
      </p:pic>
      <p:pic>
        <p:nvPicPr>
          <p:cNvPr id="3" name="Imagem 2">
            <a:extLst>
              <a:ext uri="{FF2B5EF4-FFF2-40B4-BE49-F238E27FC236}">
                <a16:creationId xmlns:a16="http://schemas.microsoft.com/office/drawing/2014/main" id="{A8827F45-C965-03EB-2885-C33F4DC3AA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5" name="Forma Livre 4">
            <a:extLst>
              <a:ext uri="{FF2B5EF4-FFF2-40B4-BE49-F238E27FC236}">
                <a16:creationId xmlns:a16="http://schemas.microsoft.com/office/drawing/2014/main" id="{B4188BDF-CA7B-6BDE-A2B8-3B615829C88D}"/>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cxnSp>
        <p:nvCxnSpPr>
          <p:cNvPr id="30" name="Conexão Reta 29">
            <a:extLst>
              <a:ext uri="{FF2B5EF4-FFF2-40B4-BE49-F238E27FC236}">
                <a16:creationId xmlns:a16="http://schemas.microsoft.com/office/drawing/2014/main" id="{8D3B42EB-85FD-A973-F929-38D641C806F8}"/>
              </a:ext>
            </a:extLst>
          </p:cNvPr>
          <p:cNvCxnSpPr>
            <a:cxnSpLocks/>
          </p:cNvCxnSpPr>
          <p:nvPr userDrawn="1"/>
        </p:nvCxnSpPr>
        <p:spPr>
          <a:xfrm>
            <a:off x="1229096" y="1897413"/>
            <a:ext cx="14962090"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31" name="Holder 2">
            <a:extLst>
              <a:ext uri="{FF2B5EF4-FFF2-40B4-BE49-F238E27FC236}">
                <a16:creationId xmlns:a16="http://schemas.microsoft.com/office/drawing/2014/main" id="{BE068B0D-D3CB-3ED9-579E-AF2084EF2B5B}"/>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sp>
        <p:nvSpPr>
          <p:cNvPr id="4" name="Oval 3">
            <a:extLst>
              <a:ext uri="{FF2B5EF4-FFF2-40B4-BE49-F238E27FC236}">
                <a16:creationId xmlns:a16="http://schemas.microsoft.com/office/drawing/2014/main" id="{4366BED4-307B-E1AC-A011-24296C68C427}"/>
              </a:ext>
            </a:extLst>
          </p:cNvPr>
          <p:cNvSpPr/>
          <p:nvPr userDrawn="1"/>
        </p:nvSpPr>
        <p:spPr>
          <a:xfrm>
            <a:off x="4403553" y="9453535"/>
            <a:ext cx="152400" cy="152400"/>
          </a:xfrm>
          <a:prstGeom prst="ellipse">
            <a:avLst/>
          </a:prstGeom>
          <a:solidFill>
            <a:srgbClr val="9FC5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 name="Oval 7">
            <a:extLst>
              <a:ext uri="{FF2B5EF4-FFF2-40B4-BE49-F238E27FC236}">
                <a16:creationId xmlns:a16="http://schemas.microsoft.com/office/drawing/2014/main" id="{C5024D37-4404-BEB5-10CB-712353A59010}"/>
              </a:ext>
            </a:extLst>
          </p:cNvPr>
          <p:cNvSpPr/>
          <p:nvPr userDrawn="1"/>
        </p:nvSpPr>
        <p:spPr>
          <a:xfrm>
            <a:off x="4403553" y="9850385"/>
            <a:ext cx="152400" cy="152400"/>
          </a:xfrm>
          <a:prstGeom prst="ellipse">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9" name="Oval 8">
            <a:extLst>
              <a:ext uri="{FF2B5EF4-FFF2-40B4-BE49-F238E27FC236}">
                <a16:creationId xmlns:a16="http://schemas.microsoft.com/office/drawing/2014/main" id="{B5CEB468-DE20-21C6-C1A6-EF57A9A27CDE}"/>
              </a:ext>
            </a:extLst>
          </p:cNvPr>
          <p:cNvSpPr/>
          <p:nvPr userDrawn="1"/>
        </p:nvSpPr>
        <p:spPr>
          <a:xfrm>
            <a:off x="8554241" y="9429490"/>
            <a:ext cx="152400" cy="152400"/>
          </a:xfrm>
          <a:prstGeom prst="ellipse">
            <a:avLst/>
          </a:prstGeom>
          <a:solidFill>
            <a:srgbClr val="60BE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3" name="Oval 12">
            <a:extLst>
              <a:ext uri="{FF2B5EF4-FFF2-40B4-BE49-F238E27FC236}">
                <a16:creationId xmlns:a16="http://schemas.microsoft.com/office/drawing/2014/main" id="{779EFE65-050A-76DA-2E21-449B76FF6E64}"/>
              </a:ext>
            </a:extLst>
          </p:cNvPr>
          <p:cNvSpPr/>
          <p:nvPr userDrawn="1"/>
        </p:nvSpPr>
        <p:spPr>
          <a:xfrm>
            <a:off x="8554241" y="9834811"/>
            <a:ext cx="152400" cy="152400"/>
          </a:xfrm>
          <a:prstGeom prst="ellipse">
            <a:avLst/>
          </a:pr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Terminador 13">
            <a:extLst>
              <a:ext uri="{FF2B5EF4-FFF2-40B4-BE49-F238E27FC236}">
                <a16:creationId xmlns:a16="http://schemas.microsoft.com/office/drawing/2014/main" id="{5F7BA4F1-E91C-1983-A695-D802443A145C}"/>
              </a:ext>
            </a:extLst>
          </p:cNvPr>
          <p:cNvSpPr/>
          <p:nvPr userDrawn="1"/>
        </p:nvSpPr>
        <p:spPr>
          <a:xfrm>
            <a:off x="11876132" y="9460111"/>
            <a:ext cx="329886" cy="127377"/>
          </a:xfrm>
          <a:prstGeom prst="flowChartTerminator">
            <a:avLst/>
          </a:prstGeom>
          <a:solidFill>
            <a:srgbClr val="EE59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Terminador 15">
            <a:extLst>
              <a:ext uri="{FF2B5EF4-FFF2-40B4-BE49-F238E27FC236}">
                <a16:creationId xmlns:a16="http://schemas.microsoft.com/office/drawing/2014/main" id="{88F77B91-54C4-CDC2-0CB0-DCA7000D7726}"/>
              </a:ext>
            </a:extLst>
          </p:cNvPr>
          <p:cNvSpPr/>
          <p:nvPr userDrawn="1"/>
        </p:nvSpPr>
        <p:spPr>
          <a:xfrm>
            <a:off x="11876132" y="9859834"/>
            <a:ext cx="329886" cy="127377"/>
          </a:xfrm>
          <a:prstGeom prst="flowChartTerminator">
            <a:avLst/>
          </a:prstGeom>
          <a:solidFill>
            <a:srgbClr val="F8BA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7" name="Marcador de Posição do Texto 47">
            <a:extLst>
              <a:ext uri="{FF2B5EF4-FFF2-40B4-BE49-F238E27FC236}">
                <a16:creationId xmlns:a16="http://schemas.microsoft.com/office/drawing/2014/main" id="{97EEC09C-F872-F736-A39E-0CB73ED41E27}"/>
              </a:ext>
            </a:extLst>
          </p:cNvPr>
          <p:cNvSpPr>
            <a:spLocks noGrp="1"/>
          </p:cNvSpPr>
          <p:nvPr>
            <p:ph type="body" sz="quarter" idx="15" hasCustomPrompt="1"/>
          </p:nvPr>
        </p:nvSpPr>
        <p:spPr>
          <a:xfrm>
            <a:off x="5456954" y="3503344"/>
            <a:ext cx="3154614" cy="631028"/>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3300" b="1"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Graph</a:t>
            </a:r>
            <a:r>
              <a:rPr lang="pt-PT"/>
              <a:t> </a:t>
            </a:r>
            <a:r>
              <a:rPr lang="pt-PT" err="1"/>
              <a:t>Title</a:t>
            </a:r>
            <a:endParaRPr lang="pt-PT"/>
          </a:p>
        </p:txBody>
      </p:sp>
      <p:sp>
        <p:nvSpPr>
          <p:cNvPr id="18" name="Marcador de Posição do Texto 47">
            <a:extLst>
              <a:ext uri="{FF2B5EF4-FFF2-40B4-BE49-F238E27FC236}">
                <a16:creationId xmlns:a16="http://schemas.microsoft.com/office/drawing/2014/main" id="{EAE62F20-1F46-CA86-B390-B6F6E93B3F6B}"/>
              </a:ext>
            </a:extLst>
          </p:cNvPr>
          <p:cNvSpPr>
            <a:spLocks noGrp="1"/>
          </p:cNvSpPr>
          <p:nvPr>
            <p:ph type="body" sz="quarter" idx="16" hasCustomPrompt="1"/>
          </p:nvPr>
        </p:nvSpPr>
        <p:spPr>
          <a:xfrm>
            <a:off x="11356198" y="3503344"/>
            <a:ext cx="3154614" cy="631028"/>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3300" b="1"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Graph</a:t>
            </a:r>
            <a:r>
              <a:rPr lang="pt-PT"/>
              <a:t> </a:t>
            </a:r>
            <a:r>
              <a:rPr lang="pt-PT" err="1"/>
              <a:t>Title</a:t>
            </a:r>
            <a:endParaRPr lang="pt-PT"/>
          </a:p>
        </p:txBody>
      </p:sp>
      <p:sp>
        <p:nvSpPr>
          <p:cNvPr id="19" name="Marcador de Posição do Texto 47">
            <a:extLst>
              <a:ext uri="{FF2B5EF4-FFF2-40B4-BE49-F238E27FC236}">
                <a16:creationId xmlns:a16="http://schemas.microsoft.com/office/drawing/2014/main" id="{7542F295-BCFD-6A45-A4F0-BD603DBC8734}"/>
              </a:ext>
            </a:extLst>
          </p:cNvPr>
          <p:cNvSpPr>
            <a:spLocks noGrp="1"/>
          </p:cNvSpPr>
          <p:nvPr>
            <p:ph type="body" sz="quarter" idx="17" hasCustomPrompt="1"/>
          </p:nvPr>
        </p:nvSpPr>
        <p:spPr>
          <a:xfrm>
            <a:off x="4647711" y="9339845"/>
            <a:ext cx="3154614" cy="29110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0"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22" name="Marcador de Posição do Texto 47">
            <a:extLst>
              <a:ext uri="{FF2B5EF4-FFF2-40B4-BE49-F238E27FC236}">
                <a16:creationId xmlns:a16="http://schemas.microsoft.com/office/drawing/2014/main" id="{42813B12-B1B2-E0CF-D811-A7A5B8AB2E51}"/>
              </a:ext>
            </a:extLst>
          </p:cNvPr>
          <p:cNvSpPr>
            <a:spLocks noGrp="1"/>
          </p:cNvSpPr>
          <p:nvPr>
            <p:ph type="body" sz="quarter" idx="18" hasCustomPrompt="1"/>
          </p:nvPr>
        </p:nvSpPr>
        <p:spPr>
          <a:xfrm>
            <a:off x="4657092" y="9742366"/>
            <a:ext cx="3154614" cy="29110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0"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23" name="Marcador de Posição do Texto 47">
            <a:extLst>
              <a:ext uri="{FF2B5EF4-FFF2-40B4-BE49-F238E27FC236}">
                <a16:creationId xmlns:a16="http://schemas.microsoft.com/office/drawing/2014/main" id="{1674C72F-2298-FF9F-CCD1-8B50B2B2589A}"/>
              </a:ext>
            </a:extLst>
          </p:cNvPr>
          <p:cNvSpPr>
            <a:spLocks noGrp="1"/>
          </p:cNvSpPr>
          <p:nvPr>
            <p:ph type="body" sz="quarter" idx="19" hasCustomPrompt="1"/>
          </p:nvPr>
        </p:nvSpPr>
        <p:spPr>
          <a:xfrm>
            <a:off x="8796599" y="9339841"/>
            <a:ext cx="2841555" cy="29110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0"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3" name="Marcador de Posição do Texto 47">
            <a:extLst>
              <a:ext uri="{FF2B5EF4-FFF2-40B4-BE49-F238E27FC236}">
                <a16:creationId xmlns:a16="http://schemas.microsoft.com/office/drawing/2014/main" id="{2C055740-8D78-8C1B-3CA3-CBB8DE51B02B}"/>
              </a:ext>
            </a:extLst>
          </p:cNvPr>
          <p:cNvSpPr>
            <a:spLocks noGrp="1"/>
          </p:cNvSpPr>
          <p:nvPr>
            <p:ph type="body" sz="quarter" idx="20" hasCustomPrompt="1"/>
          </p:nvPr>
        </p:nvSpPr>
        <p:spPr>
          <a:xfrm>
            <a:off x="8796599" y="9742366"/>
            <a:ext cx="2841555" cy="29110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0"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5" name="Marcador de Posição do Texto 47">
            <a:extLst>
              <a:ext uri="{FF2B5EF4-FFF2-40B4-BE49-F238E27FC236}">
                <a16:creationId xmlns:a16="http://schemas.microsoft.com/office/drawing/2014/main" id="{D9791DA2-3B16-6FB4-091D-4B1E64D104C7}"/>
              </a:ext>
            </a:extLst>
          </p:cNvPr>
          <p:cNvSpPr>
            <a:spLocks noGrp="1"/>
          </p:cNvSpPr>
          <p:nvPr>
            <p:ph type="body" sz="quarter" idx="21" hasCustomPrompt="1"/>
          </p:nvPr>
        </p:nvSpPr>
        <p:spPr>
          <a:xfrm>
            <a:off x="12245883" y="9339841"/>
            <a:ext cx="3154614" cy="29110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0"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7" name="Marcador de Posição do Texto 47">
            <a:extLst>
              <a:ext uri="{FF2B5EF4-FFF2-40B4-BE49-F238E27FC236}">
                <a16:creationId xmlns:a16="http://schemas.microsoft.com/office/drawing/2014/main" id="{505BE8FD-7A7E-1070-2A8E-A222E5BDCC35}"/>
              </a:ext>
            </a:extLst>
          </p:cNvPr>
          <p:cNvSpPr>
            <a:spLocks noGrp="1"/>
          </p:cNvSpPr>
          <p:nvPr>
            <p:ph type="body" sz="quarter" idx="22" hasCustomPrompt="1"/>
          </p:nvPr>
        </p:nvSpPr>
        <p:spPr>
          <a:xfrm>
            <a:off x="12245883" y="9747093"/>
            <a:ext cx="3154614" cy="29110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0"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38" name="Marcador de Posição do Texto 47">
            <a:extLst>
              <a:ext uri="{FF2B5EF4-FFF2-40B4-BE49-F238E27FC236}">
                <a16:creationId xmlns:a16="http://schemas.microsoft.com/office/drawing/2014/main" id="{A5E01273-BEB2-6E38-8BB5-AE5589A96F0E}"/>
              </a:ext>
            </a:extLst>
          </p:cNvPr>
          <p:cNvSpPr>
            <a:spLocks noGrp="1"/>
          </p:cNvSpPr>
          <p:nvPr>
            <p:ph type="body" sz="quarter" idx="23" hasCustomPrompt="1"/>
          </p:nvPr>
        </p:nvSpPr>
        <p:spPr>
          <a:xfrm>
            <a:off x="4318463" y="10332925"/>
            <a:ext cx="3154614" cy="29110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0" i="0">
                <a:solidFill>
                  <a:srgbClr val="2C3583"/>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a:t>Data: </a:t>
            </a:r>
            <a:r>
              <a:rPr lang="pt-PT" err="1"/>
              <a:t>Insert</a:t>
            </a:r>
            <a:r>
              <a:rPr lang="pt-PT"/>
              <a:t> </a:t>
            </a:r>
            <a:r>
              <a:rPr lang="pt-PT" err="1"/>
              <a:t>text</a:t>
            </a:r>
            <a:endParaRPr lang="pt-PT"/>
          </a:p>
        </p:txBody>
      </p:sp>
      <p:sp>
        <p:nvSpPr>
          <p:cNvPr id="39" name="Marcador de Posição do Gráfico 49">
            <a:extLst>
              <a:ext uri="{FF2B5EF4-FFF2-40B4-BE49-F238E27FC236}">
                <a16:creationId xmlns:a16="http://schemas.microsoft.com/office/drawing/2014/main" id="{B17EDF4A-5DB3-2C2C-B77E-EF21B4DAAAB4}"/>
              </a:ext>
            </a:extLst>
          </p:cNvPr>
          <p:cNvSpPr>
            <a:spLocks noGrp="1"/>
          </p:cNvSpPr>
          <p:nvPr>
            <p:ph type="chart" sz="quarter" idx="24"/>
          </p:nvPr>
        </p:nvSpPr>
        <p:spPr>
          <a:xfrm>
            <a:off x="4409903" y="4362992"/>
            <a:ext cx="5181600" cy="4343400"/>
          </a:xfrm>
          <a:prstGeom prst="rect">
            <a:avLst/>
          </a:prstGeom>
        </p:spPr>
        <p:txBody>
          <a:bodyPr/>
          <a:lstStyle/>
          <a:p>
            <a:endParaRPr lang="pt-PT"/>
          </a:p>
        </p:txBody>
      </p:sp>
      <p:sp>
        <p:nvSpPr>
          <p:cNvPr id="41" name="Marcador de Posição do Gráfico 49">
            <a:extLst>
              <a:ext uri="{FF2B5EF4-FFF2-40B4-BE49-F238E27FC236}">
                <a16:creationId xmlns:a16="http://schemas.microsoft.com/office/drawing/2014/main" id="{294B1E6F-6A8E-CBCA-B478-F56B4ACAA566}"/>
              </a:ext>
            </a:extLst>
          </p:cNvPr>
          <p:cNvSpPr>
            <a:spLocks noGrp="1"/>
          </p:cNvSpPr>
          <p:nvPr>
            <p:ph type="chart" sz="quarter" idx="25"/>
          </p:nvPr>
        </p:nvSpPr>
        <p:spPr>
          <a:xfrm>
            <a:off x="10249302" y="4341701"/>
            <a:ext cx="5181600" cy="4343400"/>
          </a:xfrm>
          <a:prstGeom prst="rect">
            <a:avLst/>
          </a:prstGeom>
        </p:spPr>
        <p:txBody>
          <a:bodyPr/>
          <a:lstStyle/>
          <a:p>
            <a:endParaRPr lang="pt-PT"/>
          </a:p>
        </p:txBody>
      </p:sp>
      <p:sp>
        <p:nvSpPr>
          <p:cNvPr id="36" name="Atraso 18">
            <a:extLst>
              <a:ext uri="{FF2B5EF4-FFF2-40B4-BE49-F238E27FC236}">
                <a16:creationId xmlns:a16="http://schemas.microsoft.com/office/drawing/2014/main" id="{D10D4D48-84AA-EAD4-302C-6BA99606DC9E}"/>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40" name="Holder 6">
            <a:extLst>
              <a:ext uri="{FF2B5EF4-FFF2-40B4-BE49-F238E27FC236}">
                <a16:creationId xmlns:a16="http://schemas.microsoft.com/office/drawing/2014/main" id="{E7585A8F-291B-33F2-BBBE-C95F2DD9171F}"/>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cxnSp>
        <p:nvCxnSpPr>
          <p:cNvPr id="6" name="Conexão Reta 5">
            <a:extLst>
              <a:ext uri="{FF2B5EF4-FFF2-40B4-BE49-F238E27FC236}">
                <a16:creationId xmlns:a16="http://schemas.microsoft.com/office/drawing/2014/main" id="{3CEEB251-9538-0E04-55F8-E66D84CA64C6}"/>
              </a:ext>
            </a:extLst>
          </p:cNvPr>
          <p:cNvCxnSpPr>
            <a:cxnSpLocks/>
          </p:cNvCxnSpPr>
          <p:nvPr userDrawn="1"/>
        </p:nvCxnSpPr>
        <p:spPr>
          <a:xfrm>
            <a:off x="1531134" y="2856872"/>
            <a:ext cx="5058852"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sp>
        <p:nvSpPr>
          <p:cNvPr id="34" name="Marcador de Posição do Texto 47">
            <a:extLst>
              <a:ext uri="{FF2B5EF4-FFF2-40B4-BE49-F238E27FC236}">
                <a16:creationId xmlns:a16="http://schemas.microsoft.com/office/drawing/2014/main" id="{437B8774-67B5-3618-7505-9F17B8E339DF}"/>
              </a:ext>
            </a:extLst>
          </p:cNvPr>
          <p:cNvSpPr>
            <a:spLocks noGrp="1"/>
          </p:cNvSpPr>
          <p:nvPr>
            <p:ph type="body" sz="quarter" idx="34" hasCustomPrompt="1"/>
          </p:nvPr>
        </p:nvSpPr>
        <p:spPr>
          <a:xfrm>
            <a:off x="1395789" y="2629757"/>
            <a:ext cx="5288790" cy="48335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2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Tree>
    <p:extLst>
      <p:ext uri="{BB962C8B-B14F-4D97-AF65-F5344CB8AC3E}">
        <p14:creationId xmlns:p14="http://schemas.microsoft.com/office/powerpoint/2010/main" val="3453697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6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2" name="Imagem 1">
            <a:extLst>
              <a:ext uri="{FF2B5EF4-FFF2-40B4-BE49-F238E27FC236}">
                <a16:creationId xmlns:a16="http://schemas.microsoft.com/office/drawing/2014/main" id="{E233A1F9-5EAE-4FAF-3231-49B917718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7"/>
            <a:ext cx="20104811" cy="11308953"/>
          </a:xfrm>
          <a:prstGeom prst="rect">
            <a:avLst/>
          </a:prstGeom>
        </p:spPr>
      </p:pic>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15" name="Atraso 18">
            <a:extLst>
              <a:ext uri="{FF2B5EF4-FFF2-40B4-BE49-F238E27FC236}">
                <a16:creationId xmlns:a16="http://schemas.microsoft.com/office/drawing/2014/main" id="{37965718-F61B-4EBA-15E2-C7E0A1B0DEED}"/>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6" name="Forma Livre 5">
            <a:extLst>
              <a:ext uri="{FF2B5EF4-FFF2-40B4-BE49-F238E27FC236}">
                <a16:creationId xmlns:a16="http://schemas.microsoft.com/office/drawing/2014/main" id="{D5616E87-A2CA-586D-A0D3-5CC63A292FB0}"/>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7" name="Holder 6">
            <a:extLst>
              <a:ext uri="{FF2B5EF4-FFF2-40B4-BE49-F238E27FC236}">
                <a16:creationId xmlns:a16="http://schemas.microsoft.com/office/drawing/2014/main" id="{4F98A66E-47A6-09FC-4397-D7222361809A}"/>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cxnSp>
        <p:nvCxnSpPr>
          <p:cNvPr id="3" name="Conexão Reta 2">
            <a:extLst>
              <a:ext uri="{FF2B5EF4-FFF2-40B4-BE49-F238E27FC236}">
                <a16:creationId xmlns:a16="http://schemas.microsoft.com/office/drawing/2014/main" id="{9C09631C-666A-3B0B-B357-2A3789085E13}"/>
              </a:ext>
            </a:extLst>
          </p:cNvPr>
          <p:cNvCxnSpPr>
            <a:cxnSpLocks/>
          </p:cNvCxnSpPr>
          <p:nvPr userDrawn="1"/>
        </p:nvCxnSpPr>
        <p:spPr>
          <a:xfrm>
            <a:off x="1229096" y="1897413"/>
            <a:ext cx="10396847"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sp>
        <p:nvSpPr>
          <p:cNvPr id="4" name="Marcador de Posição da Imagem 15">
            <a:extLst>
              <a:ext uri="{FF2B5EF4-FFF2-40B4-BE49-F238E27FC236}">
                <a16:creationId xmlns:a16="http://schemas.microsoft.com/office/drawing/2014/main" id="{B069389E-8349-3263-8CF2-929ABCD7305A}"/>
              </a:ext>
            </a:extLst>
          </p:cNvPr>
          <p:cNvSpPr>
            <a:spLocks noGrp="1"/>
          </p:cNvSpPr>
          <p:nvPr>
            <p:ph type="pic" sz="quarter" idx="11"/>
          </p:nvPr>
        </p:nvSpPr>
        <p:spPr>
          <a:xfrm>
            <a:off x="275309" y="4103598"/>
            <a:ext cx="5544058" cy="5596980"/>
          </a:xfrm>
          <a:prstGeom prst="flowChartDelay">
            <a:avLst/>
          </a:prstGeom>
        </p:spPr>
        <p:txBody>
          <a:bodyPr/>
          <a:lstStyle/>
          <a:p>
            <a:endParaRPr lang="pt-PT"/>
          </a:p>
        </p:txBody>
      </p:sp>
      <p:sp>
        <p:nvSpPr>
          <p:cNvPr id="9" name="Oval 8">
            <a:extLst>
              <a:ext uri="{FF2B5EF4-FFF2-40B4-BE49-F238E27FC236}">
                <a16:creationId xmlns:a16="http://schemas.microsoft.com/office/drawing/2014/main" id="{0ACE29B5-10BE-9A5E-7EF4-A371CE5C58BF}"/>
              </a:ext>
            </a:extLst>
          </p:cNvPr>
          <p:cNvSpPr/>
          <p:nvPr userDrawn="1"/>
        </p:nvSpPr>
        <p:spPr>
          <a:xfrm>
            <a:off x="6233276" y="6370625"/>
            <a:ext cx="2966067" cy="2952988"/>
          </a:xfrm>
          <a:prstGeom prst="ellipse">
            <a:avLst/>
          </a:prstGeom>
          <a:solidFill>
            <a:srgbClr val="B2D0EC"/>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667DB7"/>
              </a:solidFill>
            </a:endParaRPr>
          </a:p>
        </p:txBody>
      </p:sp>
      <p:sp>
        <p:nvSpPr>
          <p:cNvPr id="8" name="Marcador de Posição da Imagem 15">
            <a:extLst>
              <a:ext uri="{FF2B5EF4-FFF2-40B4-BE49-F238E27FC236}">
                <a16:creationId xmlns:a16="http://schemas.microsoft.com/office/drawing/2014/main" id="{E82AD2F0-DE27-1874-9CA5-A86B2564B2EF}"/>
              </a:ext>
            </a:extLst>
          </p:cNvPr>
          <p:cNvSpPr>
            <a:spLocks noGrp="1"/>
          </p:cNvSpPr>
          <p:nvPr>
            <p:ph type="pic" sz="quarter" idx="12"/>
          </p:nvPr>
        </p:nvSpPr>
        <p:spPr>
          <a:xfrm>
            <a:off x="6824865" y="6417127"/>
            <a:ext cx="2806526" cy="2810052"/>
          </a:xfrm>
          <a:prstGeom prst="ellipse">
            <a:avLst/>
          </a:prstGeom>
        </p:spPr>
        <p:txBody>
          <a:bodyPr/>
          <a:lstStyle/>
          <a:p>
            <a:endParaRPr lang="pt-PT"/>
          </a:p>
        </p:txBody>
      </p:sp>
      <p:sp>
        <p:nvSpPr>
          <p:cNvPr id="13" name="Marcador de Posição da Imagem 62">
            <a:extLst>
              <a:ext uri="{FF2B5EF4-FFF2-40B4-BE49-F238E27FC236}">
                <a16:creationId xmlns:a16="http://schemas.microsoft.com/office/drawing/2014/main" id="{E810AB14-18AE-9CDD-8116-348CCF7DC83E}"/>
              </a:ext>
            </a:extLst>
          </p:cNvPr>
          <p:cNvSpPr>
            <a:spLocks noGrp="1"/>
          </p:cNvSpPr>
          <p:nvPr>
            <p:ph type="pic" sz="quarter" idx="31"/>
          </p:nvPr>
        </p:nvSpPr>
        <p:spPr>
          <a:xfrm>
            <a:off x="6972299" y="5233085"/>
            <a:ext cx="2661557" cy="939115"/>
          </a:xfrm>
          <a:prstGeom prst="rect">
            <a:avLst/>
          </a:prstGeom>
        </p:spPr>
        <p:txBody>
          <a:bodyPr/>
          <a:lstStyle/>
          <a:p>
            <a:endParaRPr lang="pt-PT"/>
          </a:p>
        </p:txBody>
      </p:sp>
      <p:sp>
        <p:nvSpPr>
          <p:cNvPr id="16" name="Marcador de Posição do Texto 47">
            <a:extLst>
              <a:ext uri="{FF2B5EF4-FFF2-40B4-BE49-F238E27FC236}">
                <a16:creationId xmlns:a16="http://schemas.microsoft.com/office/drawing/2014/main" id="{95FEDE28-34A2-5A22-9FC6-3841F98647FC}"/>
              </a:ext>
            </a:extLst>
          </p:cNvPr>
          <p:cNvSpPr>
            <a:spLocks noGrp="1"/>
          </p:cNvSpPr>
          <p:nvPr>
            <p:ph type="body" sz="quarter" idx="20" hasCustomPrompt="1"/>
          </p:nvPr>
        </p:nvSpPr>
        <p:spPr>
          <a:xfrm>
            <a:off x="6498770" y="9568541"/>
            <a:ext cx="3118760" cy="1240973"/>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17" name="Oval 16">
            <a:extLst>
              <a:ext uri="{FF2B5EF4-FFF2-40B4-BE49-F238E27FC236}">
                <a16:creationId xmlns:a16="http://schemas.microsoft.com/office/drawing/2014/main" id="{A0948B8E-520B-0AEA-8187-546F1194E6BC}"/>
              </a:ext>
            </a:extLst>
          </p:cNvPr>
          <p:cNvSpPr/>
          <p:nvPr userDrawn="1"/>
        </p:nvSpPr>
        <p:spPr>
          <a:xfrm>
            <a:off x="10974005" y="3665526"/>
            <a:ext cx="2966067" cy="2952988"/>
          </a:xfrm>
          <a:prstGeom prst="ellipse">
            <a:avLst/>
          </a:prstGeom>
          <a:solidFill>
            <a:srgbClr val="B2D0EC"/>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667DB7"/>
              </a:solidFill>
            </a:endParaRPr>
          </a:p>
        </p:txBody>
      </p:sp>
      <p:sp>
        <p:nvSpPr>
          <p:cNvPr id="18" name="Marcador de Posição da Imagem 15">
            <a:extLst>
              <a:ext uri="{FF2B5EF4-FFF2-40B4-BE49-F238E27FC236}">
                <a16:creationId xmlns:a16="http://schemas.microsoft.com/office/drawing/2014/main" id="{4B95BCCD-AC52-AB5B-799D-1A759ED474B3}"/>
              </a:ext>
            </a:extLst>
          </p:cNvPr>
          <p:cNvSpPr>
            <a:spLocks noGrp="1"/>
          </p:cNvSpPr>
          <p:nvPr>
            <p:ph type="pic" sz="quarter" idx="33"/>
          </p:nvPr>
        </p:nvSpPr>
        <p:spPr>
          <a:xfrm>
            <a:off x="10553223" y="3712028"/>
            <a:ext cx="2806526" cy="2810052"/>
          </a:xfrm>
          <a:prstGeom prst="ellipse">
            <a:avLst/>
          </a:prstGeom>
        </p:spPr>
        <p:txBody>
          <a:bodyPr/>
          <a:lstStyle/>
          <a:p>
            <a:endParaRPr lang="pt-PT"/>
          </a:p>
        </p:txBody>
      </p:sp>
      <p:sp>
        <p:nvSpPr>
          <p:cNvPr id="19" name="Marcador de Posição da Imagem 62">
            <a:extLst>
              <a:ext uri="{FF2B5EF4-FFF2-40B4-BE49-F238E27FC236}">
                <a16:creationId xmlns:a16="http://schemas.microsoft.com/office/drawing/2014/main" id="{61C784CB-6345-5F01-82F2-45C408D78C26}"/>
              </a:ext>
            </a:extLst>
          </p:cNvPr>
          <p:cNvSpPr>
            <a:spLocks noGrp="1"/>
          </p:cNvSpPr>
          <p:nvPr>
            <p:ph type="pic" sz="quarter" idx="34"/>
          </p:nvPr>
        </p:nvSpPr>
        <p:spPr>
          <a:xfrm>
            <a:off x="10684328" y="2478998"/>
            <a:ext cx="2661557" cy="939115"/>
          </a:xfrm>
          <a:prstGeom prst="rect">
            <a:avLst/>
          </a:prstGeom>
        </p:spPr>
        <p:txBody>
          <a:bodyPr/>
          <a:lstStyle/>
          <a:p>
            <a:endParaRPr lang="pt-PT"/>
          </a:p>
        </p:txBody>
      </p:sp>
      <p:sp>
        <p:nvSpPr>
          <p:cNvPr id="22" name="Marcador de Posição do Texto 47">
            <a:extLst>
              <a:ext uri="{FF2B5EF4-FFF2-40B4-BE49-F238E27FC236}">
                <a16:creationId xmlns:a16="http://schemas.microsoft.com/office/drawing/2014/main" id="{68B10ADF-221D-B83C-EE0F-6AA145A4AA81}"/>
              </a:ext>
            </a:extLst>
          </p:cNvPr>
          <p:cNvSpPr>
            <a:spLocks noGrp="1"/>
          </p:cNvSpPr>
          <p:nvPr>
            <p:ph type="body" sz="quarter" idx="35" hasCustomPrompt="1"/>
          </p:nvPr>
        </p:nvSpPr>
        <p:spPr>
          <a:xfrm>
            <a:off x="10564585" y="6815302"/>
            <a:ext cx="3053437" cy="1267341"/>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grpSp>
        <p:nvGrpSpPr>
          <p:cNvPr id="23" name="Agrupar 22">
            <a:extLst>
              <a:ext uri="{FF2B5EF4-FFF2-40B4-BE49-F238E27FC236}">
                <a16:creationId xmlns:a16="http://schemas.microsoft.com/office/drawing/2014/main" id="{7DCD577E-13C2-B4B5-D0A9-E26CB7A333A3}"/>
              </a:ext>
            </a:extLst>
          </p:cNvPr>
          <p:cNvGrpSpPr/>
          <p:nvPr userDrawn="1"/>
        </p:nvGrpSpPr>
        <p:grpSpPr>
          <a:xfrm>
            <a:off x="1250368" y="2579647"/>
            <a:ext cx="672540" cy="787667"/>
            <a:chOff x="9160048" y="4292332"/>
            <a:chExt cx="842559" cy="986790"/>
          </a:xfrm>
        </p:grpSpPr>
        <p:sp>
          <p:nvSpPr>
            <p:cNvPr id="33" name="Forma Livre 32">
              <a:extLst>
                <a:ext uri="{FF2B5EF4-FFF2-40B4-BE49-F238E27FC236}">
                  <a16:creationId xmlns:a16="http://schemas.microsoft.com/office/drawing/2014/main" id="{081854CF-3DC5-2AAE-DF44-62FC8BD0E5B4}"/>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5" name="Forma Livre 34">
              <a:extLst>
                <a:ext uri="{FF2B5EF4-FFF2-40B4-BE49-F238E27FC236}">
                  <a16:creationId xmlns:a16="http://schemas.microsoft.com/office/drawing/2014/main" id="{8A468597-4EB3-41E7-C33E-1DE597D4696A}"/>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sp>
        <p:nvSpPr>
          <p:cNvPr id="37" name="Marcador de Posição do Texto 47">
            <a:extLst>
              <a:ext uri="{FF2B5EF4-FFF2-40B4-BE49-F238E27FC236}">
                <a16:creationId xmlns:a16="http://schemas.microsoft.com/office/drawing/2014/main" id="{906FB873-051A-13E2-C92E-D7A5FADB1F70}"/>
              </a:ext>
            </a:extLst>
          </p:cNvPr>
          <p:cNvSpPr>
            <a:spLocks noGrp="1"/>
          </p:cNvSpPr>
          <p:nvPr>
            <p:ph type="body" sz="quarter" idx="36" hasCustomPrompt="1"/>
          </p:nvPr>
        </p:nvSpPr>
        <p:spPr>
          <a:xfrm>
            <a:off x="2307769" y="2650670"/>
            <a:ext cx="7211787" cy="647701"/>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grpSp>
        <p:nvGrpSpPr>
          <p:cNvPr id="5" name="Agrupar 4">
            <a:extLst>
              <a:ext uri="{FF2B5EF4-FFF2-40B4-BE49-F238E27FC236}">
                <a16:creationId xmlns:a16="http://schemas.microsoft.com/office/drawing/2014/main" id="{3F5AB5EF-DEA5-9899-1EA1-1EB8A16BBF2C}"/>
              </a:ext>
            </a:extLst>
          </p:cNvPr>
          <p:cNvGrpSpPr/>
          <p:nvPr userDrawn="1"/>
        </p:nvGrpSpPr>
        <p:grpSpPr>
          <a:xfrm rot="3210369">
            <a:off x="13430957" y="3725099"/>
            <a:ext cx="1859797" cy="1968761"/>
            <a:chOff x="10740324" y="7919156"/>
            <a:chExt cx="1859797" cy="1968761"/>
          </a:xfrm>
        </p:grpSpPr>
        <p:sp>
          <p:nvSpPr>
            <p:cNvPr id="10" name="Arco 9">
              <a:extLst>
                <a:ext uri="{FF2B5EF4-FFF2-40B4-BE49-F238E27FC236}">
                  <a16:creationId xmlns:a16="http://schemas.microsoft.com/office/drawing/2014/main" id="{7CC029C1-E97B-AF1F-AB07-D228B21FF9CF}"/>
                </a:ext>
              </a:extLst>
            </p:cNvPr>
            <p:cNvSpPr/>
            <p:nvPr userDrawn="1"/>
          </p:nvSpPr>
          <p:spPr>
            <a:xfrm rot="16200000">
              <a:off x="10740324" y="8028120"/>
              <a:ext cx="1859797" cy="1859797"/>
            </a:xfrm>
            <a:prstGeom prst="arc">
              <a:avLst/>
            </a:prstGeom>
            <a:ln w="38100">
              <a:solidFill>
                <a:srgbClr val="B2D0E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cxnSp>
          <p:nvCxnSpPr>
            <p:cNvPr id="11" name="Conexão Reta 10">
              <a:extLst>
                <a:ext uri="{FF2B5EF4-FFF2-40B4-BE49-F238E27FC236}">
                  <a16:creationId xmlns:a16="http://schemas.microsoft.com/office/drawing/2014/main" id="{2E1517E4-BB55-9BBD-4390-1679B940677E}"/>
                </a:ext>
              </a:extLst>
            </p:cNvPr>
            <p:cNvCxnSpPr>
              <a:cxnSpLocks/>
            </p:cNvCxnSpPr>
            <p:nvPr userDrawn="1"/>
          </p:nvCxnSpPr>
          <p:spPr>
            <a:xfrm>
              <a:off x="11514667" y="7919156"/>
              <a:ext cx="152400" cy="107244"/>
            </a:xfrm>
            <a:prstGeom prst="line">
              <a:avLst/>
            </a:prstGeom>
            <a:ln w="38100">
              <a:solidFill>
                <a:srgbClr val="B2D0EC"/>
              </a:solidFill>
            </a:ln>
          </p:spPr>
          <p:style>
            <a:lnRef idx="1">
              <a:schemeClr val="accent1"/>
            </a:lnRef>
            <a:fillRef idx="0">
              <a:schemeClr val="accent1"/>
            </a:fillRef>
            <a:effectRef idx="0">
              <a:schemeClr val="accent1"/>
            </a:effectRef>
            <a:fontRef idx="minor">
              <a:schemeClr val="tx1"/>
            </a:fontRef>
          </p:style>
        </p:cxnSp>
        <p:cxnSp>
          <p:nvCxnSpPr>
            <p:cNvPr id="12" name="Conexão Reta 11">
              <a:extLst>
                <a:ext uri="{FF2B5EF4-FFF2-40B4-BE49-F238E27FC236}">
                  <a16:creationId xmlns:a16="http://schemas.microsoft.com/office/drawing/2014/main" id="{0CE7161D-623A-0BF0-8686-24648AD9C8FB}"/>
                </a:ext>
              </a:extLst>
            </p:cNvPr>
            <p:cNvCxnSpPr>
              <a:cxnSpLocks/>
            </p:cNvCxnSpPr>
            <p:nvPr userDrawn="1"/>
          </p:nvCxnSpPr>
          <p:spPr>
            <a:xfrm flipV="1">
              <a:off x="11565467" y="8026399"/>
              <a:ext cx="101599" cy="135468"/>
            </a:xfrm>
            <a:prstGeom prst="line">
              <a:avLst/>
            </a:prstGeom>
            <a:ln w="38100">
              <a:solidFill>
                <a:srgbClr val="B2D0EC"/>
              </a:solidFill>
            </a:ln>
          </p:spPr>
          <p:style>
            <a:lnRef idx="1">
              <a:schemeClr val="accent1"/>
            </a:lnRef>
            <a:fillRef idx="0">
              <a:schemeClr val="accent1"/>
            </a:fillRef>
            <a:effectRef idx="0">
              <a:schemeClr val="accent1"/>
            </a:effectRef>
            <a:fontRef idx="minor">
              <a:schemeClr val="tx1"/>
            </a:fontRef>
          </p:style>
        </p:cxnSp>
      </p:grpSp>
      <p:grpSp>
        <p:nvGrpSpPr>
          <p:cNvPr id="21" name="Agrupar 20">
            <a:extLst>
              <a:ext uri="{FF2B5EF4-FFF2-40B4-BE49-F238E27FC236}">
                <a16:creationId xmlns:a16="http://schemas.microsoft.com/office/drawing/2014/main" id="{F596C132-8EEF-B998-BD5C-71DE4801FE3D}"/>
              </a:ext>
            </a:extLst>
          </p:cNvPr>
          <p:cNvGrpSpPr/>
          <p:nvPr userDrawn="1"/>
        </p:nvGrpSpPr>
        <p:grpSpPr>
          <a:xfrm rot="13707341">
            <a:off x="4635677" y="8165964"/>
            <a:ext cx="1859797" cy="1968761"/>
            <a:chOff x="10740324" y="7919156"/>
            <a:chExt cx="1859797" cy="1968761"/>
          </a:xfrm>
        </p:grpSpPr>
        <p:sp>
          <p:nvSpPr>
            <p:cNvPr id="24" name="Arco 23">
              <a:extLst>
                <a:ext uri="{FF2B5EF4-FFF2-40B4-BE49-F238E27FC236}">
                  <a16:creationId xmlns:a16="http://schemas.microsoft.com/office/drawing/2014/main" id="{B56E103D-DADE-DD2F-A6BD-CBBAAC299A0A}"/>
                </a:ext>
              </a:extLst>
            </p:cNvPr>
            <p:cNvSpPr/>
            <p:nvPr userDrawn="1"/>
          </p:nvSpPr>
          <p:spPr>
            <a:xfrm rot="16200000">
              <a:off x="10740324" y="8028120"/>
              <a:ext cx="1859797" cy="1859797"/>
            </a:xfrm>
            <a:prstGeom prst="arc">
              <a:avLst/>
            </a:prstGeom>
            <a:ln w="38100">
              <a:solidFill>
                <a:srgbClr val="B2D0E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PT"/>
            </a:p>
          </p:txBody>
        </p:sp>
        <p:cxnSp>
          <p:nvCxnSpPr>
            <p:cNvPr id="25" name="Conexão Reta 24">
              <a:extLst>
                <a:ext uri="{FF2B5EF4-FFF2-40B4-BE49-F238E27FC236}">
                  <a16:creationId xmlns:a16="http://schemas.microsoft.com/office/drawing/2014/main" id="{F7254BA9-9156-2965-0021-611167A42B04}"/>
                </a:ext>
              </a:extLst>
            </p:cNvPr>
            <p:cNvCxnSpPr>
              <a:cxnSpLocks/>
            </p:cNvCxnSpPr>
            <p:nvPr userDrawn="1"/>
          </p:nvCxnSpPr>
          <p:spPr>
            <a:xfrm>
              <a:off x="11514667" y="7919156"/>
              <a:ext cx="152400" cy="107244"/>
            </a:xfrm>
            <a:prstGeom prst="line">
              <a:avLst/>
            </a:prstGeom>
            <a:ln w="38100">
              <a:solidFill>
                <a:srgbClr val="B2D0EC"/>
              </a:solidFill>
            </a:ln>
          </p:spPr>
          <p:style>
            <a:lnRef idx="1">
              <a:schemeClr val="accent1"/>
            </a:lnRef>
            <a:fillRef idx="0">
              <a:schemeClr val="accent1"/>
            </a:fillRef>
            <a:effectRef idx="0">
              <a:schemeClr val="accent1"/>
            </a:effectRef>
            <a:fontRef idx="minor">
              <a:schemeClr val="tx1"/>
            </a:fontRef>
          </p:style>
        </p:cxnSp>
        <p:cxnSp>
          <p:nvCxnSpPr>
            <p:cNvPr id="26" name="Conexão Reta 25">
              <a:extLst>
                <a:ext uri="{FF2B5EF4-FFF2-40B4-BE49-F238E27FC236}">
                  <a16:creationId xmlns:a16="http://schemas.microsoft.com/office/drawing/2014/main" id="{3B354997-4E64-3C8B-9FB6-6ABA2079BD24}"/>
                </a:ext>
              </a:extLst>
            </p:cNvPr>
            <p:cNvCxnSpPr>
              <a:cxnSpLocks/>
            </p:cNvCxnSpPr>
            <p:nvPr userDrawn="1"/>
          </p:nvCxnSpPr>
          <p:spPr>
            <a:xfrm flipV="1">
              <a:off x="11565467" y="8026399"/>
              <a:ext cx="101599" cy="135468"/>
            </a:xfrm>
            <a:prstGeom prst="line">
              <a:avLst/>
            </a:prstGeom>
            <a:ln w="38100">
              <a:solidFill>
                <a:srgbClr val="B2D0EC"/>
              </a:solidFill>
            </a:ln>
          </p:spPr>
          <p:style>
            <a:lnRef idx="1">
              <a:schemeClr val="accent1"/>
            </a:lnRef>
            <a:fillRef idx="0">
              <a:schemeClr val="accent1"/>
            </a:fillRef>
            <a:effectRef idx="0">
              <a:schemeClr val="accent1"/>
            </a:effectRef>
            <a:fontRef idx="minor">
              <a:schemeClr val="tx1"/>
            </a:fontRef>
          </p:style>
        </p:cxnSp>
      </p:grpSp>
      <p:sp>
        <p:nvSpPr>
          <p:cNvPr id="27" name="Marcador de Posição da Imagem 17">
            <a:extLst>
              <a:ext uri="{FF2B5EF4-FFF2-40B4-BE49-F238E27FC236}">
                <a16:creationId xmlns:a16="http://schemas.microsoft.com/office/drawing/2014/main" id="{AFBCF2AD-10E1-C424-5992-419C15C9749E}"/>
              </a:ext>
            </a:extLst>
          </p:cNvPr>
          <p:cNvSpPr>
            <a:spLocks noGrp="1" noChangeAspect="1"/>
          </p:cNvSpPr>
          <p:nvPr>
            <p:ph type="pic" sz="quarter" idx="46"/>
          </p:nvPr>
        </p:nvSpPr>
        <p:spPr>
          <a:xfrm>
            <a:off x="14231469" y="4178025"/>
            <a:ext cx="5556954" cy="5574091"/>
          </a:xfrm>
          <a:custGeom>
            <a:avLst/>
            <a:gdLst>
              <a:gd name="csX0" fmla="*/ 4725 w 9705"/>
              <a:gd name="csY0" fmla="*/ 0 h 10023"/>
              <a:gd name="csX1" fmla="*/ 9705 w 9705"/>
              <a:gd name="csY1" fmla="*/ 0 h 10023"/>
              <a:gd name="csX2" fmla="*/ 9692 w 9705"/>
              <a:gd name="csY2" fmla="*/ 5004 h 10023"/>
              <a:gd name="csX3" fmla="*/ 9691 w 9705"/>
              <a:gd name="csY3" fmla="*/ 10023 h 10023"/>
              <a:gd name="csX4" fmla="*/ 4725 w 9705"/>
              <a:gd name="csY4" fmla="*/ 9957 h 10023"/>
              <a:gd name="csX5" fmla="*/ 0 w 9705"/>
              <a:gd name="csY5" fmla="*/ 4978 h 10023"/>
              <a:gd name="csX6" fmla="*/ 4725 w 9705"/>
              <a:gd name="csY6" fmla="*/ 0 h 100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05" h="10023">
                <a:moveTo>
                  <a:pt x="4725" y="0"/>
                </a:moveTo>
                <a:lnTo>
                  <a:pt x="9705" y="0"/>
                </a:lnTo>
                <a:cubicBezTo>
                  <a:pt x="9656" y="0"/>
                  <a:pt x="9694" y="3334"/>
                  <a:pt x="9692" y="5004"/>
                </a:cubicBezTo>
                <a:cubicBezTo>
                  <a:pt x="9690" y="6674"/>
                  <a:pt x="9684" y="10023"/>
                  <a:pt x="9691" y="10023"/>
                </a:cubicBezTo>
                <a:lnTo>
                  <a:pt x="4725" y="9957"/>
                </a:lnTo>
                <a:cubicBezTo>
                  <a:pt x="2116" y="9957"/>
                  <a:pt x="0" y="7728"/>
                  <a:pt x="0" y="4978"/>
                </a:cubicBezTo>
                <a:cubicBezTo>
                  <a:pt x="0" y="2229"/>
                  <a:pt x="2116" y="0"/>
                  <a:pt x="4725" y="0"/>
                </a:cubicBezTo>
                <a:close/>
              </a:path>
            </a:pathLst>
          </a:custGeom>
        </p:spPr>
        <p:txBody>
          <a:bodyPr/>
          <a:lstStyle/>
          <a:p>
            <a:endParaRPr lang="pt-PT"/>
          </a:p>
        </p:txBody>
      </p:sp>
    </p:spTree>
    <p:extLst>
      <p:ext uri="{BB962C8B-B14F-4D97-AF65-F5344CB8AC3E}">
        <p14:creationId xmlns:p14="http://schemas.microsoft.com/office/powerpoint/2010/main" val="687358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7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2" name="Imagem 1">
            <a:extLst>
              <a:ext uri="{FF2B5EF4-FFF2-40B4-BE49-F238E27FC236}">
                <a16:creationId xmlns:a16="http://schemas.microsoft.com/office/drawing/2014/main" id="{E233A1F9-5EAE-4FAF-3231-49B917718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874"/>
            <a:ext cx="20104811" cy="11308953"/>
          </a:xfrm>
          <a:prstGeom prst="rect">
            <a:avLst/>
          </a:prstGeom>
        </p:spPr>
      </p:pic>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6" name="Forma Livre 5">
            <a:extLst>
              <a:ext uri="{FF2B5EF4-FFF2-40B4-BE49-F238E27FC236}">
                <a16:creationId xmlns:a16="http://schemas.microsoft.com/office/drawing/2014/main" id="{D5616E87-A2CA-586D-A0D3-5CC63A292FB0}"/>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cxnSp>
        <p:nvCxnSpPr>
          <p:cNvPr id="3" name="Conexão Reta 2">
            <a:extLst>
              <a:ext uri="{FF2B5EF4-FFF2-40B4-BE49-F238E27FC236}">
                <a16:creationId xmlns:a16="http://schemas.microsoft.com/office/drawing/2014/main" id="{9C09631C-666A-3B0B-B357-2A3789085E13}"/>
              </a:ext>
            </a:extLst>
          </p:cNvPr>
          <p:cNvCxnSpPr>
            <a:cxnSpLocks/>
          </p:cNvCxnSpPr>
          <p:nvPr userDrawn="1"/>
        </p:nvCxnSpPr>
        <p:spPr>
          <a:xfrm>
            <a:off x="1229096" y="1897413"/>
            <a:ext cx="13648267"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sp>
        <p:nvSpPr>
          <p:cNvPr id="19" name="Marcador de Posição da Imagem 62">
            <a:extLst>
              <a:ext uri="{FF2B5EF4-FFF2-40B4-BE49-F238E27FC236}">
                <a16:creationId xmlns:a16="http://schemas.microsoft.com/office/drawing/2014/main" id="{61C784CB-6345-5F01-82F2-45C408D78C26}"/>
              </a:ext>
            </a:extLst>
          </p:cNvPr>
          <p:cNvSpPr>
            <a:spLocks noGrp="1"/>
          </p:cNvSpPr>
          <p:nvPr>
            <p:ph type="pic" sz="quarter" idx="34"/>
          </p:nvPr>
        </p:nvSpPr>
        <p:spPr>
          <a:xfrm>
            <a:off x="2665536" y="4441653"/>
            <a:ext cx="2661557" cy="1281806"/>
          </a:xfrm>
          <a:prstGeom prst="rect">
            <a:avLst/>
          </a:prstGeom>
        </p:spPr>
        <p:txBody>
          <a:bodyPr/>
          <a:lstStyle/>
          <a:p>
            <a:endParaRPr lang="pt-PT"/>
          </a:p>
        </p:txBody>
      </p:sp>
      <p:grpSp>
        <p:nvGrpSpPr>
          <p:cNvPr id="23" name="Agrupar 22">
            <a:extLst>
              <a:ext uri="{FF2B5EF4-FFF2-40B4-BE49-F238E27FC236}">
                <a16:creationId xmlns:a16="http://schemas.microsoft.com/office/drawing/2014/main" id="{7DCD577E-13C2-B4B5-D0A9-E26CB7A333A3}"/>
              </a:ext>
            </a:extLst>
          </p:cNvPr>
          <p:cNvGrpSpPr/>
          <p:nvPr userDrawn="1"/>
        </p:nvGrpSpPr>
        <p:grpSpPr>
          <a:xfrm>
            <a:off x="1210808" y="2715067"/>
            <a:ext cx="594602" cy="696388"/>
            <a:chOff x="9160048" y="4292332"/>
            <a:chExt cx="842559" cy="986790"/>
          </a:xfrm>
        </p:grpSpPr>
        <p:sp>
          <p:nvSpPr>
            <p:cNvPr id="33" name="Forma Livre 32">
              <a:extLst>
                <a:ext uri="{FF2B5EF4-FFF2-40B4-BE49-F238E27FC236}">
                  <a16:creationId xmlns:a16="http://schemas.microsoft.com/office/drawing/2014/main" id="{081854CF-3DC5-2AAE-DF44-62FC8BD0E5B4}"/>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5" name="Forma Livre 34">
              <a:extLst>
                <a:ext uri="{FF2B5EF4-FFF2-40B4-BE49-F238E27FC236}">
                  <a16:creationId xmlns:a16="http://schemas.microsoft.com/office/drawing/2014/main" id="{8A468597-4EB3-41E7-C33E-1DE597D4696A}"/>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sp>
        <p:nvSpPr>
          <p:cNvPr id="39" name="Marcador de Posição do Texto 47">
            <a:extLst>
              <a:ext uri="{FF2B5EF4-FFF2-40B4-BE49-F238E27FC236}">
                <a16:creationId xmlns:a16="http://schemas.microsoft.com/office/drawing/2014/main" id="{DFBCB805-5D0C-72D2-C551-899EFB91A2F4}"/>
              </a:ext>
            </a:extLst>
          </p:cNvPr>
          <p:cNvSpPr>
            <a:spLocks noGrp="1"/>
          </p:cNvSpPr>
          <p:nvPr>
            <p:ph type="body" sz="quarter" idx="39" hasCustomPrompt="1"/>
          </p:nvPr>
        </p:nvSpPr>
        <p:spPr>
          <a:xfrm>
            <a:off x="2220799" y="6399962"/>
            <a:ext cx="4025901" cy="1787392"/>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 typeface="Wingdings 2" panose="05020102010507070707" pitchFamily="18" charset="2"/>
              <a:buChar char="»"/>
              <a:tabLst/>
              <a:defRPr sz="22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44" name="Atraso 18">
            <a:extLst>
              <a:ext uri="{FF2B5EF4-FFF2-40B4-BE49-F238E27FC236}">
                <a16:creationId xmlns:a16="http://schemas.microsoft.com/office/drawing/2014/main" id="{AF0B328F-3A01-C72B-9806-61C2B54B11EC}"/>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45" name="Holder 6">
            <a:extLst>
              <a:ext uri="{FF2B5EF4-FFF2-40B4-BE49-F238E27FC236}">
                <a16:creationId xmlns:a16="http://schemas.microsoft.com/office/drawing/2014/main" id="{19200A4D-6AF7-1D7D-BE0E-EB3D3D1694AC}"/>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cxnSp>
        <p:nvCxnSpPr>
          <p:cNvPr id="4" name="Conexão Reta 3">
            <a:extLst>
              <a:ext uri="{FF2B5EF4-FFF2-40B4-BE49-F238E27FC236}">
                <a16:creationId xmlns:a16="http://schemas.microsoft.com/office/drawing/2014/main" id="{17CFC622-5F0F-71F9-8D00-FAF1C1EF03C5}"/>
              </a:ext>
            </a:extLst>
          </p:cNvPr>
          <p:cNvCxnSpPr>
            <a:cxnSpLocks/>
          </p:cNvCxnSpPr>
          <p:nvPr userDrawn="1"/>
        </p:nvCxnSpPr>
        <p:spPr>
          <a:xfrm>
            <a:off x="2220799" y="3051056"/>
            <a:ext cx="3704513"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grpSp>
        <p:nvGrpSpPr>
          <p:cNvPr id="7" name="Agrupar 6">
            <a:extLst>
              <a:ext uri="{FF2B5EF4-FFF2-40B4-BE49-F238E27FC236}">
                <a16:creationId xmlns:a16="http://schemas.microsoft.com/office/drawing/2014/main" id="{976E5081-2B5E-2F31-5984-4B88608B87B7}"/>
              </a:ext>
            </a:extLst>
          </p:cNvPr>
          <p:cNvGrpSpPr/>
          <p:nvPr userDrawn="1"/>
        </p:nvGrpSpPr>
        <p:grpSpPr>
          <a:xfrm>
            <a:off x="6644748" y="2712880"/>
            <a:ext cx="594602" cy="696388"/>
            <a:chOff x="9160048" y="4292332"/>
            <a:chExt cx="842559" cy="986790"/>
          </a:xfrm>
        </p:grpSpPr>
        <p:sp>
          <p:nvSpPr>
            <p:cNvPr id="8" name="Forma Livre 7">
              <a:extLst>
                <a:ext uri="{FF2B5EF4-FFF2-40B4-BE49-F238E27FC236}">
                  <a16:creationId xmlns:a16="http://schemas.microsoft.com/office/drawing/2014/main" id="{664A5AE2-9744-8498-70C4-37492243D435}"/>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9" name="Forma Livre 8">
              <a:extLst>
                <a:ext uri="{FF2B5EF4-FFF2-40B4-BE49-F238E27FC236}">
                  <a16:creationId xmlns:a16="http://schemas.microsoft.com/office/drawing/2014/main" id="{949E1079-D314-CA2B-7772-59B0058997CC}"/>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11" name="Agrupar 10">
            <a:extLst>
              <a:ext uri="{FF2B5EF4-FFF2-40B4-BE49-F238E27FC236}">
                <a16:creationId xmlns:a16="http://schemas.microsoft.com/office/drawing/2014/main" id="{D8174233-5204-D84E-D3ED-86450A4C8C7A}"/>
              </a:ext>
            </a:extLst>
          </p:cNvPr>
          <p:cNvGrpSpPr/>
          <p:nvPr userDrawn="1"/>
        </p:nvGrpSpPr>
        <p:grpSpPr>
          <a:xfrm>
            <a:off x="12083922" y="2696133"/>
            <a:ext cx="594602" cy="696388"/>
            <a:chOff x="9160048" y="4292332"/>
            <a:chExt cx="842559" cy="986790"/>
          </a:xfrm>
        </p:grpSpPr>
        <p:sp>
          <p:nvSpPr>
            <p:cNvPr id="12" name="Forma Livre 11">
              <a:extLst>
                <a:ext uri="{FF2B5EF4-FFF2-40B4-BE49-F238E27FC236}">
                  <a16:creationId xmlns:a16="http://schemas.microsoft.com/office/drawing/2014/main" id="{61268E69-F4D7-971C-FF51-8A9879F87C59}"/>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3" name="Forma Livre 12">
              <a:extLst>
                <a:ext uri="{FF2B5EF4-FFF2-40B4-BE49-F238E27FC236}">
                  <a16:creationId xmlns:a16="http://schemas.microsoft.com/office/drawing/2014/main" id="{044631D6-F963-5F8D-3877-0154CE2DD83B}"/>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sp>
        <p:nvSpPr>
          <p:cNvPr id="37" name="Marcador de Posição do Texto 47">
            <a:extLst>
              <a:ext uri="{FF2B5EF4-FFF2-40B4-BE49-F238E27FC236}">
                <a16:creationId xmlns:a16="http://schemas.microsoft.com/office/drawing/2014/main" id="{906FB873-051A-13E2-C92E-D7A5FADB1F70}"/>
              </a:ext>
            </a:extLst>
          </p:cNvPr>
          <p:cNvSpPr>
            <a:spLocks noGrp="1"/>
          </p:cNvSpPr>
          <p:nvPr>
            <p:ph type="body" sz="quarter" idx="36" hasCustomPrompt="1"/>
          </p:nvPr>
        </p:nvSpPr>
        <p:spPr>
          <a:xfrm>
            <a:off x="2144059" y="2833707"/>
            <a:ext cx="3704513" cy="40733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24" name="Conexão Reta 23">
            <a:extLst>
              <a:ext uri="{FF2B5EF4-FFF2-40B4-BE49-F238E27FC236}">
                <a16:creationId xmlns:a16="http://schemas.microsoft.com/office/drawing/2014/main" id="{E80CBCE7-CC74-EACD-6C8C-A50AACA4D659}"/>
              </a:ext>
            </a:extLst>
          </p:cNvPr>
          <p:cNvCxnSpPr>
            <a:cxnSpLocks/>
          </p:cNvCxnSpPr>
          <p:nvPr userDrawn="1"/>
        </p:nvCxnSpPr>
        <p:spPr>
          <a:xfrm>
            <a:off x="7685373" y="3051056"/>
            <a:ext cx="3704513"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sp>
        <p:nvSpPr>
          <p:cNvPr id="25" name="Marcador de Posição do Texto 47">
            <a:extLst>
              <a:ext uri="{FF2B5EF4-FFF2-40B4-BE49-F238E27FC236}">
                <a16:creationId xmlns:a16="http://schemas.microsoft.com/office/drawing/2014/main" id="{0AD6589B-6E33-E455-2C91-6FDB349BF285}"/>
              </a:ext>
            </a:extLst>
          </p:cNvPr>
          <p:cNvSpPr>
            <a:spLocks noGrp="1"/>
          </p:cNvSpPr>
          <p:nvPr>
            <p:ph type="body" sz="quarter" idx="42" hasCustomPrompt="1"/>
          </p:nvPr>
        </p:nvSpPr>
        <p:spPr>
          <a:xfrm>
            <a:off x="7608633" y="2843459"/>
            <a:ext cx="3704513" cy="40733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26" name="Conexão Reta 25">
            <a:extLst>
              <a:ext uri="{FF2B5EF4-FFF2-40B4-BE49-F238E27FC236}">
                <a16:creationId xmlns:a16="http://schemas.microsoft.com/office/drawing/2014/main" id="{21C9E6E8-9858-96DA-3509-A49FEF30FEAD}"/>
              </a:ext>
            </a:extLst>
          </p:cNvPr>
          <p:cNvCxnSpPr>
            <a:cxnSpLocks/>
          </p:cNvCxnSpPr>
          <p:nvPr userDrawn="1"/>
        </p:nvCxnSpPr>
        <p:spPr>
          <a:xfrm>
            <a:off x="13101846" y="3067601"/>
            <a:ext cx="3704513"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sp>
        <p:nvSpPr>
          <p:cNvPr id="46" name="Marcador de Posição do Texto 47">
            <a:extLst>
              <a:ext uri="{FF2B5EF4-FFF2-40B4-BE49-F238E27FC236}">
                <a16:creationId xmlns:a16="http://schemas.microsoft.com/office/drawing/2014/main" id="{539F47EC-B749-65B8-0C18-25D6264CA17D}"/>
              </a:ext>
            </a:extLst>
          </p:cNvPr>
          <p:cNvSpPr>
            <a:spLocks noGrp="1"/>
          </p:cNvSpPr>
          <p:nvPr>
            <p:ph type="body" sz="quarter" idx="43" hasCustomPrompt="1"/>
          </p:nvPr>
        </p:nvSpPr>
        <p:spPr>
          <a:xfrm>
            <a:off x="13025106" y="2850252"/>
            <a:ext cx="3704513" cy="40733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15" name="Marcador de Posição do Texto 47">
            <a:extLst>
              <a:ext uri="{FF2B5EF4-FFF2-40B4-BE49-F238E27FC236}">
                <a16:creationId xmlns:a16="http://schemas.microsoft.com/office/drawing/2014/main" id="{BCE6808C-BA26-52AB-689B-834EC73FCBC0}"/>
              </a:ext>
            </a:extLst>
          </p:cNvPr>
          <p:cNvSpPr>
            <a:spLocks noGrp="1"/>
          </p:cNvSpPr>
          <p:nvPr>
            <p:ph type="body" sz="quarter" idx="45" hasCustomPrompt="1"/>
          </p:nvPr>
        </p:nvSpPr>
        <p:spPr>
          <a:xfrm>
            <a:off x="8437189" y="6372159"/>
            <a:ext cx="4025901" cy="1787392"/>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 typeface="Wingdings 2" panose="05020102010507070707" pitchFamily="18" charset="2"/>
              <a:buChar char="»"/>
              <a:tabLst/>
              <a:defRPr sz="22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18" name="Marcador de Posição da Imagem 17">
            <a:extLst>
              <a:ext uri="{FF2B5EF4-FFF2-40B4-BE49-F238E27FC236}">
                <a16:creationId xmlns:a16="http://schemas.microsoft.com/office/drawing/2014/main" id="{7FBEF660-B418-A529-DF8D-F86DF13D0A81}"/>
              </a:ext>
            </a:extLst>
          </p:cNvPr>
          <p:cNvSpPr>
            <a:spLocks noGrp="1" noChangeAspect="1"/>
          </p:cNvSpPr>
          <p:nvPr>
            <p:ph type="pic" sz="quarter" idx="46"/>
          </p:nvPr>
        </p:nvSpPr>
        <p:spPr>
          <a:xfrm>
            <a:off x="13998946" y="4040429"/>
            <a:ext cx="5777751" cy="5795569"/>
          </a:xfrm>
          <a:custGeom>
            <a:avLst/>
            <a:gdLst>
              <a:gd name="csX0" fmla="*/ 4725 w 9705"/>
              <a:gd name="csY0" fmla="*/ 0 h 10023"/>
              <a:gd name="csX1" fmla="*/ 9705 w 9705"/>
              <a:gd name="csY1" fmla="*/ 0 h 10023"/>
              <a:gd name="csX2" fmla="*/ 9692 w 9705"/>
              <a:gd name="csY2" fmla="*/ 5004 h 10023"/>
              <a:gd name="csX3" fmla="*/ 9691 w 9705"/>
              <a:gd name="csY3" fmla="*/ 10023 h 10023"/>
              <a:gd name="csX4" fmla="*/ 4725 w 9705"/>
              <a:gd name="csY4" fmla="*/ 9957 h 10023"/>
              <a:gd name="csX5" fmla="*/ 0 w 9705"/>
              <a:gd name="csY5" fmla="*/ 4978 h 10023"/>
              <a:gd name="csX6" fmla="*/ 4725 w 9705"/>
              <a:gd name="csY6" fmla="*/ 0 h 100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05" h="10023">
                <a:moveTo>
                  <a:pt x="4725" y="0"/>
                </a:moveTo>
                <a:lnTo>
                  <a:pt x="9705" y="0"/>
                </a:lnTo>
                <a:cubicBezTo>
                  <a:pt x="9656" y="0"/>
                  <a:pt x="9694" y="3334"/>
                  <a:pt x="9692" y="5004"/>
                </a:cubicBezTo>
                <a:cubicBezTo>
                  <a:pt x="9690" y="6674"/>
                  <a:pt x="9684" y="10023"/>
                  <a:pt x="9691" y="10023"/>
                </a:cubicBezTo>
                <a:lnTo>
                  <a:pt x="4725" y="9957"/>
                </a:lnTo>
                <a:cubicBezTo>
                  <a:pt x="2116" y="9957"/>
                  <a:pt x="0" y="7728"/>
                  <a:pt x="0" y="4978"/>
                </a:cubicBezTo>
                <a:cubicBezTo>
                  <a:pt x="0" y="2229"/>
                  <a:pt x="2116" y="0"/>
                  <a:pt x="4725" y="0"/>
                </a:cubicBezTo>
                <a:close/>
              </a:path>
            </a:pathLst>
          </a:custGeom>
        </p:spPr>
        <p:txBody>
          <a:bodyPr/>
          <a:lstStyle/>
          <a:p>
            <a:endParaRPr lang="pt-PT"/>
          </a:p>
        </p:txBody>
      </p:sp>
      <p:sp>
        <p:nvSpPr>
          <p:cNvPr id="5" name="Forma Livre 4">
            <a:extLst>
              <a:ext uri="{FF2B5EF4-FFF2-40B4-BE49-F238E27FC236}">
                <a16:creationId xmlns:a16="http://schemas.microsoft.com/office/drawing/2014/main" id="{AB8EFCAC-E67C-5704-D2EB-B1E3B6358E09}"/>
              </a:ext>
            </a:extLst>
          </p:cNvPr>
          <p:cNvSpPr/>
          <p:nvPr userDrawn="1"/>
        </p:nvSpPr>
        <p:spPr>
          <a:xfrm>
            <a:off x="1286074" y="4659222"/>
            <a:ext cx="448236" cy="846669"/>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7" name="Terminador 16">
            <a:extLst>
              <a:ext uri="{FF2B5EF4-FFF2-40B4-BE49-F238E27FC236}">
                <a16:creationId xmlns:a16="http://schemas.microsoft.com/office/drawing/2014/main" id="{8DA36860-5A2B-3BE9-C7DA-6BDD34312109}"/>
              </a:ext>
            </a:extLst>
          </p:cNvPr>
          <p:cNvSpPr/>
          <p:nvPr userDrawn="1"/>
        </p:nvSpPr>
        <p:spPr>
          <a:xfrm>
            <a:off x="1933396" y="4375157"/>
            <a:ext cx="4311965" cy="1438775"/>
          </a:xfrm>
          <a:prstGeom prst="flowChartTerminator">
            <a:avLst/>
          </a:prstGeom>
          <a:noFill/>
          <a:ln>
            <a:solidFill>
              <a:srgbClr val="B2D0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1" name="Marcador de Posição da Imagem 62">
            <a:extLst>
              <a:ext uri="{FF2B5EF4-FFF2-40B4-BE49-F238E27FC236}">
                <a16:creationId xmlns:a16="http://schemas.microsoft.com/office/drawing/2014/main" id="{4AB496C5-FCC9-1D22-9670-157DC95364A7}"/>
              </a:ext>
            </a:extLst>
          </p:cNvPr>
          <p:cNvSpPr>
            <a:spLocks noGrp="1"/>
          </p:cNvSpPr>
          <p:nvPr>
            <p:ph type="pic" sz="quarter" idx="47"/>
          </p:nvPr>
        </p:nvSpPr>
        <p:spPr>
          <a:xfrm>
            <a:off x="8910896" y="4441653"/>
            <a:ext cx="2661557" cy="1281806"/>
          </a:xfrm>
          <a:prstGeom prst="rect">
            <a:avLst/>
          </a:prstGeom>
        </p:spPr>
        <p:txBody>
          <a:bodyPr/>
          <a:lstStyle/>
          <a:p>
            <a:endParaRPr lang="pt-PT"/>
          </a:p>
        </p:txBody>
      </p:sp>
      <p:sp>
        <p:nvSpPr>
          <p:cNvPr id="22" name="Forma Livre 21">
            <a:extLst>
              <a:ext uri="{FF2B5EF4-FFF2-40B4-BE49-F238E27FC236}">
                <a16:creationId xmlns:a16="http://schemas.microsoft.com/office/drawing/2014/main" id="{5DEE4D23-76FD-86BC-9386-18C7C969368B}"/>
              </a:ext>
            </a:extLst>
          </p:cNvPr>
          <p:cNvSpPr/>
          <p:nvPr userDrawn="1"/>
        </p:nvSpPr>
        <p:spPr>
          <a:xfrm>
            <a:off x="7531434" y="4659222"/>
            <a:ext cx="448236" cy="846669"/>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27" name="Terminador 26">
            <a:extLst>
              <a:ext uri="{FF2B5EF4-FFF2-40B4-BE49-F238E27FC236}">
                <a16:creationId xmlns:a16="http://schemas.microsoft.com/office/drawing/2014/main" id="{E1F4B171-9E18-E111-C0D4-7626245E7199}"/>
              </a:ext>
            </a:extLst>
          </p:cNvPr>
          <p:cNvSpPr/>
          <p:nvPr userDrawn="1"/>
        </p:nvSpPr>
        <p:spPr>
          <a:xfrm>
            <a:off x="8178756" y="4375157"/>
            <a:ext cx="4311965" cy="1438775"/>
          </a:xfrm>
          <a:prstGeom prst="flowChartTerminator">
            <a:avLst/>
          </a:prstGeom>
          <a:noFill/>
          <a:ln>
            <a:solidFill>
              <a:srgbClr val="B2D0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2157301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0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6" name="Forma Livre 5">
            <a:extLst>
              <a:ext uri="{FF2B5EF4-FFF2-40B4-BE49-F238E27FC236}">
                <a16:creationId xmlns:a16="http://schemas.microsoft.com/office/drawing/2014/main" id="{D5616E87-A2CA-586D-A0D3-5CC63A292FB0}"/>
              </a:ext>
            </a:extLst>
          </p:cNvPr>
          <p:cNvSpPr/>
          <p:nvPr userDrawn="1"/>
        </p:nvSpPr>
        <p:spPr>
          <a:xfrm>
            <a:off x="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44" name="Atraso 18">
            <a:extLst>
              <a:ext uri="{FF2B5EF4-FFF2-40B4-BE49-F238E27FC236}">
                <a16:creationId xmlns:a16="http://schemas.microsoft.com/office/drawing/2014/main" id="{AF0B328F-3A01-C72B-9806-61C2B54B11EC}"/>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45" name="Holder 6">
            <a:extLst>
              <a:ext uri="{FF2B5EF4-FFF2-40B4-BE49-F238E27FC236}">
                <a16:creationId xmlns:a16="http://schemas.microsoft.com/office/drawing/2014/main" id="{19200A4D-6AF7-1D7D-BE0E-EB3D3D1694AC}"/>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sp>
        <p:nvSpPr>
          <p:cNvPr id="10" name="Retângulo Arredondado 9">
            <a:extLst>
              <a:ext uri="{FF2B5EF4-FFF2-40B4-BE49-F238E27FC236}">
                <a16:creationId xmlns:a16="http://schemas.microsoft.com/office/drawing/2014/main" id="{F55E943D-5DC4-8065-3A2D-E84563BADFAC}"/>
              </a:ext>
            </a:extLst>
          </p:cNvPr>
          <p:cNvSpPr/>
          <p:nvPr userDrawn="1"/>
        </p:nvSpPr>
        <p:spPr>
          <a:xfrm>
            <a:off x="1195389" y="3010829"/>
            <a:ext cx="5946948" cy="73816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14" name="Retângulo Arredondado 13">
            <a:extLst>
              <a:ext uri="{FF2B5EF4-FFF2-40B4-BE49-F238E27FC236}">
                <a16:creationId xmlns:a16="http://schemas.microsoft.com/office/drawing/2014/main" id="{5EFB9106-1D60-9B9A-B361-0C0103EB2994}"/>
              </a:ext>
            </a:extLst>
          </p:cNvPr>
          <p:cNvSpPr/>
          <p:nvPr userDrawn="1"/>
        </p:nvSpPr>
        <p:spPr>
          <a:xfrm>
            <a:off x="7369449" y="2984810"/>
            <a:ext cx="5833595" cy="73816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Retângulo Arredondado 15">
            <a:extLst>
              <a:ext uri="{FF2B5EF4-FFF2-40B4-BE49-F238E27FC236}">
                <a16:creationId xmlns:a16="http://schemas.microsoft.com/office/drawing/2014/main" id="{A0AB2C98-C3D1-12E9-531E-F2B650CC7507}"/>
              </a:ext>
            </a:extLst>
          </p:cNvPr>
          <p:cNvSpPr/>
          <p:nvPr userDrawn="1"/>
        </p:nvSpPr>
        <p:spPr>
          <a:xfrm>
            <a:off x="13439426" y="2921619"/>
            <a:ext cx="5539949" cy="73816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nvGrpSpPr>
          <p:cNvPr id="23" name="Agrupar 22">
            <a:extLst>
              <a:ext uri="{FF2B5EF4-FFF2-40B4-BE49-F238E27FC236}">
                <a16:creationId xmlns:a16="http://schemas.microsoft.com/office/drawing/2014/main" id="{7DCD577E-13C2-B4B5-D0A9-E26CB7A333A3}"/>
              </a:ext>
            </a:extLst>
          </p:cNvPr>
          <p:cNvGrpSpPr/>
          <p:nvPr userDrawn="1"/>
        </p:nvGrpSpPr>
        <p:grpSpPr>
          <a:xfrm>
            <a:off x="1672026" y="3451048"/>
            <a:ext cx="594602" cy="696388"/>
            <a:chOff x="9160048" y="4292332"/>
            <a:chExt cx="842559" cy="986790"/>
          </a:xfrm>
        </p:grpSpPr>
        <p:sp>
          <p:nvSpPr>
            <p:cNvPr id="33" name="Forma Livre 32">
              <a:extLst>
                <a:ext uri="{FF2B5EF4-FFF2-40B4-BE49-F238E27FC236}">
                  <a16:creationId xmlns:a16="http://schemas.microsoft.com/office/drawing/2014/main" id="{081854CF-3DC5-2AAE-DF44-62FC8BD0E5B4}"/>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5" name="Forma Livre 34">
              <a:extLst>
                <a:ext uri="{FF2B5EF4-FFF2-40B4-BE49-F238E27FC236}">
                  <a16:creationId xmlns:a16="http://schemas.microsoft.com/office/drawing/2014/main" id="{8A468597-4EB3-41E7-C33E-1DE597D4696A}"/>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cxnSp>
        <p:nvCxnSpPr>
          <p:cNvPr id="4" name="Conexão Reta 3">
            <a:extLst>
              <a:ext uri="{FF2B5EF4-FFF2-40B4-BE49-F238E27FC236}">
                <a16:creationId xmlns:a16="http://schemas.microsoft.com/office/drawing/2014/main" id="{17CFC622-5F0F-71F9-8D00-FAF1C1EF03C5}"/>
              </a:ext>
            </a:extLst>
          </p:cNvPr>
          <p:cNvCxnSpPr>
            <a:cxnSpLocks/>
          </p:cNvCxnSpPr>
          <p:nvPr userDrawn="1"/>
        </p:nvCxnSpPr>
        <p:spPr>
          <a:xfrm>
            <a:off x="2682017" y="3787037"/>
            <a:ext cx="3704513"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grpSp>
        <p:nvGrpSpPr>
          <p:cNvPr id="7" name="Agrupar 6">
            <a:extLst>
              <a:ext uri="{FF2B5EF4-FFF2-40B4-BE49-F238E27FC236}">
                <a16:creationId xmlns:a16="http://schemas.microsoft.com/office/drawing/2014/main" id="{976E5081-2B5E-2F31-5984-4B88608B87B7}"/>
              </a:ext>
            </a:extLst>
          </p:cNvPr>
          <p:cNvGrpSpPr/>
          <p:nvPr userDrawn="1"/>
        </p:nvGrpSpPr>
        <p:grpSpPr>
          <a:xfrm>
            <a:off x="7797341" y="3426559"/>
            <a:ext cx="594602" cy="696388"/>
            <a:chOff x="9160048" y="4292332"/>
            <a:chExt cx="842559" cy="986790"/>
          </a:xfrm>
        </p:grpSpPr>
        <p:sp>
          <p:nvSpPr>
            <p:cNvPr id="8" name="Forma Livre 7">
              <a:extLst>
                <a:ext uri="{FF2B5EF4-FFF2-40B4-BE49-F238E27FC236}">
                  <a16:creationId xmlns:a16="http://schemas.microsoft.com/office/drawing/2014/main" id="{664A5AE2-9744-8498-70C4-37492243D435}"/>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9" name="Forma Livre 8">
              <a:extLst>
                <a:ext uri="{FF2B5EF4-FFF2-40B4-BE49-F238E27FC236}">
                  <a16:creationId xmlns:a16="http://schemas.microsoft.com/office/drawing/2014/main" id="{949E1079-D314-CA2B-7772-59B0058997CC}"/>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11" name="Agrupar 10">
            <a:extLst>
              <a:ext uri="{FF2B5EF4-FFF2-40B4-BE49-F238E27FC236}">
                <a16:creationId xmlns:a16="http://schemas.microsoft.com/office/drawing/2014/main" id="{D8174233-5204-D84E-D3ED-86450A4C8C7A}"/>
              </a:ext>
            </a:extLst>
          </p:cNvPr>
          <p:cNvGrpSpPr/>
          <p:nvPr userDrawn="1"/>
        </p:nvGrpSpPr>
        <p:grpSpPr>
          <a:xfrm>
            <a:off x="13727168" y="3409812"/>
            <a:ext cx="594602" cy="696388"/>
            <a:chOff x="9160048" y="4292332"/>
            <a:chExt cx="842559" cy="986790"/>
          </a:xfrm>
        </p:grpSpPr>
        <p:sp>
          <p:nvSpPr>
            <p:cNvPr id="12" name="Forma Livre 11">
              <a:extLst>
                <a:ext uri="{FF2B5EF4-FFF2-40B4-BE49-F238E27FC236}">
                  <a16:creationId xmlns:a16="http://schemas.microsoft.com/office/drawing/2014/main" id="{61268E69-F4D7-971C-FF51-8A9879F87C59}"/>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3" name="Forma Livre 12">
              <a:extLst>
                <a:ext uri="{FF2B5EF4-FFF2-40B4-BE49-F238E27FC236}">
                  <a16:creationId xmlns:a16="http://schemas.microsoft.com/office/drawing/2014/main" id="{044631D6-F963-5F8D-3877-0154CE2DD83B}"/>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sp>
        <p:nvSpPr>
          <p:cNvPr id="37" name="Marcador de Posição do Texto 47">
            <a:extLst>
              <a:ext uri="{FF2B5EF4-FFF2-40B4-BE49-F238E27FC236}">
                <a16:creationId xmlns:a16="http://schemas.microsoft.com/office/drawing/2014/main" id="{906FB873-051A-13E2-C92E-D7A5FADB1F70}"/>
              </a:ext>
            </a:extLst>
          </p:cNvPr>
          <p:cNvSpPr>
            <a:spLocks noGrp="1"/>
          </p:cNvSpPr>
          <p:nvPr>
            <p:ph type="body" sz="quarter" idx="36" hasCustomPrompt="1"/>
          </p:nvPr>
        </p:nvSpPr>
        <p:spPr>
          <a:xfrm>
            <a:off x="2605277" y="3569688"/>
            <a:ext cx="3704513" cy="40733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24" name="Conexão Reta 23">
            <a:extLst>
              <a:ext uri="{FF2B5EF4-FFF2-40B4-BE49-F238E27FC236}">
                <a16:creationId xmlns:a16="http://schemas.microsoft.com/office/drawing/2014/main" id="{E80CBCE7-CC74-EACD-6C8C-A50AACA4D659}"/>
              </a:ext>
            </a:extLst>
          </p:cNvPr>
          <p:cNvCxnSpPr>
            <a:cxnSpLocks/>
          </p:cNvCxnSpPr>
          <p:nvPr userDrawn="1"/>
        </p:nvCxnSpPr>
        <p:spPr>
          <a:xfrm>
            <a:off x="8837966" y="3764735"/>
            <a:ext cx="3704513"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sp>
        <p:nvSpPr>
          <p:cNvPr id="25" name="Marcador de Posição do Texto 47">
            <a:extLst>
              <a:ext uri="{FF2B5EF4-FFF2-40B4-BE49-F238E27FC236}">
                <a16:creationId xmlns:a16="http://schemas.microsoft.com/office/drawing/2014/main" id="{0AD6589B-6E33-E455-2C91-6FDB349BF285}"/>
              </a:ext>
            </a:extLst>
          </p:cNvPr>
          <p:cNvSpPr>
            <a:spLocks noGrp="1"/>
          </p:cNvSpPr>
          <p:nvPr>
            <p:ph type="body" sz="quarter" idx="42" hasCustomPrompt="1"/>
          </p:nvPr>
        </p:nvSpPr>
        <p:spPr>
          <a:xfrm>
            <a:off x="8761226" y="3557138"/>
            <a:ext cx="3704513" cy="40733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26" name="Conexão Reta 25">
            <a:extLst>
              <a:ext uri="{FF2B5EF4-FFF2-40B4-BE49-F238E27FC236}">
                <a16:creationId xmlns:a16="http://schemas.microsoft.com/office/drawing/2014/main" id="{21C9E6E8-9858-96DA-3509-A49FEF30FEAD}"/>
              </a:ext>
            </a:extLst>
          </p:cNvPr>
          <p:cNvCxnSpPr>
            <a:cxnSpLocks/>
          </p:cNvCxnSpPr>
          <p:nvPr userDrawn="1"/>
        </p:nvCxnSpPr>
        <p:spPr>
          <a:xfrm>
            <a:off x="14745092" y="3781280"/>
            <a:ext cx="3704513" cy="0"/>
          </a:xfrm>
          <a:prstGeom prst="line">
            <a:avLst/>
          </a:prstGeom>
          <a:ln w="635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sp>
        <p:nvSpPr>
          <p:cNvPr id="46" name="Marcador de Posição do Texto 47">
            <a:extLst>
              <a:ext uri="{FF2B5EF4-FFF2-40B4-BE49-F238E27FC236}">
                <a16:creationId xmlns:a16="http://schemas.microsoft.com/office/drawing/2014/main" id="{539F47EC-B749-65B8-0C18-25D6264CA17D}"/>
              </a:ext>
            </a:extLst>
          </p:cNvPr>
          <p:cNvSpPr>
            <a:spLocks noGrp="1"/>
          </p:cNvSpPr>
          <p:nvPr>
            <p:ph type="body" sz="quarter" idx="43" hasCustomPrompt="1"/>
          </p:nvPr>
        </p:nvSpPr>
        <p:spPr>
          <a:xfrm>
            <a:off x="14668352" y="3563931"/>
            <a:ext cx="3704513" cy="407337"/>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19" name="Marcador de Posição da Imagem 62">
            <a:extLst>
              <a:ext uri="{FF2B5EF4-FFF2-40B4-BE49-F238E27FC236}">
                <a16:creationId xmlns:a16="http://schemas.microsoft.com/office/drawing/2014/main" id="{61C784CB-6345-5F01-82F2-45C408D78C26}"/>
              </a:ext>
            </a:extLst>
          </p:cNvPr>
          <p:cNvSpPr>
            <a:spLocks noGrp="1"/>
          </p:cNvSpPr>
          <p:nvPr>
            <p:ph type="pic" sz="quarter" idx="34"/>
          </p:nvPr>
        </p:nvSpPr>
        <p:spPr>
          <a:xfrm>
            <a:off x="2792216" y="4471080"/>
            <a:ext cx="2661557" cy="1281806"/>
          </a:xfrm>
          <a:prstGeom prst="rect">
            <a:avLst/>
          </a:prstGeom>
        </p:spPr>
        <p:txBody>
          <a:bodyPr/>
          <a:lstStyle/>
          <a:p>
            <a:endParaRPr lang="pt-PT"/>
          </a:p>
        </p:txBody>
      </p:sp>
      <p:sp>
        <p:nvSpPr>
          <p:cNvPr id="17" name="Terminador 16">
            <a:extLst>
              <a:ext uri="{FF2B5EF4-FFF2-40B4-BE49-F238E27FC236}">
                <a16:creationId xmlns:a16="http://schemas.microsoft.com/office/drawing/2014/main" id="{8DA36860-5A2B-3BE9-C7DA-6BDD34312109}"/>
              </a:ext>
            </a:extLst>
          </p:cNvPr>
          <p:cNvSpPr/>
          <p:nvPr userDrawn="1"/>
        </p:nvSpPr>
        <p:spPr>
          <a:xfrm>
            <a:off x="2060076" y="4404584"/>
            <a:ext cx="4311965" cy="1438775"/>
          </a:xfrm>
          <a:prstGeom prst="flowChartTerminator">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dirty="0"/>
          </a:p>
        </p:txBody>
      </p:sp>
      <p:sp>
        <p:nvSpPr>
          <p:cNvPr id="28" name="Marcador de Posição da Imagem 62">
            <a:extLst>
              <a:ext uri="{FF2B5EF4-FFF2-40B4-BE49-F238E27FC236}">
                <a16:creationId xmlns:a16="http://schemas.microsoft.com/office/drawing/2014/main" id="{BE035030-E2CA-8BF5-269D-4F93C24E7B2A}"/>
              </a:ext>
            </a:extLst>
          </p:cNvPr>
          <p:cNvSpPr>
            <a:spLocks noGrp="1"/>
          </p:cNvSpPr>
          <p:nvPr>
            <p:ph type="pic" sz="quarter" idx="48"/>
          </p:nvPr>
        </p:nvSpPr>
        <p:spPr>
          <a:xfrm>
            <a:off x="14833365" y="4486568"/>
            <a:ext cx="2661557" cy="1281806"/>
          </a:xfrm>
          <a:prstGeom prst="rect">
            <a:avLst/>
          </a:prstGeom>
        </p:spPr>
        <p:txBody>
          <a:bodyPr/>
          <a:lstStyle/>
          <a:p>
            <a:endParaRPr lang="pt-PT"/>
          </a:p>
        </p:txBody>
      </p:sp>
      <p:sp>
        <p:nvSpPr>
          <p:cNvPr id="29" name="Terminador 28">
            <a:extLst>
              <a:ext uri="{FF2B5EF4-FFF2-40B4-BE49-F238E27FC236}">
                <a16:creationId xmlns:a16="http://schemas.microsoft.com/office/drawing/2014/main" id="{3E00F30F-768D-1D9D-8E93-5B10E4AED361}"/>
              </a:ext>
            </a:extLst>
          </p:cNvPr>
          <p:cNvSpPr/>
          <p:nvPr userDrawn="1"/>
        </p:nvSpPr>
        <p:spPr>
          <a:xfrm>
            <a:off x="14101225" y="4420072"/>
            <a:ext cx="4311965" cy="1438775"/>
          </a:xfrm>
          <a:prstGeom prst="flowChartTerminator">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9" name="Marcador de Posição do Texto 47">
            <a:extLst>
              <a:ext uri="{FF2B5EF4-FFF2-40B4-BE49-F238E27FC236}">
                <a16:creationId xmlns:a16="http://schemas.microsoft.com/office/drawing/2014/main" id="{DFBCB805-5D0C-72D2-C551-899EFB91A2F4}"/>
              </a:ext>
            </a:extLst>
          </p:cNvPr>
          <p:cNvSpPr>
            <a:spLocks noGrp="1"/>
          </p:cNvSpPr>
          <p:nvPr>
            <p:ph type="body" sz="quarter" idx="39" hasCustomPrompt="1"/>
          </p:nvPr>
        </p:nvSpPr>
        <p:spPr>
          <a:xfrm>
            <a:off x="1717289" y="6162598"/>
            <a:ext cx="5018048" cy="3434575"/>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 typeface="Wingdings 2" panose="05020102010507070707" pitchFamily="18" charset="2"/>
              <a:buChar char="»"/>
              <a:tabLst/>
              <a:defRPr sz="22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32" name="Marcador de Posição do Texto 47">
            <a:extLst>
              <a:ext uri="{FF2B5EF4-FFF2-40B4-BE49-F238E27FC236}">
                <a16:creationId xmlns:a16="http://schemas.microsoft.com/office/drawing/2014/main" id="{FC5AF2FF-B0B0-84B6-D791-740A9EF22642}"/>
              </a:ext>
            </a:extLst>
          </p:cNvPr>
          <p:cNvSpPr>
            <a:spLocks noGrp="1"/>
          </p:cNvSpPr>
          <p:nvPr>
            <p:ph type="body" sz="quarter" idx="50" hasCustomPrompt="1"/>
          </p:nvPr>
        </p:nvSpPr>
        <p:spPr>
          <a:xfrm>
            <a:off x="13815743" y="6158881"/>
            <a:ext cx="4865957" cy="3434575"/>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 typeface="Wingdings 2" panose="05020102010507070707" pitchFamily="18" charset="2"/>
              <a:buChar char="»"/>
              <a:tabLst/>
              <a:defRPr sz="22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18" name="Marcador de Posição da Imagem 17">
            <a:extLst>
              <a:ext uri="{FF2B5EF4-FFF2-40B4-BE49-F238E27FC236}">
                <a16:creationId xmlns:a16="http://schemas.microsoft.com/office/drawing/2014/main" id="{7FBEF660-B418-A529-DF8D-F86DF13D0A81}"/>
              </a:ext>
            </a:extLst>
          </p:cNvPr>
          <p:cNvSpPr>
            <a:spLocks noGrp="1" noChangeAspect="1"/>
          </p:cNvSpPr>
          <p:nvPr>
            <p:ph type="pic" sz="quarter" idx="46"/>
          </p:nvPr>
        </p:nvSpPr>
        <p:spPr>
          <a:xfrm>
            <a:off x="8121499" y="5282329"/>
            <a:ext cx="4442369" cy="4456068"/>
          </a:xfrm>
          <a:custGeom>
            <a:avLst/>
            <a:gdLst>
              <a:gd name="csX0" fmla="*/ 4725 w 9705"/>
              <a:gd name="csY0" fmla="*/ 0 h 10023"/>
              <a:gd name="csX1" fmla="*/ 9705 w 9705"/>
              <a:gd name="csY1" fmla="*/ 0 h 10023"/>
              <a:gd name="csX2" fmla="*/ 9692 w 9705"/>
              <a:gd name="csY2" fmla="*/ 5004 h 10023"/>
              <a:gd name="csX3" fmla="*/ 9691 w 9705"/>
              <a:gd name="csY3" fmla="*/ 10023 h 10023"/>
              <a:gd name="csX4" fmla="*/ 4725 w 9705"/>
              <a:gd name="csY4" fmla="*/ 9957 h 10023"/>
              <a:gd name="csX5" fmla="*/ 0 w 9705"/>
              <a:gd name="csY5" fmla="*/ 4978 h 10023"/>
              <a:gd name="csX6" fmla="*/ 4725 w 9705"/>
              <a:gd name="csY6" fmla="*/ 0 h 100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05" h="10023">
                <a:moveTo>
                  <a:pt x="4725" y="0"/>
                </a:moveTo>
                <a:lnTo>
                  <a:pt x="9705" y="0"/>
                </a:lnTo>
                <a:cubicBezTo>
                  <a:pt x="9656" y="0"/>
                  <a:pt x="9694" y="3334"/>
                  <a:pt x="9692" y="5004"/>
                </a:cubicBezTo>
                <a:cubicBezTo>
                  <a:pt x="9690" y="6674"/>
                  <a:pt x="9684" y="10023"/>
                  <a:pt x="9691" y="10023"/>
                </a:cubicBezTo>
                <a:lnTo>
                  <a:pt x="4725" y="9957"/>
                </a:lnTo>
                <a:cubicBezTo>
                  <a:pt x="2116" y="9957"/>
                  <a:pt x="0" y="7728"/>
                  <a:pt x="0" y="4978"/>
                </a:cubicBezTo>
                <a:cubicBezTo>
                  <a:pt x="0" y="2229"/>
                  <a:pt x="2116" y="0"/>
                  <a:pt x="4725" y="0"/>
                </a:cubicBezTo>
                <a:close/>
              </a:path>
            </a:pathLst>
          </a:custGeom>
        </p:spPr>
        <p:txBody>
          <a:bodyPr/>
          <a:lstStyle/>
          <a:p>
            <a:endParaRPr lang="pt-PT"/>
          </a:p>
        </p:txBody>
      </p:sp>
      <p:sp>
        <p:nvSpPr>
          <p:cNvPr id="36" name="Marcador de Posição do Texto 47">
            <a:extLst>
              <a:ext uri="{FF2B5EF4-FFF2-40B4-BE49-F238E27FC236}">
                <a16:creationId xmlns:a16="http://schemas.microsoft.com/office/drawing/2014/main" id="{C1B8260C-A610-CBD7-DDB5-2372F8DE96D9}"/>
              </a:ext>
            </a:extLst>
          </p:cNvPr>
          <p:cNvSpPr>
            <a:spLocks noGrp="1"/>
          </p:cNvSpPr>
          <p:nvPr>
            <p:ph type="body" sz="quarter" idx="51" hasCustomPrompt="1"/>
          </p:nvPr>
        </p:nvSpPr>
        <p:spPr>
          <a:xfrm>
            <a:off x="7891650" y="4516362"/>
            <a:ext cx="4892021" cy="468014"/>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2" name="Conexão Reta 1">
            <a:extLst>
              <a:ext uri="{FF2B5EF4-FFF2-40B4-BE49-F238E27FC236}">
                <a16:creationId xmlns:a16="http://schemas.microsoft.com/office/drawing/2014/main" id="{E8134C16-8590-B326-1633-244802CDFE27}"/>
              </a:ext>
            </a:extLst>
          </p:cNvPr>
          <p:cNvCxnSpPr>
            <a:cxnSpLocks/>
          </p:cNvCxnSpPr>
          <p:nvPr userDrawn="1"/>
        </p:nvCxnSpPr>
        <p:spPr>
          <a:xfrm>
            <a:off x="1229096" y="1897413"/>
            <a:ext cx="11288725"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chemeClr val="bg1"/>
                </a:solidFill>
                <a:latin typeface="Arial"/>
                <a:cs typeface="Arial"/>
              </a:defRPr>
            </a:lvl1pPr>
          </a:lstStyle>
          <a:p>
            <a:r>
              <a:rPr lang="pt-PT" err="1"/>
              <a:t>Heading</a:t>
            </a:r>
            <a:r>
              <a:rPr lang="pt-PT"/>
              <a:t> </a:t>
            </a:r>
            <a:r>
              <a:rPr lang="pt-PT" err="1"/>
              <a:t>Here</a:t>
            </a:r>
            <a:endParaRPr lang="pt-PT"/>
          </a:p>
        </p:txBody>
      </p:sp>
    </p:spTree>
    <p:extLst>
      <p:ext uri="{BB962C8B-B14F-4D97-AF65-F5344CB8AC3E}">
        <p14:creationId xmlns:p14="http://schemas.microsoft.com/office/powerpoint/2010/main" val="4188772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8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2" name="Imagem 1">
            <a:extLst>
              <a:ext uri="{FF2B5EF4-FFF2-40B4-BE49-F238E27FC236}">
                <a16:creationId xmlns:a16="http://schemas.microsoft.com/office/drawing/2014/main" id="{E233A1F9-5EAE-4FAF-3231-49B917718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2" y="397"/>
            <a:ext cx="20104811" cy="11308953"/>
          </a:xfrm>
          <a:prstGeom prst="rect">
            <a:avLst/>
          </a:prstGeom>
        </p:spPr>
      </p:pic>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6" name="Forma Livre 5">
            <a:extLst>
              <a:ext uri="{FF2B5EF4-FFF2-40B4-BE49-F238E27FC236}">
                <a16:creationId xmlns:a16="http://schemas.microsoft.com/office/drawing/2014/main" id="{D5616E87-A2CA-586D-A0D3-5CC63A292FB0}"/>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cxnSp>
        <p:nvCxnSpPr>
          <p:cNvPr id="3" name="Conexão Reta 2">
            <a:extLst>
              <a:ext uri="{FF2B5EF4-FFF2-40B4-BE49-F238E27FC236}">
                <a16:creationId xmlns:a16="http://schemas.microsoft.com/office/drawing/2014/main" id="{9C09631C-666A-3B0B-B357-2A3789085E13}"/>
              </a:ext>
            </a:extLst>
          </p:cNvPr>
          <p:cNvCxnSpPr>
            <a:cxnSpLocks/>
          </p:cNvCxnSpPr>
          <p:nvPr userDrawn="1"/>
        </p:nvCxnSpPr>
        <p:spPr>
          <a:xfrm>
            <a:off x="1229096" y="1897413"/>
            <a:ext cx="7914904"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sp>
        <p:nvSpPr>
          <p:cNvPr id="5" name="Atraso 4">
            <a:extLst>
              <a:ext uri="{FF2B5EF4-FFF2-40B4-BE49-F238E27FC236}">
                <a16:creationId xmlns:a16="http://schemas.microsoft.com/office/drawing/2014/main" id="{21D0F902-3FF6-3E3C-8E62-D5162FF28E3B}"/>
              </a:ext>
            </a:extLst>
          </p:cNvPr>
          <p:cNvSpPr/>
          <p:nvPr userDrawn="1"/>
        </p:nvSpPr>
        <p:spPr>
          <a:xfrm>
            <a:off x="-710124" y="2612658"/>
            <a:ext cx="11324725" cy="8057368"/>
          </a:xfrm>
          <a:custGeom>
            <a:avLst/>
            <a:gdLst>
              <a:gd name="csX0" fmla="*/ 0 w 11458344"/>
              <a:gd name="csY0" fmla="*/ 46892 h 8152436"/>
              <a:gd name="csX1" fmla="*/ 7382126 w 11458344"/>
              <a:gd name="csY1" fmla="*/ 0 h 8152436"/>
              <a:gd name="csX2" fmla="*/ 11458344 w 11458344"/>
              <a:gd name="csY2" fmla="*/ 4076218 h 8152436"/>
              <a:gd name="csX3" fmla="*/ 7382126 w 11458344"/>
              <a:gd name="csY3" fmla="*/ 8152436 h 8152436"/>
              <a:gd name="csX4" fmla="*/ 0 w 11458344"/>
              <a:gd name="csY4" fmla="*/ 8152435 h 8152436"/>
              <a:gd name="csX5" fmla="*/ 0 w 11458344"/>
              <a:gd name="csY5" fmla="*/ 46892 h 8152436"/>
            </a:gdLst>
            <a:ahLst/>
            <a:cxnLst>
              <a:cxn ang="0">
                <a:pos x="csX0" y="csY0"/>
              </a:cxn>
              <a:cxn ang="0">
                <a:pos x="csX1" y="csY1"/>
              </a:cxn>
              <a:cxn ang="0">
                <a:pos x="csX2" y="csY2"/>
              </a:cxn>
              <a:cxn ang="0">
                <a:pos x="csX3" y="csY3"/>
              </a:cxn>
              <a:cxn ang="0">
                <a:pos x="csX4" y="csY4"/>
              </a:cxn>
              <a:cxn ang="0">
                <a:pos x="csX5" y="csY5"/>
              </a:cxn>
            </a:cxnLst>
            <a:rect l="l" t="t" r="r" b="b"/>
            <a:pathLst>
              <a:path w="11458344" h="8152436">
                <a:moveTo>
                  <a:pt x="0" y="46892"/>
                </a:moveTo>
                <a:lnTo>
                  <a:pt x="7382126" y="0"/>
                </a:lnTo>
                <a:cubicBezTo>
                  <a:pt x="9633359" y="0"/>
                  <a:pt x="11458344" y="1824985"/>
                  <a:pt x="11458344" y="4076218"/>
                </a:cubicBezTo>
                <a:cubicBezTo>
                  <a:pt x="11458344" y="6327451"/>
                  <a:pt x="9633359" y="8152436"/>
                  <a:pt x="7382126" y="8152436"/>
                </a:cubicBezTo>
                <a:lnTo>
                  <a:pt x="0" y="8152435"/>
                </a:lnTo>
                <a:lnTo>
                  <a:pt x="0" y="46892"/>
                </a:lnTo>
                <a:close/>
              </a:path>
            </a:pathLst>
          </a:custGeom>
          <a:solidFill>
            <a:srgbClr val="2732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3" name="Marcador de Posição do Texto 47">
            <a:extLst>
              <a:ext uri="{FF2B5EF4-FFF2-40B4-BE49-F238E27FC236}">
                <a16:creationId xmlns:a16="http://schemas.microsoft.com/office/drawing/2014/main" id="{666796DE-419B-17D4-069C-C0B50D9D9464}"/>
              </a:ext>
            </a:extLst>
          </p:cNvPr>
          <p:cNvSpPr>
            <a:spLocks noGrp="1"/>
          </p:cNvSpPr>
          <p:nvPr>
            <p:ph type="body" sz="quarter" idx="43" hasCustomPrompt="1"/>
          </p:nvPr>
        </p:nvSpPr>
        <p:spPr>
          <a:xfrm>
            <a:off x="1229096" y="4509675"/>
            <a:ext cx="6621363" cy="5497299"/>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 typeface="Wingdings 2" panose="05020102010507070707" pitchFamily="18" charset="2"/>
              <a:buChar char="»"/>
              <a:tabLst/>
              <a:defRPr sz="2200" b="0" i="0">
                <a:solidFill>
                  <a:schemeClr val="bg1"/>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pic>
        <p:nvPicPr>
          <p:cNvPr id="14" name="Picture 24">
            <a:extLst>
              <a:ext uri="{FF2B5EF4-FFF2-40B4-BE49-F238E27FC236}">
                <a16:creationId xmlns:a16="http://schemas.microsoft.com/office/drawing/2014/main" id="{DF994FFD-B6D0-62EB-0AA3-271DACE017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8493" y="2749523"/>
            <a:ext cx="1480925" cy="1480925"/>
          </a:xfrm>
          <a:prstGeom prst="rect">
            <a:avLst/>
          </a:prstGeom>
        </p:spPr>
      </p:pic>
      <p:sp>
        <p:nvSpPr>
          <p:cNvPr id="7" name="Atraso 6">
            <a:extLst>
              <a:ext uri="{FF2B5EF4-FFF2-40B4-BE49-F238E27FC236}">
                <a16:creationId xmlns:a16="http://schemas.microsoft.com/office/drawing/2014/main" id="{9A0224D5-4E8F-0861-D65D-9DE22EEA74C9}"/>
              </a:ext>
            </a:extLst>
          </p:cNvPr>
          <p:cNvSpPr/>
          <p:nvPr userDrawn="1"/>
        </p:nvSpPr>
        <p:spPr>
          <a:xfrm>
            <a:off x="10675300" y="2612658"/>
            <a:ext cx="8057368" cy="8057368"/>
          </a:xfrm>
          <a:prstGeom prst="flowChartDelay">
            <a:avLst/>
          </a:prstGeom>
          <a:solidFill>
            <a:srgbClr val="B2D0EC"/>
          </a:solidFill>
          <a:ln>
            <a:solidFill>
              <a:srgbClr val="B2D0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9" name="Marcador de Posição do Texto 47">
            <a:extLst>
              <a:ext uri="{FF2B5EF4-FFF2-40B4-BE49-F238E27FC236}">
                <a16:creationId xmlns:a16="http://schemas.microsoft.com/office/drawing/2014/main" id="{B0EA46DC-6065-3E56-4FEC-55A555CA7F71}"/>
              </a:ext>
            </a:extLst>
          </p:cNvPr>
          <p:cNvSpPr>
            <a:spLocks noGrp="1"/>
          </p:cNvSpPr>
          <p:nvPr>
            <p:ph type="body" sz="quarter" idx="39" hasCustomPrompt="1"/>
          </p:nvPr>
        </p:nvSpPr>
        <p:spPr>
          <a:xfrm>
            <a:off x="11280789" y="4485100"/>
            <a:ext cx="6197323" cy="5113387"/>
          </a:xfrm>
          <a:prstGeom prst="rect">
            <a:avLst/>
          </a:prstGeom>
        </p:spPr>
        <p:txBody>
          <a:bodyPr/>
          <a:lstStyle>
            <a:lvl1pPr marL="0" marR="0" indent="0" defTabSz="914430" eaLnBrk="1" fontAlgn="auto" latinLnBrk="0" hangingPunct="1">
              <a:lnSpc>
                <a:spcPct val="150000"/>
              </a:lnSpc>
              <a:spcBef>
                <a:spcPts val="0"/>
              </a:spcBef>
              <a:spcAft>
                <a:spcPts val="0"/>
              </a:spcAft>
              <a:buClrTx/>
              <a:buSzTx/>
              <a:buFont typeface="Wingdings 2" panose="05020102010507070707" pitchFamily="18" charset="2"/>
              <a:buChar char="»"/>
              <a:tabLst/>
              <a:defRPr sz="28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cxnSp>
        <p:nvCxnSpPr>
          <p:cNvPr id="10" name="Conexão Reta 9">
            <a:extLst>
              <a:ext uri="{FF2B5EF4-FFF2-40B4-BE49-F238E27FC236}">
                <a16:creationId xmlns:a16="http://schemas.microsoft.com/office/drawing/2014/main" id="{2437AE36-3B3C-F4AA-08CB-AE346F65151A}"/>
              </a:ext>
            </a:extLst>
          </p:cNvPr>
          <p:cNvCxnSpPr>
            <a:cxnSpLocks/>
          </p:cNvCxnSpPr>
          <p:nvPr userDrawn="1"/>
        </p:nvCxnSpPr>
        <p:spPr>
          <a:xfrm>
            <a:off x="1617117" y="3463776"/>
            <a:ext cx="2087375" cy="0"/>
          </a:xfrm>
          <a:prstGeom prst="line">
            <a:avLst/>
          </a:prstGeom>
          <a:ln w="698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11" name="Marcador de Posição do Texto 47">
            <a:extLst>
              <a:ext uri="{FF2B5EF4-FFF2-40B4-BE49-F238E27FC236}">
                <a16:creationId xmlns:a16="http://schemas.microsoft.com/office/drawing/2014/main" id="{0F1A44B5-2F05-F8ED-BF17-FD645613D287}"/>
              </a:ext>
            </a:extLst>
          </p:cNvPr>
          <p:cNvSpPr>
            <a:spLocks noGrp="1"/>
          </p:cNvSpPr>
          <p:nvPr>
            <p:ph type="body" sz="quarter" idx="42" hasCustomPrompt="1"/>
          </p:nvPr>
        </p:nvSpPr>
        <p:spPr>
          <a:xfrm>
            <a:off x="1617117" y="3137693"/>
            <a:ext cx="2834867" cy="576939"/>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3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Tree>
    <p:extLst>
      <p:ext uri="{BB962C8B-B14F-4D97-AF65-F5344CB8AC3E}">
        <p14:creationId xmlns:p14="http://schemas.microsoft.com/office/powerpoint/2010/main" val="1607984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7_Blank">
    <p:bg>
      <p:bgPr>
        <a:solidFill>
          <a:schemeClr val="bg1"/>
        </a:solidFill>
        <a:effectLst/>
      </p:bgPr>
    </p:bg>
    <p:spTree>
      <p:nvGrpSpPr>
        <p:cNvPr id="1" name=""/>
        <p:cNvGrpSpPr/>
        <p:nvPr/>
      </p:nvGrpSpPr>
      <p:grpSpPr>
        <a:xfrm>
          <a:off x="0" y="0"/>
          <a:ext cx="0" cy="0"/>
          <a:chOff x="0" y="0"/>
          <a:chExt cx="0" cy="0"/>
        </a:xfrm>
      </p:grpSpPr>
      <p:sp>
        <p:nvSpPr>
          <p:cNvPr id="5" name="bg object 16">
            <a:extLst>
              <a:ext uri="{FF2B5EF4-FFF2-40B4-BE49-F238E27FC236}">
                <a16:creationId xmlns:a16="http://schemas.microsoft.com/office/drawing/2014/main" id="{618D5F5D-EABC-9044-BFCD-E786210C9C94}"/>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8" name="Imagem 7">
            <a:extLst>
              <a:ext uri="{FF2B5EF4-FFF2-40B4-BE49-F238E27FC236}">
                <a16:creationId xmlns:a16="http://schemas.microsoft.com/office/drawing/2014/main" id="{A78A0744-D4B7-4F8D-33E3-685BB34722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1" y="37177"/>
            <a:ext cx="20104811" cy="11308953"/>
          </a:xfrm>
          <a:prstGeom prst="rect">
            <a:avLst/>
          </a:prstGeom>
        </p:spPr>
      </p:pic>
      <p:pic>
        <p:nvPicPr>
          <p:cNvPr id="9" name="Imagem 8">
            <a:extLst>
              <a:ext uri="{FF2B5EF4-FFF2-40B4-BE49-F238E27FC236}">
                <a16:creationId xmlns:a16="http://schemas.microsoft.com/office/drawing/2014/main" id="{D85ED4F0-E009-5471-5D85-73571E5E7F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10" name="Forma Livre 9">
            <a:extLst>
              <a:ext uri="{FF2B5EF4-FFF2-40B4-BE49-F238E27FC236}">
                <a16:creationId xmlns:a16="http://schemas.microsoft.com/office/drawing/2014/main" id="{46AD6E0E-C071-61BD-A905-A158E0DEAC34}"/>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cxnSp>
        <p:nvCxnSpPr>
          <p:cNvPr id="12" name="Conexão Reta 11">
            <a:extLst>
              <a:ext uri="{FF2B5EF4-FFF2-40B4-BE49-F238E27FC236}">
                <a16:creationId xmlns:a16="http://schemas.microsoft.com/office/drawing/2014/main" id="{54FC303B-1916-F7D7-27B0-8A242B2C1278}"/>
              </a:ext>
            </a:extLst>
          </p:cNvPr>
          <p:cNvCxnSpPr>
            <a:cxnSpLocks/>
          </p:cNvCxnSpPr>
          <p:nvPr userDrawn="1"/>
        </p:nvCxnSpPr>
        <p:spPr>
          <a:xfrm>
            <a:off x="1229096" y="1897413"/>
            <a:ext cx="13648267"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13" name="Holder 2">
            <a:extLst>
              <a:ext uri="{FF2B5EF4-FFF2-40B4-BE49-F238E27FC236}">
                <a16:creationId xmlns:a16="http://schemas.microsoft.com/office/drawing/2014/main" id="{407F24C0-990A-A327-C401-B47A6965688E}"/>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grpSp>
        <p:nvGrpSpPr>
          <p:cNvPr id="14" name="Agrupar 13">
            <a:extLst>
              <a:ext uri="{FF2B5EF4-FFF2-40B4-BE49-F238E27FC236}">
                <a16:creationId xmlns:a16="http://schemas.microsoft.com/office/drawing/2014/main" id="{A449B599-F179-5C7F-090B-039C44AD02A5}"/>
              </a:ext>
            </a:extLst>
          </p:cNvPr>
          <p:cNvGrpSpPr/>
          <p:nvPr userDrawn="1"/>
        </p:nvGrpSpPr>
        <p:grpSpPr>
          <a:xfrm>
            <a:off x="8136237" y="3981387"/>
            <a:ext cx="650625" cy="762001"/>
            <a:chOff x="9160048" y="4292332"/>
            <a:chExt cx="842559" cy="986790"/>
          </a:xfrm>
          <a:solidFill>
            <a:srgbClr val="B2D0EC"/>
          </a:solidFill>
        </p:grpSpPr>
        <p:sp>
          <p:nvSpPr>
            <p:cNvPr id="16" name="Forma Livre 15">
              <a:extLst>
                <a:ext uri="{FF2B5EF4-FFF2-40B4-BE49-F238E27FC236}">
                  <a16:creationId xmlns:a16="http://schemas.microsoft.com/office/drawing/2014/main" id="{31794326-81B1-56C7-AED6-17D307E27713}"/>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17" name="Forma Livre 16">
              <a:extLst>
                <a:ext uri="{FF2B5EF4-FFF2-40B4-BE49-F238E27FC236}">
                  <a16:creationId xmlns:a16="http://schemas.microsoft.com/office/drawing/2014/main" id="{BCB0AF51-064E-B014-06C9-4E557F70BC95}"/>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19" name="Agrupar 18">
            <a:extLst>
              <a:ext uri="{FF2B5EF4-FFF2-40B4-BE49-F238E27FC236}">
                <a16:creationId xmlns:a16="http://schemas.microsoft.com/office/drawing/2014/main" id="{7A4ED9A5-5512-FBA5-7E6B-297D881B1714}"/>
              </a:ext>
            </a:extLst>
          </p:cNvPr>
          <p:cNvGrpSpPr/>
          <p:nvPr userDrawn="1"/>
        </p:nvGrpSpPr>
        <p:grpSpPr>
          <a:xfrm>
            <a:off x="8135346" y="4968795"/>
            <a:ext cx="650625" cy="762001"/>
            <a:chOff x="9160048" y="4292332"/>
            <a:chExt cx="842559" cy="986790"/>
          </a:xfrm>
          <a:solidFill>
            <a:srgbClr val="B2D0EC"/>
          </a:solidFill>
        </p:grpSpPr>
        <p:sp>
          <p:nvSpPr>
            <p:cNvPr id="21" name="Forma Livre 20">
              <a:extLst>
                <a:ext uri="{FF2B5EF4-FFF2-40B4-BE49-F238E27FC236}">
                  <a16:creationId xmlns:a16="http://schemas.microsoft.com/office/drawing/2014/main" id="{90B111AA-9A92-EB11-057E-BF95AA84F0B0}"/>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22" name="Forma Livre 21">
              <a:extLst>
                <a:ext uri="{FF2B5EF4-FFF2-40B4-BE49-F238E27FC236}">
                  <a16:creationId xmlns:a16="http://schemas.microsoft.com/office/drawing/2014/main" id="{49CAED57-9BA4-CCE2-3814-502FFB541F0F}"/>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24" name="Agrupar 23">
            <a:extLst>
              <a:ext uri="{FF2B5EF4-FFF2-40B4-BE49-F238E27FC236}">
                <a16:creationId xmlns:a16="http://schemas.microsoft.com/office/drawing/2014/main" id="{723B8A21-796D-A90B-132C-E83A45A6E4B3}"/>
              </a:ext>
            </a:extLst>
          </p:cNvPr>
          <p:cNvGrpSpPr/>
          <p:nvPr userDrawn="1"/>
        </p:nvGrpSpPr>
        <p:grpSpPr>
          <a:xfrm>
            <a:off x="8152930" y="5985102"/>
            <a:ext cx="650625" cy="762001"/>
            <a:chOff x="9160048" y="4292332"/>
            <a:chExt cx="842559" cy="986790"/>
          </a:xfrm>
          <a:solidFill>
            <a:srgbClr val="B2D0EC"/>
          </a:solidFill>
        </p:grpSpPr>
        <p:sp>
          <p:nvSpPr>
            <p:cNvPr id="25" name="Forma Livre 24">
              <a:extLst>
                <a:ext uri="{FF2B5EF4-FFF2-40B4-BE49-F238E27FC236}">
                  <a16:creationId xmlns:a16="http://schemas.microsoft.com/office/drawing/2014/main" id="{113586AC-6FE0-2256-652D-C1EE09F4BDED}"/>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26" name="Forma Livre 25">
              <a:extLst>
                <a:ext uri="{FF2B5EF4-FFF2-40B4-BE49-F238E27FC236}">
                  <a16:creationId xmlns:a16="http://schemas.microsoft.com/office/drawing/2014/main" id="{E642EA63-0103-C28C-4319-7D2F278B29C9}"/>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sp>
        <p:nvSpPr>
          <p:cNvPr id="28" name="Marcador de Posição da Imagem 15">
            <a:extLst>
              <a:ext uri="{FF2B5EF4-FFF2-40B4-BE49-F238E27FC236}">
                <a16:creationId xmlns:a16="http://schemas.microsoft.com/office/drawing/2014/main" id="{C7E1517A-1642-2E36-3681-216ED3633960}"/>
              </a:ext>
            </a:extLst>
          </p:cNvPr>
          <p:cNvSpPr>
            <a:spLocks noGrp="1"/>
          </p:cNvSpPr>
          <p:nvPr>
            <p:ph type="pic" sz="quarter" idx="11"/>
          </p:nvPr>
        </p:nvSpPr>
        <p:spPr>
          <a:xfrm>
            <a:off x="282666" y="2762249"/>
            <a:ext cx="7205146" cy="7273925"/>
          </a:xfrm>
          <a:prstGeom prst="flowChartDelay">
            <a:avLst/>
          </a:prstGeom>
        </p:spPr>
        <p:txBody>
          <a:bodyPr/>
          <a:lstStyle/>
          <a:p>
            <a:endParaRPr lang="pt-PT"/>
          </a:p>
        </p:txBody>
      </p:sp>
      <p:grpSp>
        <p:nvGrpSpPr>
          <p:cNvPr id="29" name="Agrupar 28">
            <a:extLst>
              <a:ext uri="{FF2B5EF4-FFF2-40B4-BE49-F238E27FC236}">
                <a16:creationId xmlns:a16="http://schemas.microsoft.com/office/drawing/2014/main" id="{D2609045-D4BC-76A6-8AFF-A12F59D2071A}"/>
              </a:ext>
            </a:extLst>
          </p:cNvPr>
          <p:cNvGrpSpPr/>
          <p:nvPr userDrawn="1"/>
        </p:nvGrpSpPr>
        <p:grpSpPr>
          <a:xfrm>
            <a:off x="8186457" y="6941975"/>
            <a:ext cx="650625" cy="762001"/>
            <a:chOff x="9160048" y="4292332"/>
            <a:chExt cx="842559" cy="986790"/>
          </a:xfrm>
          <a:solidFill>
            <a:srgbClr val="B2D0EC"/>
          </a:solidFill>
        </p:grpSpPr>
        <p:sp>
          <p:nvSpPr>
            <p:cNvPr id="30" name="Forma Livre 29">
              <a:extLst>
                <a:ext uri="{FF2B5EF4-FFF2-40B4-BE49-F238E27FC236}">
                  <a16:creationId xmlns:a16="http://schemas.microsoft.com/office/drawing/2014/main" id="{624B1F14-D9E9-057C-43B7-9A8D3B66FC71}"/>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1" name="Forma Livre 30">
              <a:extLst>
                <a:ext uri="{FF2B5EF4-FFF2-40B4-BE49-F238E27FC236}">
                  <a16:creationId xmlns:a16="http://schemas.microsoft.com/office/drawing/2014/main" id="{4E3105F8-B8FD-5D6F-8371-AB047AEC6401}"/>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33" name="Agrupar 32">
            <a:extLst>
              <a:ext uri="{FF2B5EF4-FFF2-40B4-BE49-F238E27FC236}">
                <a16:creationId xmlns:a16="http://schemas.microsoft.com/office/drawing/2014/main" id="{C3CC78C5-1076-A343-2415-42963BB50976}"/>
              </a:ext>
            </a:extLst>
          </p:cNvPr>
          <p:cNvGrpSpPr/>
          <p:nvPr userDrawn="1"/>
        </p:nvGrpSpPr>
        <p:grpSpPr>
          <a:xfrm>
            <a:off x="8186318" y="7909774"/>
            <a:ext cx="650625" cy="762001"/>
            <a:chOff x="9160048" y="4292332"/>
            <a:chExt cx="842559" cy="986790"/>
          </a:xfrm>
          <a:solidFill>
            <a:srgbClr val="B2D0EC"/>
          </a:solidFill>
        </p:grpSpPr>
        <p:sp>
          <p:nvSpPr>
            <p:cNvPr id="34" name="Forma Livre 33">
              <a:extLst>
                <a:ext uri="{FF2B5EF4-FFF2-40B4-BE49-F238E27FC236}">
                  <a16:creationId xmlns:a16="http://schemas.microsoft.com/office/drawing/2014/main" id="{B05A5775-0425-3F78-BD5E-9BA29F098369}"/>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5" name="Forma Livre 34">
              <a:extLst>
                <a:ext uri="{FF2B5EF4-FFF2-40B4-BE49-F238E27FC236}">
                  <a16:creationId xmlns:a16="http://schemas.microsoft.com/office/drawing/2014/main" id="{0F17E678-4F94-3951-12EE-BF0CE390438E}"/>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grpSp>
        <p:nvGrpSpPr>
          <p:cNvPr id="37" name="Agrupar 36">
            <a:extLst>
              <a:ext uri="{FF2B5EF4-FFF2-40B4-BE49-F238E27FC236}">
                <a16:creationId xmlns:a16="http://schemas.microsoft.com/office/drawing/2014/main" id="{0584E979-5816-B410-06EC-816890B795D1}"/>
              </a:ext>
            </a:extLst>
          </p:cNvPr>
          <p:cNvGrpSpPr/>
          <p:nvPr userDrawn="1"/>
        </p:nvGrpSpPr>
        <p:grpSpPr>
          <a:xfrm>
            <a:off x="8225817" y="8917933"/>
            <a:ext cx="650625" cy="762001"/>
            <a:chOff x="9160048" y="4292332"/>
            <a:chExt cx="842559" cy="986790"/>
          </a:xfrm>
          <a:solidFill>
            <a:srgbClr val="B2D0EC"/>
          </a:solidFill>
        </p:grpSpPr>
        <p:sp>
          <p:nvSpPr>
            <p:cNvPr id="38" name="Forma Livre 37">
              <a:extLst>
                <a:ext uri="{FF2B5EF4-FFF2-40B4-BE49-F238E27FC236}">
                  <a16:creationId xmlns:a16="http://schemas.microsoft.com/office/drawing/2014/main" id="{12DDDEF4-EFE1-315C-7A45-212C1062A8E2}"/>
                </a:ext>
              </a:extLst>
            </p:cNvPr>
            <p:cNvSpPr/>
            <p:nvPr userDrawn="1"/>
          </p:nvSpPr>
          <p:spPr>
            <a:xfrm rot="8473004">
              <a:off x="9160048" y="4470309"/>
              <a:ext cx="428195" cy="808813"/>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39" name="Forma Livre 38">
              <a:extLst>
                <a:ext uri="{FF2B5EF4-FFF2-40B4-BE49-F238E27FC236}">
                  <a16:creationId xmlns:a16="http://schemas.microsoft.com/office/drawing/2014/main" id="{54ACC8A8-2728-0F1D-710C-8452C87AFD83}"/>
                </a:ext>
              </a:extLst>
            </p:cNvPr>
            <p:cNvSpPr/>
            <p:nvPr userDrawn="1"/>
          </p:nvSpPr>
          <p:spPr>
            <a:xfrm rot="21328658">
              <a:off x="9718953" y="4292332"/>
              <a:ext cx="283654" cy="559556"/>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grpSp>
      <p:cxnSp>
        <p:nvCxnSpPr>
          <p:cNvPr id="41" name="Conexão Reta 40">
            <a:extLst>
              <a:ext uri="{FF2B5EF4-FFF2-40B4-BE49-F238E27FC236}">
                <a16:creationId xmlns:a16="http://schemas.microsoft.com/office/drawing/2014/main" id="{1AAED397-637F-49A1-A696-22B069083741}"/>
              </a:ext>
            </a:extLst>
          </p:cNvPr>
          <p:cNvCxnSpPr>
            <a:cxnSpLocks/>
          </p:cNvCxnSpPr>
          <p:nvPr userDrawn="1"/>
        </p:nvCxnSpPr>
        <p:spPr>
          <a:xfrm>
            <a:off x="8402143" y="3174603"/>
            <a:ext cx="5944478" cy="0"/>
          </a:xfrm>
          <a:prstGeom prst="line">
            <a:avLst/>
          </a:prstGeom>
          <a:ln w="698500" cap="rnd">
            <a:solidFill>
              <a:srgbClr val="A5D7B3"/>
            </a:solidFill>
            <a:tailEnd type="none" w="sm" len="sm"/>
          </a:ln>
        </p:spPr>
        <p:style>
          <a:lnRef idx="1">
            <a:schemeClr val="accent1"/>
          </a:lnRef>
          <a:fillRef idx="0">
            <a:schemeClr val="accent1"/>
          </a:fillRef>
          <a:effectRef idx="0">
            <a:schemeClr val="accent1"/>
          </a:effectRef>
          <a:fontRef idx="minor">
            <a:schemeClr val="tx1"/>
          </a:fontRef>
        </p:style>
      </p:cxnSp>
      <p:sp>
        <p:nvSpPr>
          <p:cNvPr id="42" name="Marcador de Posição do Texto 47">
            <a:extLst>
              <a:ext uri="{FF2B5EF4-FFF2-40B4-BE49-F238E27FC236}">
                <a16:creationId xmlns:a16="http://schemas.microsoft.com/office/drawing/2014/main" id="{455F5525-28C4-8715-331D-2058E657C442}"/>
              </a:ext>
            </a:extLst>
          </p:cNvPr>
          <p:cNvSpPr>
            <a:spLocks noGrp="1"/>
          </p:cNvSpPr>
          <p:nvPr>
            <p:ph type="body" sz="quarter" idx="42" hasCustomPrompt="1"/>
          </p:nvPr>
        </p:nvSpPr>
        <p:spPr>
          <a:xfrm>
            <a:off x="8402143" y="2848520"/>
            <a:ext cx="6165195" cy="493770"/>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3200" b="1"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43" name="Atraso 18">
            <a:extLst>
              <a:ext uri="{FF2B5EF4-FFF2-40B4-BE49-F238E27FC236}">
                <a16:creationId xmlns:a16="http://schemas.microsoft.com/office/drawing/2014/main" id="{659BD5C8-0E6C-9403-17D0-7EC90AB59CF3}"/>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44" name="Holder 6">
            <a:extLst>
              <a:ext uri="{FF2B5EF4-FFF2-40B4-BE49-F238E27FC236}">
                <a16:creationId xmlns:a16="http://schemas.microsoft.com/office/drawing/2014/main" id="{DB805C35-8363-5FBD-5DCA-1B8D48851E95}"/>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sp>
        <p:nvSpPr>
          <p:cNvPr id="3" name="Marcador de Posição do Texto 2">
            <a:extLst>
              <a:ext uri="{FF2B5EF4-FFF2-40B4-BE49-F238E27FC236}">
                <a16:creationId xmlns:a16="http://schemas.microsoft.com/office/drawing/2014/main" id="{93F7A1BA-8237-2D9C-107E-38DCBE634F63}"/>
              </a:ext>
            </a:extLst>
          </p:cNvPr>
          <p:cNvSpPr>
            <a:spLocks noGrp="1"/>
          </p:cNvSpPr>
          <p:nvPr>
            <p:ph type="body" sz="quarter" idx="43" hasCustomPrompt="1"/>
          </p:nvPr>
        </p:nvSpPr>
        <p:spPr>
          <a:xfrm>
            <a:off x="9124533" y="4138612"/>
            <a:ext cx="9307846" cy="5582904"/>
          </a:xfrm>
          <a:prstGeom prst="rect">
            <a:avLst/>
          </a:prstGeom>
        </p:spPr>
        <p:txBody>
          <a:bodyPr/>
          <a:lstStyle>
            <a:lvl1pPr>
              <a:lnSpc>
                <a:spcPct val="100000"/>
              </a:lnSpc>
              <a:spcAft>
                <a:spcPts val="4800"/>
              </a:spcAft>
              <a:defRPr sz="2400">
                <a:solidFill>
                  <a:srgbClr val="273285"/>
                </a:solidFill>
              </a:defRPr>
            </a:lvl1pPr>
          </a:lstStyle>
          <a:p>
            <a:pPr lvl="0"/>
            <a:r>
              <a:rPr lang="pt-PT" err="1"/>
              <a:t>Text</a:t>
            </a:r>
            <a:endParaRPr lang="pt-PT"/>
          </a:p>
          <a:p>
            <a:pPr lvl="0"/>
            <a:r>
              <a:rPr lang="pt-PT" err="1"/>
              <a:t>Text</a:t>
            </a:r>
            <a:endParaRPr lang="pt-PT"/>
          </a:p>
          <a:p>
            <a:pPr lvl="0"/>
            <a:r>
              <a:rPr lang="pt-PT" err="1"/>
              <a:t>Text</a:t>
            </a:r>
            <a:endParaRPr lang="pt-PT"/>
          </a:p>
          <a:p>
            <a:pPr lvl="0"/>
            <a:r>
              <a:rPr lang="pt-PT" err="1"/>
              <a:t>Text</a:t>
            </a:r>
            <a:endParaRPr lang="pt-PT"/>
          </a:p>
          <a:p>
            <a:pPr lvl="0"/>
            <a:r>
              <a:rPr lang="pt-PT" err="1"/>
              <a:t>Text</a:t>
            </a:r>
            <a:endParaRPr lang="pt-PT"/>
          </a:p>
          <a:p>
            <a:pPr lvl="0"/>
            <a:r>
              <a:rPr lang="pt-PT" err="1"/>
              <a:t>Text</a:t>
            </a:r>
            <a:endParaRPr lang="pt-PT"/>
          </a:p>
        </p:txBody>
      </p:sp>
    </p:spTree>
    <p:extLst>
      <p:ext uri="{BB962C8B-B14F-4D97-AF65-F5344CB8AC3E}">
        <p14:creationId xmlns:p14="http://schemas.microsoft.com/office/powerpoint/2010/main" val="3888919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2" name="Imagem 1">
            <a:extLst>
              <a:ext uri="{FF2B5EF4-FFF2-40B4-BE49-F238E27FC236}">
                <a16:creationId xmlns:a16="http://schemas.microsoft.com/office/drawing/2014/main" id="{E233A1F9-5EAE-4FAF-3231-49B917718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2" y="66566"/>
            <a:ext cx="20104811" cy="11308953"/>
          </a:xfrm>
          <a:prstGeom prst="rect">
            <a:avLst/>
          </a:prstGeom>
        </p:spPr>
      </p:pic>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15" name="Atraso 18">
            <a:extLst>
              <a:ext uri="{FF2B5EF4-FFF2-40B4-BE49-F238E27FC236}">
                <a16:creationId xmlns:a16="http://schemas.microsoft.com/office/drawing/2014/main" id="{37965718-F61B-4EBA-15E2-C7E0A1B0DEED}"/>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6" name="Forma Livre 5">
            <a:extLst>
              <a:ext uri="{FF2B5EF4-FFF2-40B4-BE49-F238E27FC236}">
                <a16:creationId xmlns:a16="http://schemas.microsoft.com/office/drawing/2014/main" id="{D5616E87-A2CA-586D-A0D3-5CC63A292FB0}"/>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7" name="Holder 6">
            <a:extLst>
              <a:ext uri="{FF2B5EF4-FFF2-40B4-BE49-F238E27FC236}">
                <a16:creationId xmlns:a16="http://schemas.microsoft.com/office/drawing/2014/main" id="{4F98A66E-47A6-09FC-4397-D7222361809A}"/>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sp>
        <p:nvSpPr>
          <p:cNvPr id="4" name="Retângulo Arredondado 3">
            <a:extLst>
              <a:ext uri="{FF2B5EF4-FFF2-40B4-BE49-F238E27FC236}">
                <a16:creationId xmlns:a16="http://schemas.microsoft.com/office/drawing/2014/main" id="{C5186401-1934-5893-B788-C231C5878E2E}"/>
              </a:ext>
            </a:extLst>
          </p:cNvPr>
          <p:cNvSpPr/>
          <p:nvPr userDrawn="1"/>
        </p:nvSpPr>
        <p:spPr>
          <a:xfrm>
            <a:off x="913857" y="3883396"/>
            <a:ext cx="3349953" cy="6825866"/>
          </a:xfrm>
          <a:prstGeom prst="roundRect">
            <a:avLst/>
          </a:prstGeom>
          <a:solidFill>
            <a:srgbClr val="667D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cxnSp>
        <p:nvCxnSpPr>
          <p:cNvPr id="8" name="Conexão Reta 24">
            <a:extLst>
              <a:ext uri="{FF2B5EF4-FFF2-40B4-BE49-F238E27FC236}">
                <a16:creationId xmlns:a16="http://schemas.microsoft.com/office/drawing/2014/main" id="{9683C58D-6927-810B-6F84-E542C06C2EC4}"/>
              </a:ext>
            </a:extLst>
          </p:cNvPr>
          <p:cNvCxnSpPr>
            <a:cxnSpLocks/>
          </p:cNvCxnSpPr>
          <p:nvPr userDrawn="1"/>
        </p:nvCxnSpPr>
        <p:spPr>
          <a:xfrm>
            <a:off x="1045966" y="9266834"/>
            <a:ext cx="299848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exão Reta 9">
            <a:extLst>
              <a:ext uri="{FF2B5EF4-FFF2-40B4-BE49-F238E27FC236}">
                <a16:creationId xmlns:a16="http://schemas.microsoft.com/office/drawing/2014/main" id="{492B0C36-5B56-F676-9F1A-3F2BC0CBAEA3}"/>
              </a:ext>
            </a:extLst>
          </p:cNvPr>
          <p:cNvCxnSpPr>
            <a:cxnSpLocks/>
          </p:cNvCxnSpPr>
          <p:nvPr userDrawn="1"/>
        </p:nvCxnSpPr>
        <p:spPr>
          <a:xfrm>
            <a:off x="1471724" y="3226786"/>
            <a:ext cx="2245253" cy="0"/>
          </a:xfrm>
          <a:prstGeom prst="line">
            <a:avLst/>
          </a:prstGeom>
          <a:ln w="1079500" cap="rnd">
            <a:solidFill>
              <a:srgbClr val="273285"/>
            </a:solidFill>
            <a:tailEnd type="none" w="sm" len="sm"/>
          </a:ln>
        </p:spPr>
        <p:style>
          <a:lnRef idx="1">
            <a:schemeClr val="accent1"/>
          </a:lnRef>
          <a:fillRef idx="0">
            <a:schemeClr val="accent1"/>
          </a:fillRef>
          <a:effectRef idx="0">
            <a:schemeClr val="accent1"/>
          </a:effectRef>
          <a:fontRef idx="minor">
            <a:schemeClr val="tx1"/>
          </a:fontRef>
        </p:style>
      </p:cxnSp>
      <p:sp>
        <p:nvSpPr>
          <p:cNvPr id="27" name="Marcador de Posição do Texto 47">
            <a:extLst>
              <a:ext uri="{FF2B5EF4-FFF2-40B4-BE49-F238E27FC236}">
                <a16:creationId xmlns:a16="http://schemas.microsoft.com/office/drawing/2014/main" id="{2182D56F-3A78-5178-D33B-FB83BE49958E}"/>
              </a:ext>
            </a:extLst>
          </p:cNvPr>
          <p:cNvSpPr>
            <a:spLocks noGrp="1"/>
          </p:cNvSpPr>
          <p:nvPr>
            <p:ph type="body" sz="quarter" idx="14" hasCustomPrompt="1"/>
          </p:nvPr>
        </p:nvSpPr>
        <p:spPr>
          <a:xfrm>
            <a:off x="2029479" y="2892211"/>
            <a:ext cx="2072114" cy="696248"/>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Sub-Heading</a:t>
            </a:r>
            <a:r>
              <a:rPr lang="pt-PT"/>
              <a:t> </a:t>
            </a:r>
            <a:r>
              <a:rPr lang="pt-PT" err="1"/>
              <a:t>Here</a:t>
            </a:r>
            <a:endParaRPr lang="pt-PT"/>
          </a:p>
        </p:txBody>
      </p:sp>
      <p:sp>
        <p:nvSpPr>
          <p:cNvPr id="3" name="Marcador de Posição do Texto 47">
            <a:extLst>
              <a:ext uri="{FF2B5EF4-FFF2-40B4-BE49-F238E27FC236}">
                <a16:creationId xmlns:a16="http://schemas.microsoft.com/office/drawing/2014/main" id="{298F56B5-5157-3231-8CF7-A51D5D83055C}"/>
              </a:ext>
            </a:extLst>
          </p:cNvPr>
          <p:cNvSpPr>
            <a:spLocks noGrp="1"/>
          </p:cNvSpPr>
          <p:nvPr>
            <p:ph type="body" sz="quarter" idx="10" hasCustomPrompt="1"/>
          </p:nvPr>
        </p:nvSpPr>
        <p:spPr>
          <a:xfrm>
            <a:off x="1078072" y="4280169"/>
            <a:ext cx="2988089" cy="479721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 typeface="Arial" panose="020B0604020202020204" pitchFamily="34" charset="0"/>
              <a:buChar char="•"/>
              <a:tabLst/>
              <a:defRPr sz="2400" b="0" i="0">
                <a:solidFill>
                  <a:schemeClr val="bg1"/>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25" name="Retângulo Arredondado 24">
            <a:extLst>
              <a:ext uri="{FF2B5EF4-FFF2-40B4-BE49-F238E27FC236}">
                <a16:creationId xmlns:a16="http://schemas.microsoft.com/office/drawing/2014/main" id="{0DB402E9-F5C3-1A8A-9652-9AE02ADEE8C4}"/>
              </a:ext>
            </a:extLst>
          </p:cNvPr>
          <p:cNvSpPr/>
          <p:nvPr userDrawn="1"/>
        </p:nvSpPr>
        <p:spPr>
          <a:xfrm>
            <a:off x="4483602" y="3883396"/>
            <a:ext cx="3349953" cy="6829109"/>
          </a:xfrm>
          <a:prstGeom prst="roundRect">
            <a:avLst/>
          </a:prstGeom>
          <a:solidFill>
            <a:srgbClr val="A5D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B2D0EC"/>
              </a:solidFill>
            </a:endParaRPr>
          </a:p>
        </p:txBody>
      </p:sp>
      <p:sp>
        <p:nvSpPr>
          <p:cNvPr id="26" name="Retângulo Arredondado 25">
            <a:extLst>
              <a:ext uri="{FF2B5EF4-FFF2-40B4-BE49-F238E27FC236}">
                <a16:creationId xmlns:a16="http://schemas.microsoft.com/office/drawing/2014/main" id="{B62970E4-352D-93CD-1AED-CDF91F3D2A4C}"/>
              </a:ext>
            </a:extLst>
          </p:cNvPr>
          <p:cNvSpPr/>
          <p:nvPr userDrawn="1"/>
        </p:nvSpPr>
        <p:spPr>
          <a:xfrm>
            <a:off x="8048034" y="3880153"/>
            <a:ext cx="3349953" cy="6829109"/>
          </a:xfrm>
          <a:prstGeom prst="roundRect">
            <a:avLst/>
          </a:prstGeom>
          <a:solidFill>
            <a:srgbClr val="B2D0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8" name="Retângulo Arredondado 27">
            <a:extLst>
              <a:ext uri="{FF2B5EF4-FFF2-40B4-BE49-F238E27FC236}">
                <a16:creationId xmlns:a16="http://schemas.microsoft.com/office/drawing/2014/main" id="{8B717248-8CAC-B6C1-7D7F-4FDAF55D8E8C}"/>
              </a:ext>
            </a:extLst>
          </p:cNvPr>
          <p:cNvSpPr/>
          <p:nvPr userDrawn="1"/>
        </p:nvSpPr>
        <p:spPr>
          <a:xfrm>
            <a:off x="11612466" y="3883396"/>
            <a:ext cx="3349953" cy="6829109"/>
          </a:xfrm>
          <a:prstGeom prst="roundRect">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9" name="Retângulo Arredondado 28">
            <a:extLst>
              <a:ext uri="{FF2B5EF4-FFF2-40B4-BE49-F238E27FC236}">
                <a16:creationId xmlns:a16="http://schemas.microsoft.com/office/drawing/2014/main" id="{524968CE-95A6-F15C-EF31-865CC23A810E}"/>
              </a:ext>
            </a:extLst>
          </p:cNvPr>
          <p:cNvSpPr/>
          <p:nvPr userDrawn="1"/>
        </p:nvSpPr>
        <p:spPr>
          <a:xfrm>
            <a:off x="15182211" y="3880153"/>
            <a:ext cx="3349953" cy="6829109"/>
          </a:xfrm>
          <a:prstGeom prst="roundRect">
            <a:avLst/>
          </a:prstGeom>
          <a:solidFill>
            <a:srgbClr val="EE59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31" name="Marcador de Posição do Texto 47">
            <a:extLst>
              <a:ext uri="{FF2B5EF4-FFF2-40B4-BE49-F238E27FC236}">
                <a16:creationId xmlns:a16="http://schemas.microsoft.com/office/drawing/2014/main" id="{941AD04C-CF35-47A8-74FE-C77FE9B148AA}"/>
              </a:ext>
            </a:extLst>
          </p:cNvPr>
          <p:cNvSpPr>
            <a:spLocks noGrp="1"/>
          </p:cNvSpPr>
          <p:nvPr>
            <p:ph type="body" sz="quarter" idx="15" hasCustomPrompt="1"/>
          </p:nvPr>
        </p:nvSpPr>
        <p:spPr>
          <a:xfrm>
            <a:off x="4669277" y="4347419"/>
            <a:ext cx="2988089" cy="470817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 typeface="Arial" panose="020B0604020202020204" pitchFamily="34" charset="0"/>
              <a:buChar char="•"/>
              <a:tabLst/>
              <a:defRPr sz="24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cxnSp>
        <p:nvCxnSpPr>
          <p:cNvPr id="32" name="Conexão Reta 24">
            <a:extLst>
              <a:ext uri="{FF2B5EF4-FFF2-40B4-BE49-F238E27FC236}">
                <a16:creationId xmlns:a16="http://schemas.microsoft.com/office/drawing/2014/main" id="{3C5608F1-A9C9-7031-3465-9BF961F84FA6}"/>
              </a:ext>
            </a:extLst>
          </p:cNvPr>
          <p:cNvCxnSpPr>
            <a:cxnSpLocks/>
          </p:cNvCxnSpPr>
          <p:nvPr userDrawn="1"/>
        </p:nvCxnSpPr>
        <p:spPr>
          <a:xfrm>
            <a:off x="4658885" y="9262564"/>
            <a:ext cx="299848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Marcador de Posição do Texto 47">
            <a:extLst>
              <a:ext uri="{FF2B5EF4-FFF2-40B4-BE49-F238E27FC236}">
                <a16:creationId xmlns:a16="http://schemas.microsoft.com/office/drawing/2014/main" id="{9BEFC4F4-0E6B-51FC-EB99-78B4EE9A2B89}"/>
              </a:ext>
            </a:extLst>
          </p:cNvPr>
          <p:cNvSpPr>
            <a:spLocks noGrp="1"/>
          </p:cNvSpPr>
          <p:nvPr>
            <p:ph type="body" sz="quarter" idx="20" hasCustomPrompt="1"/>
          </p:nvPr>
        </p:nvSpPr>
        <p:spPr>
          <a:xfrm>
            <a:off x="8221028" y="4375176"/>
            <a:ext cx="2988089" cy="470817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 typeface="Arial" panose="020B0604020202020204" pitchFamily="34" charset="0"/>
              <a:buChar char="•"/>
              <a:tabLst/>
              <a:defRPr sz="24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45" name="Marcador de Posição do Texto 47">
            <a:extLst>
              <a:ext uri="{FF2B5EF4-FFF2-40B4-BE49-F238E27FC236}">
                <a16:creationId xmlns:a16="http://schemas.microsoft.com/office/drawing/2014/main" id="{C1E8531F-2638-506B-9960-7044B218DDC7}"/>
              </a:ext>
            </a:extLst>
          </p:cNvPr>
          <p:cNvSpPr>
            <a:spLocks noGrp="1"/>
          </p:cNvSpPr>
          <p:nvPr>
            <p:ph type="body" sz="quarter" idx="21" hasCustomPrompt="1"/>
          </p:nvPr>
        </p:nvSpPr>
        <p:spPr>
          <a:xfrm>
            <a:off x="11796054" y="4369209"/>
            <a:ext cx="2988089" cy="470817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 typeface="Arial" panose="020B0604020202020204" pitchFamily="34" charset="0"/>
              <a:buChar char="•"/>
              <a:tabLst/>
              <a:defRPr sz="2400" b="0" i="0">
                <a:solidFill>
                  <a:srgbClr val="273285"/>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sp>
        <p:nvSpPr>
          <p:cNvPr id="46" name="Marcador de Posição do Texto 47">
            <a:extLst>
              <a:ext uri="{FF2B5EF4-FFF2-40B4-BE49-F238E27FC236}">
                <a16:creationId xmlns:a16="http://schemas.microsoft.com/office/drawing/2014/main" id="{841B7DF4-7F21-3791-A411-EBE51D3E1863}"/>
              </a:ext>
            </a:extLst>
          </p:cNvPr>
          <p:cNvSpPr>
            <a:spLocks noGrp="1"/>
          </p:cNvSpPr>
          <p:nvPr>
            <p:ph type="body" sz="quarter" idx="22" hasCustomPrompt="1"/>
          </p:nvPr>
        </p:nvSpPr>
        <p:spPr>
          <a:xfrm>
            <a:off x="15349074" y="4375176"/>
            <a:ext cx="2988089" cy="4708176"/>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 typeface="Arial" panose="020B0604020202020204" pitchFamily="34" charset="0"/>
              <a:buChar char="•"/>
              <a:tabLst/>
              <a:defRPr sz="2400" b="0" i="0">
                <a:solidFill>
                  <a:schemeClr val="bg1"/>
                </a:solidFill>
                <a:latin typeface="Arial" panose="020B0604020202020204" pitchFamily="34" charset="0"/>
                <a:cs typeface="Arial" panose="020B0604020202020204" pitchFamily="34" charset="0"/>
              </a:defRPr>
            </a:lvl1pPr>
          </a:lstStyle>
          <a:p>
            <a:pPr marL="342900" marR="0" lvl="0" indent="-342900" defTabSz="914430" eaLnBrk="1" fontAlgn="auto" latinLnBrk="0" hangingPunct="1">
              <a:lnSpc>
                <a:spcPct val="100000"/>
              </a:lnSpc>
              <a:spcBef>
                <a:spcPts val="0"/>
              </a:spcBef>
              <a:spcAft>
                <a:spcPts val="0"/>
              </a:spcAft>
              <a:buClrTx/>
              <a:buSzTx/>
              <a:tabLst/>
              <a:defRPr/>
            </a:pPr>
            <a:r>
              <a:rPr lang="pt-PT" err="1"/>
              <a:t>Insert</a:t>
            </a:r>
            <a:r>
              <a:rPr lang="pt-PT"/>
              <a:t> </a:t>
            </a:r>
            <a:r>
              <a:rPr lang="pt-PT" err="1"/>
              <a:t>text</a:t>
            </a:r>
            <a:endParaRPr lang="pt-PT"/>
          </a:p>
        </p:txBody>
      </p:sp>
      <p:cxnSp>
        <p:nvCxnSpPr>
          <p:cNvPr id="47" name="Conexão Reta 24">
            <a:extLst>
              <a:ext uri="{FF2B5EF4-FFF2-40B4-BE49-F238E27FC236}">
                <a16:creationId xmlns:a16="http://schemas.microsoft.com/office/drawing/2014/main" id="{E8B5F9C9-2134-F1E6-D401-8FF7AC092C8C}"/>
              </a:ext>
            </a:extLst>
          </p:cNvPr>
          <p:cNvCxnSpPr>
            <a:cxnSpLocks/>
          </p:cNvCxnSpPr>
          <p:nvPr userDrawn="1"/>
        </p:nvCxnSpPr>
        <p:spPr>
          <a:xfrm>
            <a:off x="8223769" y="9262564"/>
            <a:ext cx="299848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Conexão Reta 24">
            <a:extLst>
              <a:ext uri="{FF2B5EF4-FFF2-40B4-BE49-F238E27FC236}">
                <a16:creationId xmlns:a16="http://schemas.microsoft.com/office/drawing/2014/main" id="{81849403-409A-5124-B801-8B2CEE2811E1}"/>
              </a:ext>
            </a:extLst>
          </p:cNvPr>
          <p:cNvCxnSpPr>
            <a:cxnSpLocks/>
          </p:cNvCxnSpPr>
          <p:nvPr userDrawn="1"/>
        </p:nvCxnSpPr>
        <p:spPr>
          <a:xfrm>
            <a:off x="11755567" y="9262564"/>
            <a:ext cx="299848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Conexão Reta 24">
            <a:extLst>
              <a:ext uri="{FF2B5EF4-FFF2-40B4-BE49-F238E27FC236}">
                <a16:creationId xmlns:a16="http://schemas.microsoft.com/office/drawing/2014/main" id="{0C0D0DA0-E2A1-9398-0D22-C08BD60B6218}"/>
              </a:ext>
            </a:extLst>
          </p:cNvPr>
          <p:cNvCxnSpPr>
            <a:cxnSpLocks/>
          </p:cNvCxnSpPr>
          <p:nvPr userDrawn="1"/>
        </p:nvCxnSpPr>
        <p:spPr>
          <a:xfrm>
            <a:off x="15318196" y="9247784"/>
            <a:ext cx="299848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50" name="Marcador de Posição do Texto 47">
            <a:extLst>
              <a:ext uri="{FF2B5EF4-FFF2-40B4-BE49-F238E27FC236}">
                <a16:creationId xmlns:a16="http://schemas.microsoft.com/office/drawing/2014/main" id="{54D4763A-061F-74D9-C267-53D6CFCE3938}"/>
              </a:ext>
            </a:extLst>
          </p:cNvPr>
          <p:cNvSpPr>
            <a:spLocks noGrp="1"/>
          </p:cNvSpPr>
          <p:nvPr>
            <p:ph type="body" sz="quarter" idx="23" hasCustomPrompt="1"/>
          </p:nvPr>
        </p:nvSpPr>
        <p:spPr>
          <a:xfrm>
            <a:off x="1061033" y="9529763"/>
            <a:ext cx="2988089" cy="738595"/>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2400" b="0"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51" name="Marcador de Posição do Texto 47">
            <a:extLst>
              <a:ext uri="{FF2B5EF4-FFF2-40B4-BE49-F238E27FC236}">
                <a16:creationId xmlns:a16="http://schemas.microsoft.com/office/drawing/2014/main" id="{23704821-5587-00D6-2557-5C31C060E3AB}"/>
              </a:ext>
            </a:extLst>
          </p:cNvPr>
          <p:cNvSpPr>
            <a:spLocks noGrp="1"/>
          </p:cNvSpPr>
          <p:nvPr>
            <p:ph type="body" sz="quarter" idx="24" hasCustomPrompt="1"/>
          </p:nvPr>
        </p:nvSpPr>
        <p:spPr>
          <a:xfrm>
            <a:off x="4669277" y="9529763"/>
            <a:ext cx="2988089" cy="738595"/>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24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52" name="Marcador de Posição do Texto 47">
            <a:extLst>
              <a:ext uri="{FF2B5EF4-FFF2-40B4-BE49-F238E27FC236}">
                <a16:creationId xmlns:a16="http://schemas.microsoft.com/office/drawing/2014/main" id="{0F629D74-D673-A04D-05A8-7DBDECD8EC36}"/>
              </a:ext>
            </a:extLst>
          </p:cNvPr>
          <p:cNvSpPr>
            <a:spLocks noGrp="1"/>
          </p:cNvSpPr>
          <p:nvPr>
            <p:ph type="body" sz="quarter" idx="25" hasCustomPrompt="1"/>
          </p:nvPr>
        </p:nvSpPr>
        <p:spPr>
          <a:xfrm>
            <a:off x="8220210" y="9519853"/>
            <a:ext cx="2988089" cy="738595"/>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24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53" name="Marcador de Posição do Texto 47">
            <a:extLst>
              <a:ext uri="{FF2B5EF4-FFF2-40B4-BE49-F238E27FC236}">
                <a16:creationId xmlns:a16="http://schemas.microsoft.com/office/drawing/2014/main" id="{8B44EADE-76F3-0EAD-6650-FFD53E8DEF86}"/>
              </a:ext>
            </a:extLst>
          </p:cNvPr>
          <p:cNvSpPr>
            <a:spLocks noGrp="1"/>
          </p:cNvSpPr>
          <p:nvPr>
            <p:ph type="body" sz="quarter" idx="26" hasCustomPrompt="1"/>
          </p:nvPr>
        </p:nvSpPr>
        <p:spPr>
          <a:xfrm>
            <a:off x="11799332" y="9508354"/>
            <a:ext cx="2988089" cy="738595"/>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2400" b="0" i="0">
                <a:solidFill>
                  <a:srgbClr val="273285"/>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sp>
        <p:nvSpPr>
          <p:cNvPr id="55" name="Marcador de Posição do Texto 47">
            <a:extLst>
              <a:ext uri="{FF2B5EF4-FFF2-40B4-BE49-F238E27FC236}">
                <a16:creationId xmlns:a16="http://schemas.microsoft.com/office/drawing/2014/main" id="{1B8F5380-15FC-E620-F331-1FE300C5787B}"/>
              </a:ext>
            </a:extLst>
          </p:cNvPr>
          <p:cNvSpPr>
            <a:spLocks noGrp="1"/>
          </p:cNvSpPr>
          <p:nvPr>
            <p:ph type="body" sz="quarter" idx="27" hasCustomPrompt="1"/>
          </p:nvPr>
        </p:nvSpPr>
        <p:spPr>
          <a:xfrm>
            <a:off x="15349073" y="9490331"/>
            <a:ext cx="2988089" cy="738595"/>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2400" b="0"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Insert</a:t>
            </a:r>
            <a:r>
              <a:rPr lang="pt-PT"/>
              <a:t> </a:t>
            </a:r>
            <a:r>
              <a:rPr lang="pt-PT" err="1"/>
              <a:t>text</a:t>
            </a:r>
            <a:endParaRPr lang="pt-PT"/>
          </a:p>
        </p:txBody>
      </p:sp>
      <p:cxnSp>
        <p:nvCxnSpPr>
          <p:cNvPr id="62" name="Conexão Reta 61">
            <a:extLst>
              <a:ext uri="{FF2B5EF4-FFF2-40B4-BE49-F238E27FC236}">
                <a16:creationId xmlns:a16="http://schemas.microsoft.com/office/drawing/2014/main" id="{F26F2FED-EADE-CCA4-47FA-C8E05CF0C497}"/>
              </a:ext>
            </a:extLst>
          </p:cNvPr>
          <p:cNvCxnSpPr>
            <a:cxnSpLocks/>
          </p:cNvCxnSpPr>
          <p:nvPr userDrawn="1"/>
        </p:nvCxnSpPr>
        <p:spPr>
          <a:xfrm>
            <a:off x="5008242" y="3191162"/>
            <a:ext cx="2235706" cy="0"/>
          </a:xfrm>
          <a:prstGeom prst="line">
            <a:avLst/>
          </a:prstGeom>
          <a:ln w="1079500" cap="rnd">
            <a:solidFill>
              <a:srgbClr val="273285"/>
            </a:solidFill>
            <a:tailEnd type="none" w="sm" len="sm"/>
          </a:ln>
        </p:spPr>
        <p:style>
          <a:lnRef idx="1">
            <a:schemeClr val="accent1"/>
          </a:lnRef>
          <a:fillRef idx="0">
            <a:schemeClr val="accent1"/>
          </a:fillRef>
          <a:effectRef idx="0">
            <a:schemeClr val="accent1"/>
          </a:effectRef>
          <a:fontRef idx="minor">
            <a:schemeClr val="tx1"/>
          </a:fontRef>
        </p:style>
      </p:cxnSp>
      <p:cxnSp>
        <p:nvCxnSpPr>
          <p:cNvPr id="66" name="Conexão Reta 65">
            <a:extLst>
              <a:ext uri="{FF2B5EF4-FFF2-40B4-BE49-F238E27FC236}">
                <a16:creationId xmlns:a16="http://schemas.microsoft.com/office/drawing/2014/main" id="{3BC8D355-E185-734D-D608-2795CB5890A2}"/>
              </a:ext>
            </a:extLst>
          </p:cNvPr>
          <p:cNvCxnSpPr>
            <a:cxnSpLocks/>
          </p:cNvCxnSpPr>
          <p:nvPr userDrawn="1"/>
        </p:nvCxnSpPr>
        <p:spPr>
          <a:xfrm>
            <a:off x="8579963" y="3191162"/>
            <a:ext cx="2238458" cy="0"/>
          </a:xfrm>
          <a:prstGeom prst="line">
            <a:avLst/>
          </a:prstGeom>
          <a:ln w="1079500" cap="rnd">
            <a:solidFill>
              <a:srgbClr val="273285"/>
            </a:solidFill>
            <a:tailEnd type="none" w="sm" len="sm"/>
          </a:ln>
        </p:spPr>
        <p:style>
          <a:lnRef idx="1">
            <a:schemeClr val="accent1"/>
          </a:lnRef>
          <a:fillRef idx="0">
            <a:schemeClr val="accent1"/>
          </a:fillRef>
          <a:effectRef idx="0">
            <a:schemeClr val="accent1"/>
          </a:effectRef>
          <a:fontRef idx="minor">
            <a:schemeClr val="tx1"/>
          </a:fontRef>
        </p:style>
      </p:cxnSp>
      <p:cxnSp>
        <p:nvCxnSpPr>
          <p:cNvPr id="73" name="Conexão Reta 72">
            <a:extLst>
              <a:ext uri="{FF2B5EF4-FFF2-40B4-BE49-F238E27FC236}">
                <a16:creationId xmlns:a16="http://schemas.microsoft.com/office/drawing/2014/main" id="{240DEF32-26A9-B328-BA95-2D1983A21753}"/>
              </a:ext>
            </a:extLst>
          </p:cNvPr>
          <p:cNvCxnSpPr>
            <a:cxnSpLocks/>
          </p:cNvCxnSpPr>
          <p:nvPr userDrawn="1"/>
        </p:nvCxnSpPr>
        <p:spPr>
          <a:xfrm>
            <a:off x="12123144" y="3191162"/>
            <a:ext cx="2238458" cy="0"/>
          </a:xfrm>
          <a:prstGeom prst="line">
            <a:avLst/>
          </a:prstGeom>
          <a:ln w="1079500" cap="rnd">
            <a:solidFill>
              <a:srgbClr val="273285"/>
            </a:solidFill>
            <a:tailEnd type="none" w="sm" len="sm"/>
          </a:ln>
        </p:spPr>
        <p:style>
          <a:lnRef idx="1">
            <a:schemeClr val="accent1"/>
          </a:lnRef>
          <a:fillRef idx="0">
            <a:schemeClr val="accent1"/>
          </a:fillRef>
          <a:effectRef idx="0">
            <a:schemeClr val="accent1"/>
          </a:effectRef>
          <a:fontRef idx="minor">
            <a:schemeClr val="tx1"/>
          </a:fontRef>
        </p:style>
      </p:cxnSp>
      <p:cxnSp>
        <p:nvCxnSpPr>
          <p:cNvPr id="81" name="Conexão Reta 80">
            <a:extLst>
              <a:ext uri="{FF2B5EF4-FFF2-40B4-BE49-F238E27FC236}">
                <a16:creationId xmlns:a16="http://schemas.microsoft.com/office/drawing/2014/main" id="{7DA910CA-9E79-D3ED-865C-6134D445479B}"/>
              </a:ext>
            </a:extLst>
          </p:cNvPr>
          <p:cNvCxnSpPr>
            <a:cxnSpLocks/>
          </p:cNvCxnSpPr>
          <p:nvPr userDrawn="1"/>
        </p:nvCxnSpPr>
        <p:spPr>
          <a:xfrm>
            <a:off x="15685661" y="3199744"/>
            <a:ext cx="2238458" cy="0"/>
          </a:xfrm>
          <a:prstGeom prst="line">
            <a:avLst/>
          </a:prstGeom>
          <a:ln w="1079500" cap="rnd">
            <a:solidFill>
              <a:srgbClr val="273285"/>
            </a:solidFill>
            <a:tailEnd type="none" w="sm" len="sm"/>
          </a:ln>
        </p:spPr>
        <p:style>
          <a:lnRef idx="1">
            <a:schemeClr val="accent1"/>
          </a:lnRef>
          <a:fillRef idx="0">
            <a:schemeClr val="accent1"/>
          </a:fillRef>
          <a:effectRef idx="0">
            <a:schemeClr val="accent1"/>
          </a:effectRef>
          <a:fontRef idx="minor">
            <a:schemeClr val="tx1"/>
          </a:fontRef>
        </p:style>
      </p:cxnSp>
      <p:cxnSp>
        <p:nvCxnSpPr>
          <p:cNvPr id="85" name="Conexão Reta 84">
            <a:extLst>
              <a:ext uri="{FF2B5EF4-FFF2-40B4-BE49-F238E27FC236}">
                <a16:creationId xmlns:a16="http://schemas.microsoft.com/office/drawing/2014/main" id="{C63F36C7-043B-0A6C-2F29-00429E1EAAE4}"/>
              </a:ext>
            </a:extLst>
          </p:cNvPr>
          <p:cNvCxnSpPr>
            <a:cxnSpLocks/>
          </p:cNvCxnSpPr>
          <p:nvPr userDrawn="1"/>
        </p:nvCxnSpPr>
        <p:spPr>
          <a:xfrm>
            <a:off x="1229096" y="1897413"/>
            <a:ext cx="10566958" cy="0"/>
          </a:xfrm>
          <a:prstGeom prst="line">
            <a:avLst/>
          </a:prstGeom>
          <a:ln w="317500" cap="rnd">
            <a:solidFill>
              <a:srgbClr val="F9D26F"/>
            </a:solidFill>
            <a:tailEnd type="none" w="sm" len="sm"/>
          </a:ln>
        </p:spPr>
        <p:style>
          <a:lnRef idx="1">
            <a:schemeClr val="accent1"/>
          </a:lnRef>
          <a:fillRef idx="0">
            <a:schemeClr val="accent1"/>
          </a:fillRef>
          <a:effectRef idx="0">
            <a:schemeClr val="accent1"/>
          </a:effectRef>
          <a:fontRef idx="minor">
            <a:schemeClr val="tx1"/>
          </a:fontRef>
        </p:style>
      </p:cxn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sp>
        <p:nvSpPr>
          <p:cNvPr id="5" name="Oval 4">
            <a:extLst>
              <a:ext uri="{FF2B5EF4-FFF2-40B4-BE49-F238E27FC236}">
                <a16:creationId xmlns:a16="http://schemas.microsoft.com/office/drawing/2014/main" id="{3710AABD-44C7-9410-3D64-19417BA2C4D5}"/>
              </a:ext>
            </a:extLst>
          </p:cNvPr>
          <p:cNvSpPr/>
          <p:nvPr userDrawn="1"/>
        </p:nvSpPr>
        <p:spPr>
          <a:xfrm>
            <a:off x="1085165" y="2822426"/>
            <a:ext cx="818655" cy="81865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9" name="Marcador de Posição do Texto 47">
            <a:extLst>
              <a:ext uri="{FF2B5EF4-FFF2-40B4-BE49-F238E27FC236}">
                <a16:creationId xmlns:a16="http://schemas.microsoft.com/office/drawing/2014/main" id="{83836588-001C-173A-A91D-9FC6DC7E5EDD}"/>
              </a:ext>
            </a:extLst>
          </p:cNvPr>
          <p:cNvSpPr>
            <a:spLocks noGrp="1"/>
          </p:cNvSpPr>
          <p:nvPr>
            <p:ph type="body" sz="quarter" idx="28" hasCustomPrompt="1"/>
          </p:nvPr>
        </p:nvSpPr>
        <p:spPr>
          <a:xfrm>
            <a:off x="5567940" y="2850712"/>
            <a:ext cx="2072114" cy="696248"/>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Sub-Heading</a:t>
            </a:r>
            <a:r>
              <a:rPr lang="pt-PT"/>
              <a:t> </a:t>
            </a:r>
            <a:r>
              <a:rPr lang="pt-PT" err="1"/>
              <a:t>Here</a:t>
            </a:r>
            <a:endParaRPr lang="pt-PT"/>
          </a:p>
        </p:txBody>
      </p:sp>
      <p:sp>
        <p:nvSpPr>
          <p:cNvPr id="11" name="Oval 10">
            <a:extLst>
              <a:ext uri="{FF2B5EF4-FFF2-40B4-BE49-F238E27FC236}">
                <a16:creationId xmlns:a16="http://schemas.microsoft.com/office/drawing/2014/main" id="{ECE0441A-0859-CDFC-D9E1-CB172DAB348A}"/>
              </a:ext>
            </a:extLst>
          </p:cNvPr>
          <p:cNvSpPr/>
          <p:nvPr userDrawn="1"/>
        </p:nvSpPr>
        <p:spPr>
          <a:xfrm>
            <a:off x="4623626" y="2777785"/>
            <a:ext cx="818655" cy="81865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2" name="Marcador de Posição do Texto 47">
            <a:extLst>
              <a:ext uri="{FF2B5EF4-FFF2-40B4-BE49-F238E27FC236}">
                <a16:creationId xmlns:a16="http://schemas.microsoft.com/office/drawing/2014/main" id="{34C10D51-CDF0-4465-2FF4-10BBD8FB9DA7}"/>
              </a:ext>
            </a:extLst>
          </p:cNvPr>
          <p:cNvSpPr>
            <a:spLocks noGrp="1"/>
          </p:cNvSpPr>
          <p:nvPr>
            <p:ph type="body" sz="quarter" idx="29" hasCustomPrompt="1"/>
          </p:nvPr>
        </p:nvSpPr>
        <p:spPr>
          <a:xfrm>
            <a:off x="9128747" y="2854761"/>
            <a:ext cx="2072114" cy="696248"/>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Sub-Heading</a:t>
            </a:r>
            <a:r>
              <a:rPr lang="pt-PT"/>
              <a:t> </a:t>
            </a:r>
            <a:r>
              <a:rPr lang="pt-PT" err="1"/>
              <a:t>Here</a:t>
            </a:r>
            <a:endParaRPr lang="pt-PT"/>
          </a:p>
        </p:txBody>
      </p:sp>
      <p:sp>
        <p:nvSpPr>
          <p:cNvPr id="13" name="Oval 12">
            <a:extLst>
              <a:ext uri="{FF2B5EF4-FFF2-40B4-BE49-F238E27FC236}">
                <a16:creationId xmlns:a16="http://schemas.microsoft.com/office/drawing/2014/main" id="{907637E9-514A-3D1D-AFA9-2D869C6229AA}"/>
              </a:ext>
            </a:extLst>
          </p:cNvPr>
          <p:cNvSpPr/>
          <p:nvPr userDrawn="1"/>
        </p:nvSpPr>
        <p:spPr>
          <a:xfrm>
            <a:off x="8184433" y="2781834"/>
            <a:ext cx="818655" cy="81865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Marcador de Posição do Texto 47">
            <a:extLst>
              <a:ext uri="{FF2B5EF4-FFF2-40B4-BE49-F238E27FC236}">
                <a16:creationId xmlns:a16="http://schemas.microsoft.com/office/drawing/2014/main" id="{D960F1D3-D19C-DFF0-C811-A5B3DFDB1921}"/>
              </a:ext>
            </a:extLst>
          </p:cNvPr>
          <p:cNvSpPr>
            <a:spLocks noGrp="1"/>
          </p:cNvSpPr>
          <p:nvPr>
            <p:ph type="body" sz="quarter" idx="30" hasCustomPrompt="1"/>
          </p:nvPr>
        </p:nvSpPr>
        <p:spPr>
          <a:xfrm>
            <a:off x="12689554" y="2843038"/>
            <a:ext cx="2072114" cy="696248"/>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Sub-Heading</a:t>
            </a:r>
            <a:r>
              <a:rPr lang="pt-PT"/>
              <a:t> </a:t>
            </a:r>
            <a:r>
              <a:rPr lang="pt-PT" err="1"/>
              <a:t>Here</a:t>
            </a:r>
            <a:endParaRPr lang="pt-PT"/>
          </a:p>
        </p:txBody>
      </p:sp>
      <p:sp>
        <p:nvSpPr>
          <p:cNvPr id="16" name="Oval 15">
            <a:extLst>
              <a:ext uri="{FF2B5EF4-FFF2-40B4-BE49-F238E27FC236}">
                <a16:creationId xmlns:a16="http://schemas.microsoft.com/office/drawing/2014/main" id="{E2320582-90E3-5156-9F46-23F8567A1C95}"/>
              </a:ext>
            </a:extLst>
          </p:cNvPr>
          <p:cNvSpPr/>
          <p:nvPr userDrawn="1"/>
        </p:nvSpPr>
        <p:spPr>
          <a:xfrm>
            <a:off x="11745240" y="2770111"/>
            <a:ext cx="818655" cy="81865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7" name="Marcador de Posição do Texto 47">
            <a:extLst>
              <a:ext uri="{FF2B5EF4-FFF2-40B4-BE49-F238E27FC236}">
                <a16:creationId xmlns:a16="http://schemas.microsoft.com/office/drawing/2014/main" id="{ADBC0EDD-2DB5-12EA-F228-8F2336F9BEEB}"/>
              </a:ext>
            </a:extLst>
          </p:cNvPr>
          <p:cNvSpPr>
            <a:spLocks noGrp="1"/>
          </p:cNvSpPr>
          <p:nvPr>
            <p:ph type="body" sz="quarter" idx="31" hasCustomPrompt="1"/>
          </p:nvPr>
        </p:nvSpPr>
        <p:spPr>
          <a:xfrm>
            <a:off x="16244563" y="2870544"/>
            <a:ext cx="2072114" cy="696248"/>
          </a:xfrm>
          <a:prstGeom prst="rect">
            <a:avLst/>
          </a:prstGeom>
        </p:spPr>
        <p:txBody>
          <a:bodyPr/>
          <a:lstStyle>
            <a:lvl1pPr marL="0" marR="0" indent="0" algn="l" defTabSz="914430" eaLnBrk="1" fontAlgn="auto" latinLnBrk="0" hangingPunct="1">
              <a:lnSpc>
                <a:spcPct val="100000"/>
              </a:lnSpc>
              <a:spcBef>
                <a:spcPts val="0"/>
              </a:spcBef>
              <a:spcAft>
                <a:spcPts val="0"/>
              </a:spcAft>
              <a:buClrTx/>
              <a:buSzTx/>
              <a:buFontTx/>
              <a:buNone/>
              <a:tabLst/>
              <a:defRPr sz="1800" b="1" i="0">
                <a:solidFill>
                  <a:schemeClr val="bg1"/>
                </a:solidFill>
                <a:latin typeface="Arial" panose="020B0604020202020204" pitchFamily="34" charset="0"/>
                <a:cs typeface="Arial" panose="020B0604020202020204" pitchFamily="34" charset="0"/>
              </a:defRPr>
            </a:lvl1pPr>
          </a:lstStyle>
          <a:p>
            <a:pPr marL="0" marR="0" lvl="0" indent="0" defTabSz="914430" eaLnBrk="1" fontAlgn="auto" latinLnBrk="0" hangingPunct="1">
              <a:lnSpc>
                <a:spcPct val="100000"/>
              </a:lnSpc>
              <a:spcBef>
                <a:spcPts val="0"/>
              </a:spcBef>
              <a:spcAft>
                <a:spcPts val="0"/>
              </a:spcAft>
              <a:buClrTx/>
              <a:buSzTx/>
              <a:buFontTx/>
              <a:buNone/>
              <a:tabLst/>
              <a:defRPr/>
            </a:pPr>
            <a:r>
              <a:rPr lang="pt-PT" err="1"/>
              <a:t>Sub-Heading</a:t>
            </a:r>
            <a:r>
              <a:rPr lang="pt-PT"/>
              <a:t> </a:t>
            </a:r>
            <a:r>
              <a:rPr lang="pt-PT" err="1"/>
              <a:t>Here</a:t>
            </a:r>
            <a:endParaRPr lang="pt-PT"/>
          </a:p>
        </p:txBody>
      </p:sp>
      <p:sp>
        <p:nvSpPr>
          <p:cNvPr id="18" name="Oval 17">
            <a:extLst>
              <a:ext uri="{FF2B5EF4-FFF2-40B4-BE49-F238E27FC236}">
                <a16:creationId xmlns:a16="http://schemas.microsoft.com/office/drawing/2014/main" id="{CF6A3978-1184-C1F1-09C5-CB780D0D2AC4}"/>
              </a:ext>
            </a:extLst>
          </p:cNvPr>
          <p:cNvSpPr/>
          <p:nvPr userDrawn="1"/>
        </p:nvSpPr>
        <p:spPr>
          <a:xfrm>
            <a:off x="15300249" y="2797617"/>
            <a:ext cx="818655" cy="81865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9" name="Marcador de Posição da Imagem 62">
            <a:extLst>
              <a:ext uri="{FF2B5EF4-FFF2-40B4-BE49-F238E27FC236}">
                <a16:creationId xmlns:a16="http://schemas.microsoft.com/office/drawing/2014/main" id="{FE87F812-23EE-3095-D278-D42F83134331}"/>
              </a:ext>
            </a:extLst>
          </p:cNvPr>
          <p:cNvSpPr>
            <a:spLocks noGrp="1"/>
          </p:cNvSpPr>
          <p:nvPr>
            <p:ph type="pic" sz="quarter" idx="34"/>
          </p:nvPr>
        </p:nvSpPr>
        <p:spPr>
          <a:xfrm>
            <a:off x="1085163" y="2822426"/>
            <a:ext cx="818655" cy="818655"/>
          </a:xfrm>
          <a:prstGeom prst="ellipse">
            <a:avLst/>
          </a:prstGeom>
        </p:spPr>
        <p:txBody>
          <a:bodyPr/>
          <a:lstStyle/>
          <a:p>
            <a:endParaRPr lang="pt-PT"/>
          </a:p>
        </p:txBody>
      </p:sp>
      <p:sp>
        <p:nvSpPr>
          <p:cNvPr id="21" name="Marcador de Posição da Imagem 62">
            <a:extLst>
              <a:ext uri="{FF2B5EF4-FFF2-40B4-BE49-F238E27FC236}">
                <a16:creationId xmlns:a16="http://schemas.microsoft.com/office/drawing/2014/main" id="{6F31E1BE-0194-2EB0-235F-09AF1142D44A}"/>
              </a:ext>
            </a:extLst>
          </p:cNvPr>
          <p:cNvSpPr>
            <a:spLocks noGrp="1"/>
          </p:cNvSpPr>
          <p:nvPr>
            <p:ph type="pic" sz="quarter" idx="35"/>
          </p:nvPr>
        </p:nvSpPr>
        <p:spPr>
          <a:xfrm>
            <a:off x="4623626" y="2777785"/>
            <a:ext cx="818655" cy="818655"/>
          </a:xfrm>
          <a:prstGeom prst="ellipse">
            <a:avLst/>
          </a:prstGeom>
        </p:spPr>
        <p:txBody>
          <a:bodyPr/>
          <a:lstStyle/>
          <a:p>
            <a:endParaRPr lang="pt-PT"/>
          </a:p>
        </p:txBody>
      </p:sp>
      <p:sp>
        <p:nvSpPr>
          <p:cNvPr id="22" name="Marcador de Posição da Imagem 62">
            <a:extLst>
              <a:ext uri="{FF2B5EF4-FFF2-40B4-BE49-F238E27FC236}">
                <a16:creationId xmlns:a16="http://schemas.microsoft.com/office/drawing/2014/main" id="{0C1BA125-9FC7-264C-9E6C-CBE5770A42F9}"/>
              </a:ext>
            </a:extLst>
          </p:cNvPr>
          <p:cNvSpPr>
            <a:spLocks noGrp="1"/>
          </p:cNvSpPr>
          <p:nvPr>
            <p:ph type="pic" sz="quarter" idx="36"/>
          </p:nvPr>
        </p:nvSpPr>
        <p:spPr>
          <a:xfrm>
            <a:off x="8196194" y="2795677"/>
            <a:ext cx="806894" cy="806894"/>
          </a:xfrm>
          <a:prstGeom prst="ellipse">
            <a:avLst/>
          </a:prstGeom>
        </p:spPr>
        <p:txBody>
          <a:bodyPr/>
          <a:lstStyle/>
          <a:p>
            <a:endParaRPr lang="pt-PT"/>
          </a:p>
        </p:txBody>
      </p:sp>
      <p:sp>
        <p:nvSpPr>
          <p:cNvPr id="23" name="Marcador de Posição da Imagem 62">
            <a:extLst>
              <a:ext uri="{FF2B5EF4-FFF2-40B4-BE49-F238E27FC236}">
                <a16:creationId xmlns:a16="http://schemas.microsoft.com/office/drawing/2014/main" id="{7CAFB740-712A-1B28-0FF8-C446AEE9B408}"/>
              </a:ext>
            </a:extLst>
          </p:cNvPr>
          <p:cNvSpPr>
            <a:spLocks noGrp="1"/>
          </p:cNvSpPr>
          <p:nvPr>
            <p:ph type="pic" sz="quarter" idx="37"/>
          </p:nvPr>
        </p:nvSpPr>
        <p:spPr>
          <a:xfrm>
            <a:off x="11748221" y="2775991"/>
            <a:ext cx="806894" cy="806894"/>
          </a:xfrm>
          <a:prstGeom prst="ellipse">
            <a:avLst/>
          </a:prstGeom>
        </p:spPr>
        <p:txBody>
          <a:bodyPr/>
          <a:lstStyle/>
          <a:p>
            <a:endParaRPr lang="pt-PT"/>
          </a:p>
        </p:txBody>
      </p:sp>
      <p:sp>
        <p:nvSpPr>
          <p:cNvPr id="24" name="Marcador de Posição da Imagem 62">
            <a:extLst>
              <a:ext uri="{FF2B5EF4-FFF2-40B4-BE49-F238E27FC236}">
                <a16:creationId xmlns:a16="http://schemas.microsoft.com/office/drawing/2014/main" id="{5D024DFA-FAAD-AE98-A127-A0FF32FC7411}"/>
              </a:ext>
            </a:extLst>
          </p:cNvPr>
          <p:cNvSpPr>
            <a:spLocks noGrp="1"/>
          </p:cNvSpPr>
          <p:nvPr>
            <p:ph type="pic" sz="quarter" idx="38"/>
          </p:nvPr>
        </p:nvSpPr>
        <p:spPr>
          <a:xfrm>
            <a:off x="15306129" y="2803497"/>
            <a:ext cx="806894" cy="806894"/>
          </a:xfrm>
          <a:prstGeom prst="ellipse">
            <a:avLst/>
          </a:prstGeom>
        </p:spPr>
        <p:txBody>
          <a:bodyPr/>
          <a:lstStyle/>
          <a:p>
            <a:endParaRPr lang="pt-PT"/>
          </a:p>
        </p:txBody>
      </p:sp>
    </p:spTree>
    <p:extLst>
      <p:ext uri="{BB962C8B-B14F-4D97-AF65-F5344CB8AC3E}">
        <p14:creationId xmlns:p14="http://schemas.microsoft.com/office/powerpoint/2010/main" val="1396841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6_Blank">
    <p:bg>
      <p:bgPr>
        <a:solidFill>
          <a:schemeClr val="bg1"/>
        </a:solidFill>
        <a:effectLst/>
      </p:bgPr>
    </p:bg>
    <p:spTree>
      <p:nvGrpSpPr>
        <p:cNvPr id="1" name=""/>
        <p:cNvGrpSpPr/>
        <p:nvPr/>
      </p:nvGrpSpPr>
      <p:grpSpPr>
        <a:xfrm>
          <a:off x="0" y="0"/>
          <a:ext cx="0" cy="0"/>
          <a:chOff x="0" y="0"/>
          <a:chExt cx="0" cy="0"/>
        </a:xfrm>
      </p:grpSpPr>
      <p:sp>
        <p:nvSpPr>
          <p:cNvPr id="121" name="bg object 16">
            <a:extLst>
              <a:ext uri="{FF2B5EF4-FFF2-40B4-BE49-F238E27FC236}">
                <a16:creationId xmlns:a16="http://schemas.microsoft.com/office/drawing/2014/main" id="{F7FCEB21-AFE7-1521-06BC-84DBB03EE2A9}"/>
              </a:ext>
            </a:extLst>
          </p:cNvPr>
          <p:cNvSpPr/>
          <p:nvPr userDrawn="1"/>
        </p:nvSpPr>
        <p:spPr>
          <a:xfrm>
            <a:off x="1" y="2"/>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pic>
        <p:nvPicPr>
          <p:cNvPr id="2" name="Imagem 1">
            <a:extLst>
              <a:ext uri="{FF2B5EF4-FFF2-40B4-BE49-F238E27FC236}">
                <a16:creationId xmlns:a16="http://schemas.microsoft.com/office/drawing/2014/main" id="{E233A1F9-5EAE-4FAF-3231-49B9177184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2" y="397"/>
            <a:ext cx="20104811" cy="11308953"/>
          </a:xfrm>
          <a:prstGeom prst="rect">
            <a:avLst/>
          </a:prstGeom>
        </p:spPr>
      </p:pic>
      <p:pic>
        <p:nvPicPr>
          <p:cNvPr id="125" name="Imagem 124">
            <a:extLst>
              <a:ext uri="{FF2B5EF4-FFF2-40B4-BE49-F238E27FC236}">
                <a16:creationId xmlns:a16="http://schemas.microsoft.com/office/drawing/2014/main" id="{2F1935A8-CE11-4725-4A6B-7782A46AA5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79388" y="757803"/>
            <a:ext cx="2615191" cy="1192517"/>
          </a:xfrm>
          <a:prstGeom prst="rect">
            <a:avLst/>
          </a:prstGeom>
        </p:spPr>
      </p:pic>
      <p:sp>
        <p:nvSpPr>
          <p:cNvPr id="15" name="Atraso 18">
            <a:extLst>
              <a:ext uri="{FF2B5EF4-FFF2-40B4-BE49-F238E27FC236}">
                <a16:creationId xmlns:a16="http://schemas.microsoft.com/office/drawing/2014/main" id="{37965718-F61B-4EBA-15E2-C7E0A1B0DEED}"/>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6" name="Forma Livre 5">
            <a:extLst>
              <a:ext uri="{FF2B5EF4-FFF2-40B4-BE49-F238E27FC236}">
                <a16:creationId xmlns:a16="http://schemas.microsoft.com/office/drawing/2014/main" id="{D5616E87-A2CA-586D-A0D3-5CC63A292FB0}"/>
              </a:ext>
            </a:extLst>
          </p:cNvPr>
          <p:cNvSpPr/>
          <p:nvPr userDrawn="1"/>
        </p:nvSpPr>
        <p:spPr>
          <a:xfrm>
            <a:off x="252000" y="1080000"/>
            <a:ext cx="554691" cy="1047750"/>
          </a:xfrm>
          <a:custGeom>
            <a:avLst/>
            <a:gdLst>
              <a:gd name="connsiteX0" fmla="*/ 38100 w 685800"/>
              <a:gd name="connsiteY0" fmla="*/ 0 h 1295400"/>
              <a:gd name="connsiteX1" fmla="*/ 685800 w 685800"/>
              <a:gd name="connsiteY1" fmla="*/ 647700 h 1295400"/>
              <a:gd name="connsiteX2" fmla="*/ 38100 w 685800"/>
              <a:gd name="connsiteY2" fmla="*/ 1295400 h 1295400"/>
              <a:gd name="connsiteX3" fmla="*/ 0 w 685800"/>
              <a:gd name="connsiteY3" fmla="*/ 1291559 h 1295400"/>
              <a:gd name="connsiteX4" fmla="*/ 0 w 685800"/>
              <a:gd name="connsiteY4" fmla="*/ 3841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295400">
                <a:moveTo>
                  <a:pt x="38100" y="0"/>
                </a:moveTo>
                <a:cubicBezTo>
                  <a:pt x="395815" y="0"/>
                  <a:pt x="685800" y="289985"/>
                  <a:pt x="685800" y="647700"/>
                </a:cubicBezTo>
                <a:cubicBezTo>
                  <a:pt x="685800" y="1005415"/>
                  <a:pt x="395815" y="1295400"/>
                  <a:pt x="38100" y="1295400"/>
                </a:cubicBezTo>
                <a:lnTo>
                  <a:pt x="0" y="1291559"/>
                </a:lnTo>
                <a:lnTo>
                  <a:pt x="0" y="3841"/>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PT"/>
          </a:p>
        </p:txBody>
      </p:sp>
      <p:sp>
        <p:nvSpPr>
          <p:cNvPr id="7" name="Holder 6">
            <a:extLst>
              <a:ext uri="{FF2B5EF4-FFF2-40B4-BE49-F238E27FC236}">
                <a16:creationId xmlns:a16="http://schemas.microsoft.com/office/drawing/2014/main" id="{4F98A66E-47A6-09FC-4397-D7222361809A}"/>
              </a:ext>
            </a:extLst>
          </p:cNvPr>
          <p:cNvSpPr>
            <a:spLocks noGrp="1"/>
          </p:cNvSpPr>
          <p:nvPr>
            <p:ph type="sldNum" sz="quarter" idx="7"/>
          </p:nvPr>
        </p:nvSpPr>
        <p:spPr>
          <a:xfrm>
            <a:off x="18891251" y="10328275"/>
            <a:ext cx="903328" cy="381000"/>
          </a:xfrm>
          <a:prstGeom prst="rect">
            <a:avLst/>
          </a:prstGeom>
        </p:spPr>
        <p:txBody>
          <a:bodyPr lIns="0" tIns="0" rIns="0" bIns="0"/>
          <a:lstStyle>
            <a:lvl1pPr algn="ctr">
              <a:defRPr sz="24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grpSp>
        <p:nvGrpSpPr>
          <p:cNvPr id="11" name="Agrupar 10">
            <a:extLst>
              <a:ext uri="{FF2B5EF4-FFF2-40B4-BE49-F238E27FC236}">
                <a16:creationId xmlns:a16="http://schemas.microsoft.com/office/drawing/2014/main" id="{6C4BBBBB-292D-9268-25A6-1CDD9A562482}"/>
              </a:ext>
            </a:extLst>
          </p:cNvPr>
          <p:cNvGrpSpPr/>
          <p:nvPr userDrawn="1"/>
        </p:nvGrpSpPr>
        <p:grpSpPr>
          <a:xfrm>
            <a:off x="1166925" y="1789497"/>
            <a:ext cx="14015286" cy="304800"/>
            <a:chOff x="908050" y="2073275"/>
            <a:chExt cx="14015286" cy="304800"/>
          </a:xfrm>
        </p:grpSpPr>
        <p:sp>
          <p:nvSpPr>
            <p:cNvPr id="12" name="Oval 11">
              <a:extLst>
                <a:ext uri="{FF2B5EF4-FFF2-40B4-BE49-F238E27FC236}">
                  <a16:creationId xmlns:a16="http://schemas.microsoft.com/office/drawing/2014/main" id="{262E2537-CAD5-54DD-50C0-F3AA294AB6D3}"/>
                </a:ext>
              </a:extLst>
            </p:cNvPr>
            <p:cNvSpPr/>
            <p:nvPr/>
          </p:nvSpPr>
          <p:spPr>
            <a:xfrm>
              <a:off x="908050" y="2073275"/>
              <a:ext cx="304800" cy="304800"/>
            </a:xfrm>
            <a:prstGeom prst="ellipse">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3" name="Oval 12">
              <a:extLst>
                <a:ext uri="{FF2B5EF4-FFF2-40B4-BE49-F238E27FC236}">
                  <a16:creationId xmlns:a16="http://schemas.microsoft.com/office/drawing/2014/main" id="{1DB603EB-3BA3-B061-D4DF-D75FCBA7D0BE}"/>
                </a:ext>
              </a:extLst>
            </p:cNvPr>
            <p:cNvSpPr/>
            <p:nvPr/>
          </p:nvSpPr>
          <p:spPr>
            <a:xfrm>
              <a:off x="14618536" y="2073275"/>
              <a:ext cx="304800" cy="304800"/>
            </a:xfrm>
            <a:prstGeom prst="ellipse">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Retângulo 13">
              <a:extLst>
                <a:ext uri="{FF2B5EF4-FFF2-40B4-BE49-F238E27FC236}">
                  <a16:creationId xmlns:a16="http://schemas.microsoft.com/office/drawing/2014/main" id="{48A8A8A3-568F-935D-6F98-E16191151C51}"/>
                </a:ext>
              </a:extLst>
            </p:cNvPr>
            <p:cNvSpPr/>
            <p:nvPr/>
          </p:nvSpPr>
          <p:spPr>
            <a:xfrm>
              <a:off x="1060449" y="2073275"/>
              <a:ext cx="13677997" cy="304800"/>
            </a:xfrm>
            <a:prstGeom prst="rect">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20" name="Holder 2">
            <a:extLst>
              <a:ext uri="{FF2B5EF4-FFF2-40B4-BE49-F238E27FC236}">
                <a16:creationId xmlns:a16="http://schemas.microsoft.com/office/drawing/2014/main" id="{07BA2564-3742-7EF5-5616-3BB65872CEE3}"/>
              </a:ext>
            </a:extLst>
          </p:cNvPr>
          <p:cNvSpPr>
            <a:spLocks noGrp="1"/>
          </p:cNvSpPr>
          <p:nvPr>
            <p:ph type="title" hasCustomPrompt="1"/>
          </p:nvPr>
        </p:nvSpPr>
        <p:spPr>
          <a:xfrm>
            <a:off x="1212849" y="1235075"/>
            <a:ext cx="14073510" cy="762000"/>
          </a:xfrm>
          <a:prstGeom prst="rect">
            <a:avLst/>
          </a:prstGeom>
        </p:spPr>
        <p:txBody>
          <a:bodyPr lIns="0" tIns="0" rIns="0" bIns="0"/>
          <a:lstStyle>
            <a:lvl1pPr>
              <a:defRPr sz="5101" b="1" i="0">
                <a:solidFill>
                  <a:srgbClr val="2C3583"/>
                </a:solidFill>
                <a:latin typeface="Arial"/>
                <a:cs typeface="Arial"/>
              </a:defRPr>
            </a:lvl1pPr>
          </a:lstStyle>
          <a:p>
            <a:r>
              <a:rPr lang="pt-PT" err="1"/>
              <a:t>Heading</a:t>
            </a:r>
            <a:r>
              <a:rPr lang="pt-PT"/>
              <a:t> </a:t>
            </a:r>
            <a:r>
              <a:rPr lang="pt-PT" err="1"/>
              <a:t>Here</a:t>
            </a:r>
            <a:endParaRPr lang="pt-PT"/>
          </a:p>
        </p:txBody>
      </p:sp>
    </p:spTree>
    <p:extLst>
      <p:ext uri="{BB962C8B-B14F-4D97-AF65-F5344CB8AC3E}">
        <p14:creationId xmlns:p14="http://schemas.microsoft.com/office/powerpoint/2010/main" val="2608001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3_Blank">
    <p:bg>
      <p:bgPr>
        <a:solidFill>
          <a:schemeClr val="bg1"/>
        </a:solidFill>
        <a:effectLst/>
      </p:bgPr>
    </p:bg>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FEE0BAF6-7247-54A9-0CFA-51F882BA1564}"/>
              </a:ext>
            </a:extLst>
          </p:cNvPr>
          <p:cNvSpPr/>
          <p:nvPr userDrawn="1"/>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C3583"/>
          </a:solidFill>
        </p:spPr>
        <p:txBody>
          <a:bodyPr wrap="square" lIns="0" tIns="0" rIns="0" bIns="0" rtlCol="0"/>
          <a:lstStyle/>
          <a:p>
            <a:endParaRPr/>
          </a:p>
        </p:txBody>
      </p:sp>
      <p:sp>
        <p:nvSpPr>
          <p:cNvPr id="10" name="Oval 9">
            <a:extLst>
              <a:ext uri="{FF2B5EF4-FFF2-40B4-BE49-F238E27FC236}">
                <a16:creationId xmlns:a16="http://schemas.microsoft.com/office/drawing/2014/main" id="{4C68BA7E-C7F9-4C3C-6F47-344184DF3741}"/>
              </a:ext>
            </a:extLst>
          </p:cNvPr>
          <p:cNvSpPr/>
          <p:nvPr userDrawn="1"/>
        </p:nvSpPr>
        <p:spPr>
          <a:xfrm>
            <a:off x="642789" y="-3124748"/>
            <a:ext cx="5983033" cy="5956650"/>
          </a:xfrm>
          <a:prstGeom prst="ellipse">
            <a:avLst/>
          </a:prstGeom>
          <a:noFill/>
          <a:ln w="25400">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7" name="Oval 16">
            <a:extLst>
              <a:ext uri="{FF2B5EF4-FFF2-40B4-BE49-F238E27FC236}">
                <a16:creationId xmlns:a16="http://schemas.microsoft.com/office/drawing/2014/main" id="{C52287F1-C08F-4424-385A-86A3DA6CE6BD}"/>
              </a:ext>
            </a:extLst>
          </p:cNvPr>
          <p:cNvSpPr/>
          <p:nvPr userDrawn="1"/>
        </p:nvSpPr>
        <p:spPr>
          <a:xfrm>
            <a:off x="1859592" y="-1913308"/>
            <a:ext cx="3549424" cy="3533773"/>
          </a:xfrm>
          <a:prstGeom prst="ellipse">
            <a:avLst/>
          </a:prstGeom>
          <a:noFill/>
          <a:ln w="25400">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pic>
        <p:nvPicPr>
          <p:cNvPr id="18" name="Imagem 17">
            <a:extLst>
              <a:ext uri="{FF2B5EF4-FFF2-40B4-BE49-F238E27FC236}">
                <a16:creationId xmlns:a16="http://schemas.microsoft.com/office/drawing/2014/main" id="{35794CD0-5150-4C85-C455-0C3B57C3B2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973529" y="9921875"/>
            <a:ext cx="3368072" cy="927100"/>
          </a:xfrm>
          <a:prstGeom prst="rect">
            <a:avLst/>
          </a:prstGeom>
        </p:spPr>
      </p:pic>
      <p:pic>
        <p:nvPicPr>
          <p:cNvPr id="19" name="Imagem 18">
            <a:extLst>
              <a:ext uri="{FF2B5EF4-FFF2-40B4-BE49-F238E27FC236}">
                <a16:creationId xmlns:a16="http://schemas.microsoft.com/office/drawing/2014/main" id="{96B9EA4B-448A-601B-754A-2E0E101BFC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683363" y="10061893"/>
            <a:ext cx="3084798" cy="644810"/>
          </a:xfrm>
          <a:prstGeom prst="rect">
            <a:avLst/>
          </a:prstGeom>
        </p:spPr>
      </p:pic>
      <p:sp>
        <p:nvSpPr>
          <p:cNvPr id="21" name="Marcador de Posição da Imagem 15">
            <a:extLst>
              <a:ext uri="{FF2B5EF4-FFF2-40B4-BE49-F238E27FC236}">
                <a16:creationId xmlns:a16="http://schemas.microsoft.com/office/drawing/2014/main" id="{8D975922-A6E8-3C4C-A074-EA727CBF80C8}"/>
              </a:ext>
            </a:extLst>
          </p:cNvPr>
          <p:cNvSpPr>
            <a:spLocks noGrp="1"/>
          </p:cNvSpPr>
          <p:nvPr>
            <p:ph type="pic" sz="quarter" idx="11"/>
          </p:nvPr>
        </p:nvSpPr>
        <p:spPr>
          <a:xfrm>
            <a:off x="12953255" y="-2481943"/>
            <a:ext cx="9393457" cy="9405258"/>
          </a:xfrm>
          <a:prstGeom prst="ellipse">
            <a:avLst/>
          </a:prstGeom>
        </p:spPr>
        <p:txBody>
          <a:bodyPr/>
          <a:lstStyle/>
          <a:p>
            <a:endParaRPr lang="pt-PT"/>
          </a:p>
        </p:txBody>
      </p:sp>
      <p:sp>
        <p:nvSpPr>
          <p:cNvPr id="22" name="Oval 21">
            <a:extLst>
              <a:ext uri="{FF2B5EF4-FFF2-40B4-BE49-F238E27FC236}">
                <a16:creationId xmlns:a16="http://schemas.microsoft.com/office/drawing/2014/main" id="{45CE48ED-7519-90FD-D2A6-BFA7D4E3C295}"/>
              </a:ext>
            </a:extLst>
          </p:cNvPr>
          <p:cNvSpPr/>
          <p:nvPr userDrawn="1"/>
        </p:nvSpPr>
        <p:spPr>
          <a:xfrm>
            <a:off x="11990178" y="-3420314"/>
            <a:ext cx="11253099" cy="11253099"/>
          </a:xfrm>
          <a:prstGeom prst="ellipse">
            <a:avLst/>
          </a:prstGeom>
          <a:noFill/>
          <a:ln w="1905000">
            <a:solidFill>
              <a:srgbClr val="60BE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solidFill>
                <a:srgbClr val="60BE7A"/>
              </a:solidFill>
            </a:endParaRPr>
          </a:p>
        </p:txBody>
      </p:sp>
      <p:sp>
        <p:nvSpPr>
          <p:cNvPr id="28" name="CaixaDeTexto 27">
            <a:extLst>
              <a:ext uri="{FF2B5EF4-FFF2-40B4-BE49-F238E27FC236}">
                <a16:creationId xmlns:a16="http://schemas.microsoft.com/office/drawing/2014/main" id="{53E94D26-3C3D-5711-E985-8D202F60C4D8}"/>
              </a:ext>
            </a:extLst>
          </p:cNvPr>
          <p:cNvSpPr txBox="1"/>
          <p:nvPr userDrawn="1"/>
        </p:nvSpPr>
        <p:spPr>
          <a:xfrm>
            <a:off x="5326811" y="8893259"/>
            <a:ext cx="2350698" cy="461665"/>
          </a:xfrm>
          <a:prstGeom prst="rect">
            <a:avLst/>
          </a:prstGeom>
          <a:noFill/>
        </p:spPr>
        <p:txBody>
          <a:bodyPr wrap="square">
            <a:spAutoFit/>
          </a:bodyPr>
          <a:lstStyle/>
          <a:p>
            <a:r>
              <a:rPr lang="pt-PT" sz="2400" b="1" err="1">
                <a:solidFill>
                  <a:schemeClr val="bg1"/>
                </a:solidFill>
                <a:latin typeface="Arial" panose="020B0604020202020204" pitchFamily="34" charset="0"/>
                <a:cs typeface="Arial" panose="020B0604020202020204" pitchFamily="34" charset="0"/>
              </a:rPr>
              <a:t>Follow</a:t>
            </a:r>
            <a:r>
              <a:rPr lang="pt-PT" sz="2400" b="1">
                <a:solidFill>
                  <a:schemeClr val="bg1"/>
                </a:solidFill>
                <a:latin typeface="Arial" panose="020B0604020202020204" pitchFamily="34" charset="0"/>
                <a:cs typeface="Arial" panose="020B0604020202020204" pitchFamily="34" charset="0"/>
              </a:rPr>
              <a:t> </a:t>
            </a:r>
            <a:r>
              <a:rPr lang="pt-PT" sz="2400" b="1" err="1">
                <a:solidFill>
                  <a:schemeClr val="bg1"/>
                </a:solidFill>
                <a:latin typeface="Arial" panose="020B0604020202020204" pitchFamily="34" charset="0"/>
                <a:cs typeface="Arial" panose="020B0604020202020204" pitchFamily="34" charset="0"/>
              </a:rPr>
              <a:t>us</a:t>
            </a:r>
            <a:endParaRPr lang="pt-PT" sz="2400" b="1">
              <a:solidFill>
                <a:schemeClr val="bg1"/>
              </a:solidFill>
              <a:latin typeface="Arial" panose="020B0604020202020204" pitchFamily="34" charset="0"/>
              <a:cs typeface="Arial" panose="020B0604020202020204" pitchFamily="34" charset="0"/>
            </a:endParaRPr>
          </a:p>
        </p:txBody>
      </p:sp>
      <p:pic>
        <p:nvPicPr>
          <p:cNvPr id="32" name="Imagem 31">
            <a:extLst>
              <a:ext uri="{FF2B5EF4-FFF2-40B4-BE49-F238E27FC236}">
                <a16:creationId xmlns:a16="http://schemas.microsoft.com/office/drawing/2014/main" id="{AFBCF927-B839-5741-B8FF-9FE35BCC344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87340" y="9623425"/>
            <a:ext cx="350519" cy="350519"/>
          </a:xfrm>
          <a:prstGeom prst="rect">
            <a:avLst/>
          </a:prstGeom>
        </p:spPr>
      </p:pic>
      <p:pic>
        <p:nvPicPr>
          <p:cNvPr id="34" name="Imagem 33">
            <a:extLst>
              <a:ext uri="{FF2B5EF4-FFF2-40B4-BE49-F238E27FC236}">
                <a16:creationId xmlns:a16="http://schemas.microsoft.com/office/drawing/2014/main" id="{91BB8340-67CA-E6BC-E5EA-0859CF7A924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52378" y="9617903"/>
            <a:ext cx="359992" cy="359992"/>
          </a:xfrm>
          <a:prstGeom prst="rect">
            <a:avLst/>
          </a:prstGeom>
        </p:spPr>
      </p:pic>
      <p:pic>
        <p:nvPicPr>
          <p:cNvPr id="36" name="Imagem 35">
            <a:extLst>
              <a:ext uri="{FF2B5EF4-FFF2-40B4-BE49-F238E27FC236}">
                <a16:creationId xmlns:a16="http://schemas.microsoft.com/office/drawing/2014/main" id="{F9A6BBAE-8836-2C64-8D32-A50BCAB60A3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35778" y="9623123"/>
            <a:ext cx="359992" cy="359992"/>
          </a:xfrm>
          <a:prstGeom prst="rect">
            <a:avLst/>
          </a:prstGeom>
        </p:spPr>
      </p:pic>
      <p:cxnSp>
        <p:nvCxnSpPr>
          <p:cNvPr id="38" name="Conexão Reta 37">
            <a:extLst>
              <a:ext uri="{FF2B5EF4-FFF2-40B4-BE49-F238E27FC236}">
                <a16:creationId xmlns:a16="http://schemas.microsoft.com/office/drawing/2014/main" id="{6F2F08AB-4430-0B2B-82B0-98400DC1EEBF}"/>
              </a:ext>
            </a:extLst>
          </p:cNvPr>
          <p:cNvCxnSpPr>
            <a:cxnSpLocks/>
          </p:cNvCxnSpPr>
          <p:nvPr userDrawn="1"/>
        </p:nvCxnSpPr>
        <p:spPr>
          <a:xfrm>
            <a:off x="896112" y="9994392"/>
            <a:ext cx="2350008" cy="0"/>
          </a:xfrm>
          <a:prstGeom prst="line">
            <a:avLst/>
          </a:prstGeom>
          <a:ln w="76200">
            <a:solidFill>
              <a:srgbClr val="60BE7A"/>
            </a:solidFill>
          </a:ln>
        </p:spPr>
        <p:style>
          <a:lnRef idx="1">
            <a:schemeClr val="accent1"/>
          </a:lnRef>
          <a:fillRef idx="0">
            <a:schemeClr val="accent1"/>
          </a:fillRef>
          <a:effectRef idx="0">
            <a:schemeClr val="accent1"/>
          </a:effectRef>
          <a:fontRef idx="minor">
            <a:schemeClr val="tx1"/>
          </a:fontRef>
        </p:style>
      </p:cxnSp>
      <p:cxnSp>
        <p:nvCxnSpPr>
          <p:cNvPr id="41" name="Conexão Reta 40">
            <a:extLst>
              <a:ext uri="{FF2B5EF4-FFF2-40B4-BE49-F238E27FC236}">
                <a16:creationId xmlns:a16="http://schemas.microsoft.com/office/drawing/2014/main" id="{6CCD2434-FF67-EDF4-DC44-F3A9CB856231}"/>
              </a:ext>
            </a:extLst>
          </p:cNvPr>
          <p:cNvCxnSpPr>
            <a:cxnSpLocks/>
          </p:cNvCxnSpPr>
          <p:nvPr userDrawn="1"/>
        </p:nvCxnSpPr>
        <p:spPr>
          <a:xfrm>
            <a:off x="899287" y="10432542"/>
            <a:ext cx="2350008" cy="0"/>
          </a:xfrm>
          <a:prstGeom prst="line">
            <a:avLst/>
          </a:prstGeom>
          <a:ln w="76200">
            <a:solidFill>
              <a:srgbClr val="60BE7A"/>
            </a:solidFill>
          </a:ln>
        </p:spPr>
        <p:style>
          <a:lnRef idx="1">
            <a:schemeClr val="accent1"/>
          </a:lnRef>
          <a:fillRef idx="0">
            <a:schemeClr val="accent1"/>
          </a:fillRef>
          <a:effectRef idx="0">
            <a:schemeClr val="accent1"/>
          </a:effectRef>
          <a:fontRef idx="minor">
            <a:schemeClr val="tx1"/>
          </a:fontRef>
        </p:style>
      </p:cxnSp>
      <p:sp>
        <p:nvSpPr>
          <p:cNvPr id="23" name="CaixaDeTexto 22">
            <a:extLst>
              <a:ext uri="{FF2B5EF4-FFF2-40B4-BE49-F238E27FC236}">
                <a16:creationId xmlns:a16="http://schemas.microsoft.com/office/drawing/2014/main" id="{D24A3291-9526-C323-3138-954BEF73BA48}"/>
              </a:ext>
            </a:extLst>
          </p:cNvPr>
          <p:cNvSpPr txBox="1"/>
          <p:nvPr userDrawn="1"/>
        </p:nvSpPr>
        <p:spPr>
          <a:xfrm>
            <a:off x="845388" y="8922833"/>
            <a:ext cx="4157932" cy="1635704"/>
          </a:xfrm>
          <a:prstGeom prst="rect">
            <a:avLst/>
          </a:prstGeom>
          <a:noFill/>
        </p:spPr>
        <p:txBody>
          <a:bodyPr wrap="square" rtlCol="0">
            <a:spAutoFit/>
          </a:bodyPr>
          <a:lstStyle/>
          <a:p>
            <a:r>
              <a:rPr lang="pt-PT" sz="2400" b="1" err="1">
                <a:solidFill>
                  <a:schemeClr val="bg1"/>
                </a:solidFill>
              </a:rPr>
              <a:t>Contact</a:t>
            </a:r>
            <a:r>
              <a:rPr lang="pt-PT" sz="2000" b="1">
                <a:solidFill>
                  <a:schemeClr val="bg1"/>
                </a:solidFill>
              </a:rPr>
              <a:t> </a:t>
            </a:r>
            <a:r>
              <a:rPr lang="pt-PT" sz="2000" b="1" err="1">
                <a:solidFill>
                  <a:schemeClr val="bg1"/>
                </a:solidFill>
              </a:rPr>
              <a:t>us</a:t>
            </a:r>
            <a:endParaRPr lang="pt-PT" sz="2000" b="1">
              <a:solidFill>
                <a:schemeClr val="bg1"/>
              </a:solidFill>
            </a:endParaRPr>
          </a:p>
          <a:p>
            <a:endParaRPr lang="pt-PT" sz="2000" b="1">
              <a:solidFill>
                <a:schemeClr val="bg1"/>
              </a:solidFill>
            </a:endParaRPr>
          </a:p>
          <a:p>
            <a:pPr>
              <a:lnSpc>
                <a:spcPct val="150000"/>
              </a:lnSpc>
            </a:pPr>
            <a:r>
              <a:rPr lang="pt-PT" sz="2000" b="0" u="none">
                <a:solidFill>
                  <a:schemeClr val="bg1"/>
                </a:solidFill>
                <a:latin typeface="Arial" panose="020B0604020202020204" pitchFamily="34" charset="0"/>
                <a:cs typeface="Arial" panose="020B0604020202020204" pitchFamily="34" charset="0"/>
              </a:rPr>
              <a:t>info@cbe.europa.eu</a:t>
            </a:r>
          </a:p>
          <a:p>
            <a:pPr>
              <a:lnSpc>
                <a:spcPct val="150000"/>
              </a:lnSpc>
            </a:pPr>
            <a:r>
              <a:rPr lang="pt-PT" sz="2000" b="0" err="1">
                <a:solidFill>
                  <a:schemeClr val="bg1"/>
                </a:solidFill>
                <a:latin typeface="Arial" panose="020B0604020202020204" pitchFamily="34" charset="0"/>
                <a:cs typeface="Arial" panose="020B0604020202020204" pitchFamily="34" charset="0"/>
              </a:rPr>
              <a:t>www.cbe.europa.eu</a:t>
            </a:r>
            <a:endParaRPr lang="pt-PT" sz="2000" b="0">
              <a:solidFill>
                <a:schemeClr val="bg1"/>
              </a:solidFill>
              <a:latin typeface="Arial" panose="020B0604020202020204" pitchFamily="34" charset="0"/>
              <a:cs typeface="Arial" panose="020B0604020202020204" pitchFamily="34" charset="0"/>
            </a:endParaRPr>
          </a:p>
        </p:txBody>
      </p:sp>
      <p:grpSp>
        <p:nvGrpSpPr>
          <p:cNvPr id="50" name="Agrupar 49">
            <a:extLst>
              <a:ext uri="{FF2B5EF4-FFF2-40B4-BE49-F238E27FC236}">
                <a16:creationId xmlns:a16="http://schemas.microsoft.com/office/drawing/2014/main" id="{0168093E-F859-9AC6-2999-37AD98441836}"/>
              </a:ext>
            </a:extLst>
          </p:cNvPr>
          <p:cNvGrpSpPr/>
          <p:nvPr userDrawn="1"/>
        </p:nvGrpSpPr>
        <p:grpSpPr>
          <a:xfrm>
            <a:off x="4425210" y="4199900"/>
            <a:ext cx="5025420" cy="3115300"/>
            <a:chOff x="4525223" y="4199900"/>
            <a:chExt cx="5025420" cy="3115300"/>
          </a:xfrm>
        </p:grpSpPr>
        <p:sp>
          <p:nvSpPr>
            <p:cNvPr id="43" name="Oval 42">
              <a:extLst>
                <a:ext uri="{FF2B5EF4-FFF2-40B4-BE49-F238E27FC236}">
                  <a16:creationId xmlns:a16="http://schemas.microsoft.com/office/drawing/2014/main" id="{0320D8C2-AED5-AC11-F625-92CC0703802B}"/>
                </a:ext>
              </a:extLst>
            </p:cNvPr>
            <p:cNvSpPr/>
            <p:nvPr userDrawn="1"/>
          </p:nvSpPr>
          <p:spPr>
            <a:xfrm>
              <a:off x="4525223" y="4201706"/>
              <a:ext cx="3113494" cy="3113494"/>
            </a:xfrm>
            <a:prstGeom prst="ellipse">
              <a:avLst/>
            </a:prstGeom>
            <a:solidFill>
              <a:srgbClr val="9FC5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4" name="Retângulo 43">
              <a:extLst>
                <a:ext uri="{FF2B5EF4-FFF2-40B4-BE49-F238E27FC236}">
                  <a16:creationId xmlns:a16="http://schemas.microsoft.com/office/drawing/2014/main" id="{81892D6E-361C-EE43-5CCC-68D44151A26A}"/>
                </a:ext>
              </a:extLst>
            </p:cNvPr>
            <p:cNvSpPr/>
            <p:nvPr userDrawn="1"/>
          </p:nvSpPr>
          <p:spPr>
            <a:xfrm>
              <a:off x="6029739" y="4206222"/>
              <a:ext cx="2015666" cy="3108977"/>
            </a:xfrm>
            <a:prstGeom prst="rect">
              <a:avLst/>
            </a:prstGeom>
            <a:solidFill>
              <a:srgbClr val="9FC5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5" name="Oval 44">
              <a:extLst>
                <a:ext uri="{FF2B5EF4-FFF2-40B4-BE49-F238E27FC236}">
                  <a16:creationId xmlns:a16="http://schemas.microsoft.com/office/drawing/2014/main" id="{65B980F0-A5FF-53CD-AE23-17E137188DB7}"/>
                </a:ext>
              </a:extLst>
            </p:cNvPr>
            <p:cNvSpPr/>
            <p:nvPr userDrawn="1"/>
          </p:nvSpPr>
          <p:spPr>
            <a:xfrm>
              <a:off x="6436456" y="4199900"/>
              <a:ext cx="3114187" cy="3114187"/>
            </a:xfrm>
            <a:prstGeom prst="ellipse">
              <a:avLst/>
            </a:prstGeom>
            <a:solidFill>
              <a:srgbClr val="9FC5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grpSp>
      <p:sp>
        <p:nvSpPr>
          <p:cNvPr id="47" name="Retângulo 46">
            <a:extLst>
              <a:ext uri="{FF2B5EF4-FFF2-40B4-BE49-F238E27FC236}">
                <a16:creationId xmlns:a16="http://schemas.microsoft.com/office/drawing/2014/main" id="{0CB37D72-1C05-55EB-DA55-0CCD8BEF5B85}"/>
              </a:ext>
            </a:extLst>
          </p:cNvPr>
          <p:cNvSpPr/>
          <p:nvPr userDrawn="1"/>
        </p:nvSpPr>
        <p:spPr>
          <a:xfrm>
            <a:off x="1" y="4179718"/>
            <a:ext cx="2882348" cy="31089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48" name="Oval 47">
            <a:extLst>
              <a:ext uri="{FF2B5EF4-FFF2-40B4-BE49-F238E27FC236}">
                <a16:creationId xmlns:a16="http://schemas.microsoft.com/office/drawing/2014/main" id="{3EC05307-A883-F227-B7E9-D15DE7D94E90}"/>
              </a:ext>
            </a:extLst>
          </p:cNvPr>
          <p:cNvSpPr/>
          <p:nvPr userDrawn="1"/>
        </p:nvSpPr>
        <p:spPr>
          <a:xfrm>
            <a:off x="1315000" y="4180114"/>
            <a:ext cx="3109965" cy="310996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t>v</a:t>
            </a:r>
          </a:p>
        </p:txBody>
      </p:sp>
      <p:pic>
        <p:nvPicPr>
          <p:cNvPr id="49" name="Imagem 48">
            <a:extLst>
              <a:ext uri="{FF2B5EF4-FFF2-40B4-BE49-F238E27FC236}">
                <a16:creationId xmlns:a16="http://schemas.microsoft.com/office/drawing/2014/main" id="{C25EAAA8-49AA-65C2-BACB-D6823324AE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41310" y="4979167"/>
            <a:ext cx="3286579" cy="1498668"/>
          </a:xfrm>
          <a:prstGeom prst="rect">
            <a:avLst/>
          </a:prstGeom>
        </p:spPr>
      </p:pic>
      <p:pic>
        <p:nvPicPr>
          <p:cNvPr id="56" name="Imagem 55">
            <a:extLst>
              <a:ext uri="{FF2B5EF4-FFF2-40B4-BE49-F238E27FC236}">
                <a16:creationId xmlns:a16="http://schemas.microsoft.com/office/drawing/2014/main" id="{0C972714-809B-1EFD-7315-E843252F3C0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045200" y="5181599"/>
            <a:ext cx="1838325" cy="1838325"/>
          </a:xfrm>
          <a:prstGeom prst="rect">
            <a:avLst/>
          </a:prstGeom>
        </p:spPr>
      </p:pic>
      <p:sp>
        <p:nvSpPr>
          <p:cNvPr id="57" name="Terminador 56">
            <a:extLst>
              <a:ext uri="{FF2B5EF4-FFF2-40B4-BE49-F238E27FC236}">
                <a16:creationId xmlns:a16="http://schemas.microsoft.com/office/drawing/2014/main" id="{640C896C-52AB-B700-E1C3-6C1521DB8A5A}"/>
              </a:ext>
            </a:extLst>
          </p:cNvPr>
          <p:cNvSpPr/>
          <p:nvPr userDrawn="1"/>
        </p:nvSpPr>
        <p:spPr>
          <a:xfrm>
            <a:off x="6057900" y="4483100"/>
            <a:ext cx="1804276" cy="508000"/>
          </a:xfrm>
          <a:prstGeom prst="flowChartTerminator">
            <a:avLst/>
          </a:pr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58" name="CaixaDeTexto 57">
            <a:extLst>
              <a:ext uri="{FF2B5EF4-FFF2-40B4-BE49-F238E27FC236}">
                <a16:creationId xmlns:a16="http://schemas.microsoft.com/office/drawing/2014/main" id="{411B942A-C749-4992-4DCE-94118CF5120C}"/>
              </a:ext>
            </a:extLst>
          </p:cNvPr>
          <p:cNvSpPr txBox="1"/>
          <p:nvPr userDrawn="1"/>
        </p:nvSpPr>
        <p:spPr>
          <a:xfrm>
            <a:off x="5796711" y="4562018"/>
            <a:ext cx="2350698" cy="400110"/>
          </a:xfrm>
          <a:prstGeom prst="rect">
            <a:avLst/>
          </a:prstGeom>
          <a:noFill/>
        </p:spPr>
        <p:txBody>
          <a:bodyPr wrap="square">
            <a:spAutoFit/>
          </a:bodyPr>
          <a:lstStyle/>
          <a:p>
            <a:pPr algn="ctr"/>
            <a:r>
              <a:rPr lang="pt-PT" sz="2000" b="1" err="1">
                <a:solidFill>
                  <a:srgbClr val="212266"/>
                </a:solidFill>
                <a:latin typeface="Arial" panose="020B0604020202020204" pitchFamily="34" charset="0"/>
                <a:cs typeface="Arial" panose="020B0604020202020204" pitchFamily="34" charset="0"/>
              </a:rPr>
              <a:t>Subscribe</a:t>
            </a:r>
            <a:endParaRPr lang="pt-PT" sz="1800" b="1">
              <a:solidFill>
                <a:srgbClr val="21226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9823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Atraso 18">
            <a:extLst>
              <a:ext uri="{FF2B5EF4-FFF2-40B4-BE49-F238E27FC236}">
                <a16:creationId xmlns:a16="http://schemas.microsoft.com/office/drawing/2014/main" id="{A4DE80B8-75F8-66C0-608A-268C565E0008}"/>
              </a:ext>
            </a:extLst>
          </p:cNvPr>
          <p:cNvSpPr/>
          <p:nvPr userDrawn="1"/>
        </p:nvSpPr>
        <p:spPr>
          <a:xfrm rot="10800000">
            <a:off x="18723819" y="10150475"/>
            <a:ext cx="1380281" cy="697374"/>
          </a:xfrm>
          <a:custGeom>
            <a:avLst/>
            <a:gdLst>
              <a:gd name="connsiteX0" fmla="*/ 0 w 685800"/>
              <a:gd name="connsiteY0" fmla="*/ 0 h 685800"/>
              <a:gd name="connsiteX1" fmla="*/ 342900 w 685800"/>
              <a:gd name="connsiteY1" fmla="*/ 0 h 685800"/>
              <a:gd name="connsiteX2" fmla="*/ 685800 w 685800"/>
              <a:gd name="connsiteY2" fmla="*/ 342900 h 685800"/>
              <a:gd name="connsiteX3" fmla="*/ 342900 w 685800"/>
              <a:gd name="connsiteY3" fmla="*/ 685800 h 685800"/>
              <a:gd name="connsiteX4" fmla="*/ 0 w 685800"/>
              <a:gd name="connsiteY4" fmla="*/ 685800 h 685800"/>
              <a:gd name="connsiteX5" fmla="*/ 0 w 685800"/>
              <a:gd name="connsiteY5" fmla="*/ 0 h 685800"/>
              <a:gd name="connsiteX0" fmla="*/ 694481 w 1380281"/>
              <a:gd name="connsiteY0" fmla="*/ 0 h 685800"/>
              <a:gd name="connsiteX1" fmla="*/ 1037381 w 1380281"/>
              <a:gd name="connsiteY1" fmla="*/ 0 h 685800"/>
              <a:gd name="connsiteX2" fmla="*/ 1380281 w 1380281"/>
              <a:gd name="connsiteY2" fmla="*/ 342900 h 685800"/>
              <a:gd name="connsiteX3" fmla="*/ 1037381 w 1380281"/>
              <a:gd name="connsiteY3" fmla="*/ 685800 h 685800"/>
              <a:gd name="connsiteX4" fmla="*/ 0 w 1380281"/>
              <a:gd name="connsiteY4" fmla="*/ 685800 h 685800"/>
              <a:gd name="connsiteX5" fmla="*/ 694481 w 1380281"/>
              <a:gd name="connsiteY5" fmla="*/ 0 h 685800"/>
              <a:gd name="connsiteX0" fmla="*/ 0 w 1391856"/>
              <a:gd name="connsiteY0" fmla="*/ 0 h 685800"/>
              <a:gd name="connsiteX1" fmla="*/ 1048956 w 1391856"/>
              <a:gd name="connsiteY1" fmla="*/ 0 h 685800"/>
              <a:gd name="connsiteX2" fmla="*/ 1391856 w 1391856"/>
              <a:gd name="connsiteY2" fmla="*/ 342900 h 685800"/>
              <a:gd name="connsiteX3" fmla="*/ 1048956 w 1391856"/>
              <a:gd name="connsiteY3" fmla="*/ 685800 h 685800"/>
              <a:gd name="connsiteX4" fmla="*/ 11575 w 1391856"/>
              <a:gd name="connsiteY4" fmla="*/ 685800 h 685800"/>
              <a:gd name="connsiteX5" fmla="*/ 0 w 1391856"/>
              <a:gd name="connsiteY5" fmla="*/ 0 h 685800"/>
              <a:gd name="connsiteX0" fmla="*/ 0 w 1380281"/>
              <a:gd name="connsiteY0" fmla="*/ 0 h 697374"/>
              <a:gd name="connsiteX1" fmla="*/ 1037381 w 1380281"/>
              <a:gd name="connsiteY1" fmla="*/ 11574 h 697374"/>
              <a:gd name="connsiteX2" fmla="*/ 1380281 w 1380281"/>
              <a:gd name="connsiteY2" fmla="*/ 354474 h 697374"/>
              <a:gd name="connsiteX3" fmla="*/ 1037381 w 1380281"/>
              <a:gd name="connsiteY3" fmla="*/ 697374 h 697374"/>
              <a:gd name="connsiteX4" fmla="*/ 0 w 1380281"/>
              <a:gd name="connsiteY4" fmla="*/ 697374 h 697374"/>
              <a:gd name="connsiteX5" fmla="*/ 0 w 1380281"/>
              <a:gd name="connsiteY5" fmla="*/ 0 h 69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0281" h="697374">
                <a:moveTo>
                  <a:pt x="0" y="0"/>
                </a:moveTo>
                <a:lnTo>
                  <a:pt x="1037381" y="11574"/>
                </a:lnTo>
                <a:cubicBezTo>
                  <a:pt x="1226759" y="11574"/>
                  <a:pt x="1380281" y="165096"/>
                  <a:pt x="1380281" y="354474"/>
                </a:cubicBezTo>
                <a:cubicBezTo>
                  <a:pt x="1380281" y="543852"/>
                  <a:pt x="1226759" y="697374"/>
                  <a:pt x="1037381" y="697374"/>
                </a:cubicBezTo>
                <a:lnTo>
                  <a:pt x="0" y="697374"/>
                </a:lnTo>
                <a:lnTo>
                  <a:pt x="0" y="0"/>
                </a:lnTo>
                <a:close/>
              </a:path>
            </a:pathLst>
          </a:custGeom>
          <a:solidFill>
            <a:srgbClr val="F9D2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F9D26F"/>
                </a:solidFill>
              </a:rPr>
              <a:t>a</a:t>
            </a:r>
          </a:p>
        </p:txBody>
      </p:sp>
      <p:sp>
        <p:nvSpPr>
          <p:cNvPr id="3" name="Holder 6">
            <a:extLst>
              <a:ext uri="{FF2B5EF4-FFF2-40B4-BE49-F238E27FC236}">
                <a16:creationId xmlns:a16="http://schemas.microsoft.com/office/drawing/2014/main" id="{21FD5203-0E90-3E98-5177-F814B71DE704}"/>
              </a:ext>
            </a:extLst>
          </p:cNvPr>
          <p:cNvSpPr>
            <a:spLocks noGrp="1"/>
          </p:cNvSpPr>
          <p:nvPr>
            <p:ph type="sldNum" sz="quarter" idx="4"/>
          </p:nvPr>
        </p:nvSpPr>
        <p:spPr>
          <a:xfrm>
            <a:off x="18891251" y="10302875"/>
            <a:ext cx="903328" cy="381000"/>
          </a:xfrm>
          <a:prstGeom prst="rect">
            <a:avLst/>
          </a:prstGeom>
        </p:spPr>
        <p:txBody>
          <a:bodyPr lIns="0" tIns="0" rIns="0" bIns="0"/>
          <a:lstStyle>
            <a:lvl1pPr algn="ctr">
              <a:defRPr sz="3000" b="1" i="0">
                <a:solidFill>
                  <a:schemeClr val="bg1"/>
                </a:solidFill>
                <a:latin typeface="Arial"/>
                <a:cs typeface="Arial"/>
              </a:defRPr>
            </a:lvl1pPr>
          </a:lstStyle>
          <a:p>
            <a:pPr marL="38102">
              <a:lnSpc>
                <a:spcPts val="2985"/>
              </a:lnSpc>
            </a:pPr>
            <a:fld id="{81D60167-4931-47E6-BA6A-407CBD079E47}" type="slidenum">
              <a:rPr lang="pt-PT" spc="-25" smtClean="0"/>
              <a:pPr marL="38102">
                <a:lnSpc>
                  <a:spcPts val="2985"/>
                </a:lnSpc>
              </a:pPr>
              <a:t>‹#›</a:t>
            </a:fld>
            <a:endParaRPr lang="pt-PT" spc="-25"/>
          </a:p>
        </p:txBody>
      </p:sp>
      <p:sp>
        <p:nvSpPr>
          <p:cNvPr id="5" name="TextBox 4">
            <a:extLst>
              <a:ext uri="{FF2B5EF4-FFF2-40B4-BE49-F238E27FC236}">
                <a16:creationId xmlns:a16="http://schemas.microsoft.com/office/drawing/2014/main" id="{46C99FFD-4D70-3549-42BC-B18AF45070EE}"/>
              </a:ext>
            </a:extLst>
          </p:cNvPr>
          <p:cNvSpPr txBox="1"/>
          <p:nvPr userDrawn="1">
            <p:extLst>
              <p:ext uri="{1162E1C5-73C7-4A58-AE30-91384D911F3F}">
                <p184:classification xmlns:p184="http://schemas.microsoft.com/office/powerpoint/2018/4/main" val="ftr"/>
              </p:ext>
            </p:extLst>
          </p:nvPr>
        </p:nvSpPr>
        <p:spPr>
          <a:xfrm>
            <a:off x="63500" y="11093450"/>
            <a:ext cx="1766888" cy="152400"/>
          </a:xfrm>
          <a:prstGeom prst="rect">
            <a:avLst/>
          </a:prstGeom>
        </p:spPr>
        <p:txBody>
          <a:bodyPr horzOverflow="overflow" lIns="0" tIns="0" rIns="0" bIns="0">
            <a:spAutoFit/>
          </a:bodyPr>
          <a:lstStyle/>
          <a:p>
            <a:pPr algn="l"/>
            <a:r>
              <a:rPr lang="en-GB" sz="1000">
                <a:solidFill>
                  <a:srgbClr val="0000FF">
                    <a:alpha val="50000"/>
                  </a:srgbClr>
                </a:solidFill>
                <a:latin typeface="Aptos" panose="020B0004020202020204" pitchFamily="34" charset="0"/>
              </a:rPr>
              <a:t>Classification: Commission use</a:t>
            </a:r>
          </a:p>
        </p:txBody>
      </p:sp>
    </p:spTree>
  </p:cSld>
  <p:clrMap bg1="lt1" tx1="dk1" bg2="lt2" tx2="dk2" accent1="accent1" accent2="accent2" accent3="accent3" accent4="accent4" accent5="accent5" accent6="accent6" hlink="hlink" folHlink="folHlink"/>
  <p:sldLayoutIdLst>
    <p:sldLayoutId id="2147483661" r:id="rId1"/>
    <p:sldLayoutId id="2147483678" r:id="rId2"/>
    <p:sldLayoutId id="2147483689" r:id="rId3"/>
    <p:sldLayoutId id="2147483662" r:id="rId4"/>
    <p:sldLayoutId id="2147483702" r:id="rId5"/>
    <p:sldLayoutId id="2147483677" r:id="rId6"/>
    <p:sldLayoutId id="2147483684" r:id="rId7"/>
    <p:sldLayoutId id="2147483703" r:id="rId8"/>
    <p:sldLayoutId id="2147483704" r:id="rId9"/>
    <p:sldLayoutId id="2147483709" r:id="rId10"/>
    <p:sldLayoutId id="2147483705" r:id="rId11"/>
    <p:sldLayoutId id="2147483706" r:id="rId12"/>
    <p:sldLayoutId id="2147483710" r:id="rId13"/>
    <p:sldLayoutId id="2147483707" r:id="rId14"/>
    <p:sldLayoutId id="2147483695" r:id="rId15"/>
    <p:sldLayoutId id="2147483670" r:id="rId16"/>
    <p:sldLayoutId id="2147483708" r:id="rId17"/>
    <p:sldLayoutId id="2147483679" r:id="rId18"/>
  </p:sldLayoutIdLst>
  <p:hf hdr="0" ftr="0" dt="0"/>
  <p:txStyles>
    <p:titleStyle>
      <a:lvl1pPr>
        <a:defRPr>
          <a:latin typeface="+mj-lt"/>
          <a:ea typeface="+mj-ea"/>
          <a:cs typeface="+mj-cs"/>
        </a:defRPr>
      </a:lvl1pPr>
    </p:titleStyle>
    <p:bodyStyle>
      <a:lvl1pPr marL="0">
        <a:defRPr>
          <a:latin typeface="+mn-lt"/>
          <a:ea typeface="+mn-ea"/>
          <a:cs typeface="+mn-cs"/>
        </a:defRPr>
      </a:lvl1pPr>
      <a:lvl2pPr marL="457216">
        <a:defRPr>
          <a:latin typeface="+mn-lt"/>
          <a:ea typeface="+mn-ea"/>
          <a:cs typeface="+mn-cs"/>
        </a:defRPr>
      </a:lvl2pPr>
      <a:lvl3pPr marL="914430">
        <a:defRPr>
          <a:latin typeface="+mn-lt"/>
          <a:ea typeface="+mn-ea"/>
          <a:cs typeface="+mn-cs"/>
        </a:defRPr>
      </a:lvl3pPr>
      <a:lvl4pPr marL="1371645">
        <a:defRPr>
          <a:latin typeface="+mn-lt"/>
          <a:ea typeface="+mn-ea"/>
          <a:cs typeface="+mn-cs"/>
        </a:defRPr>
      </a:lvl4pPr>
      <a:lvl5pPr marL="1828861">
        <a:defRPr>
          <a:latin typeface="+mn-lt"/>
          <a:ea typeface="+mn-ea"/>
          <a:cs typeface="+mn-cs"/>
        </a:defRPr>
      </a:lvl5pPr>
      <a:lvl6pPr marL="2286077">
        <a:defRPr>
          <a:latin typeface="+mn-lt"/>
          <a:ea typeface="+mn-ea"/>
          <a:cs typeface="+mn-cs"/>
        </a:defRPr>
      </a:lvl6pPr>
      <a:lvl7pPr marL="2743291">
        <a:defRPr>
          <a:latin typeface="+mn-lt"/>
          <a:ea typeface="+mn-ea"/>
          <a:cs typeface="+mn-cs"/>
        </a:defRPr>
      </a:lvl7pPr>
      <a:lvl8pPr marL="3200507">
        <a:defRPr>
          <a:latin typeface="+mn-lt"/>
          <a:ea typeface="+mn-ea"/>
          <a:cs typeface="+mn-cs"/>
        </a:defRPr>
      </a:lvl8pPr>
      <a:lvl9pPr marL="3657722">
        <a:defRPr>
          <a:latin typeface="+mn-lt"/>
          <a:ea typeface="+mn-ea"/>
          <a:cs typeface="+mn-cs"/>
        </a:defRPr>
      </a:lvl9pPr>
    </p:bodyStyle>
    <p:otherStyle>
      <a:lvl1pPr marL="0">
        <a:defRPr>
          <a:latin typeface="+mn-lt"/>
          <a:ea typeface="+mn-ea"/>
          <a:cs typeface="+mn-cs"/>
        </a:defRPr>
      </a:lvl1pPr>
      <a:lvl2pPr marL="457216">
        <a:defRPr>
          <a:latin typeface="+mn-lt"/>
          <a:ea typeface="+mn-ea"/>
          <a:cs typeface="+mn-cs"/>
        </a:defRPr>
      </a:lvl2pPr>
      <a:lvl3pPr marL="914430">
        <a:defRPr>
          <a:latin typeface="+mn-lt"/>
          <a:ea typeface="+mn-ea"/>
          <a:cs typeface="+mn-cs"/>
        </a:defRPr>
      </a:lvl3pPr>
      <a:lvl4pPr marL="1371645">
        <a:defRPr>
          <a:latin typeface="+mn-lt"/>
          <a:ea typeface="+mn-ea"/>
          <a:cs typeface="+mn-cs"/>
        </a:defRPr>
      </a:lvl4pPr>
      <a:lvl5pPr marL="1828861">
        <a:defRPr>
          <a:latin typeface="+mn-lt"/>
          <a:ea typeface="+mn-ea"/>
          <a:cs typeface="+mn-cs"/>
        </a:defRPr>
      </a:lvl5pPr>
      <a:lvl6pPr marL="2286077">
        <a:defRPr>
          <a:latin typeface="+mn-lt"/>
          <a:ea typeface="+mn-ea"/>
          <a:cs typeface="+mn-cs"/>
        </a:defRPr>
      </a:lvl6pPr>
      <a:lvl7pPr marL="2743291">
        <a:defRPr>
          <a:latin typeface="+mn-lt"/>
          <a:ea typeface="+mn-ea"/>
          <a:cs typeface="+mn-cs"/>
        </a:defRPr>
      </a:lvl7pPr>
      <a:lvl8pPr marL="3200507">
        <a:defRPr>
          <a:latin typeface="+mn-lt"/>
          <a:ea typeface="+mn-ea"/>
          <a:cs typeface="+mn-cs"/>
        </a:defRPr>
      </a:lvl8pPr>
      <a:lvl9pPr marL="3657722">
        <a:defRPr>
          <a:latin typeface="+mn-lt"/>
          <a:ea typeface="+mn-ea"/>
          <a:cs typeface="+mn-cs"/>
        </a:defRPr>
      </a:lvl9pPr>
    </p:otherStyle>
  </p:txStyles>
  <p:extLst>
    <p:ext uri="{27BBF7A9-308A-43DC-89C8-2F10F3537804}">
      <p15:sldGuideLst xmlns:p15="http://schemas.microsoft.com/office/powerpoint/2012/main">
        <p15:guide id="2" pos="75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jpeg"/></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40.jpeg"/><Relationship Id="rId4" Type="http://schemas.openxmlformats.org/officeDocument/2006/relationships/image" Target="../media/image39.sv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png"/><Relationship Id="rId7" Type="http://schemas.openxmlformats.org/officeDocument/2006/relationships/image" Target="../media/image45.jpe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jpeg"/></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3.pn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6.jpeg"/><Relationship Id="rId5" Type="http://schemas.openxmlformats.org/officeDocument/2006/relationships/image" Target="../media/image55.gif"/><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3" Type="http://schemas.openxmlformats.org/officeDocument/2006/relationships/image" Target="../media/image25.png"/><Relationship Id="rId18" Type="http://schemas.openxmlformats.org/officeDocument/2006/relationships/image" Target="../media/image64.png"/><Relationship Id="rId26" Type="http://schemas.openxmlformats.org/officeDocument/2006/relationships/image" Target="../media/image72.png"/><Relationship Id="rId39" Type="http://schemas.openxmlformats.org/officeDocument/2006/relationships/image" Target="../media/image85.png"/><Relationship Id="rId21" Type="http://schemas.openxmlformats.org/officeDocument/2006/relationships/image" Target="../media/image67.png"/><Relationship Id="rId34" Type="http://schemas.openxmlformats.org/officeDocument/2006/relationships/image" Target="../media/image80.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63.png"/><Relationship Id="rId25" Type="http://schemas.openxmlformats.org/officeDocument/2006/relationships/image" Target="../media/image71.png"/><Relationship Id="rId33" Type="http://schemas.openxmlformats.org/officeDocument/2006/relationships/image" Target="../media/image79.png"/><Relationship Id="rId38" Type="http://schemas.openxmlformats.org/officeDocument/2006/relationships/image" Target="../media/image84.png"/><Relationship Id="rId2" Type="http://schemas.openxmlformats.org/officeDocument/2006/relationships/image" Target="../media/image16.png"/><Relationship Id="rId16" Type="http://schemas.openxmlformats.org/officeDocument/2006/relationships/image" Target="../media/image62.png"/><Relationship Id="rId20" Type="http://schemas.openxmlformats.org/officeDocument/2006/relationships/image" Target="../media/image66.png"/><Relationship Id="rId29" Type="http://schemas.openxmlformats.org/officeDocument/2006/relationships/image" Target="../media/image75.png"/><Relationship Id="rId1" Type="http://schemas.openxmlformats.org/officeDocument/2006/relationships/slideLayout" Target="../slideLayouts/slideLayout17.xml"/><Relationship Id="rId6" Type="http://schemas.openxmlformats.org/officeDocument/2006/relationships/image" Target="../media/image37.png"/><Relationship Id="rId11" Type="http://schemas.openxmlformats.org/officeDocument/2006/relationships/image" Target="../media/image23.png"/><Relationship Id="rId24" Type="http://schemas.openxmlformats.org/officeDocument/2006/relationships/image" Target="../media/image70.png"/><Relationship Id="rId32" Type="http://schemas.openxmlformats.org/officeDocument/2006/relationships/image" Target="../media/image78.png"/><Relationship Id="rId37" Type="http://schemas.openxmlformats.org/officeDocument/2006/relationships/image" Target="../media/image83.png"/><Relationship Id="rId40" Type="http://schemas.openxmlformats.org/officeDocument/2006/relationships/image" Target="../media/image86.png"/><Relationship Id="rId5" Type="http://schemas.openxmlformats.org/officeDocument/2006/relationships/image" Target="../media/image18.png"/><Relationship Id="rId15" Type="http://schemas.openxmlformats.org/officeDocument/2006/relationships/image" Target="../media/image61.png"/><Relationship Id="rId23" Type="http://schemas.openxmlformats.org/officeDocument/2006/relationships/image" Target="../media/image69.png"/><Relationship Id="rId28" Type="http://schemas.openxmlformats.org/officeDocument/2006/relationships/image" Target="../media/image74.png"/><Relationship Id="rId36" Type="http://schemas.openxmlformats.org/officeDocument/2006/relationships/image" Target="../media/image82.png"/><Relationship Id="rId10" Type="http://schemas.openxmlformats.org/officeDocument/2006/relationships/image" Target="../media/image22.png"/><Relationship Id="rId19" Type="http://schemas.openxmlformats.org/officeDocument/2006/relationships/image" Target="../media/image65.png"/><Relationship Id="rId31" Type="http://schemas.openxmlformats.org/officeDocument/2006/relationships/image" Target="../media/image77.png"/><Relationship Id="rId4" Type="http://schemas.openxmlformats.org/officeDocument/2006/relationships/image" Target="../media/image17.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68.png"/><Relationship Id="rId27" Type="http://schemas.openxmlformats.org/officeDocument/2006/relationships/image" Target="../media/image73.png"/><Relationship Id="rId30" Type="http://schemas.openxmlformats.org/officeDocument/2006/relationships/image" Target="../media/image76.png"/><Relationship Id="rId35" Type="http://schemas.openxmlformats.org/officeDocument/2006/relationships/image" Target="../media/image81.png"/><Relationship Id="rId8" Type="http://schemas.openxmlformats.org/officeDocument/2006/relationships/image" Target="../media/image20.png"/><Relationship Id="rId3"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6DAA598-BA11-F26E-FFE8-FC663495DFB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3438" b="3438"/>
          <a:stretch/>
        </p:blipFill>
        <p:spPr>
          <a:xfrm>
            <a:off x="13308434" y="-967614"/>
            <a:ext cx="13227958" cy="13244577"/>
          </a:xfrm>
        </p:spPr>
      </p:pic>
      <p:sp>
        <p:nvSpPr>
          <p:cNvPr id="2" name="Marcador de Posição do Texto 1">
            <a:extLst>
              <a:ext uri="{FF2B5EF4-FFF2-40B4-BE49-F238E27FC236}">
                <a16:creationId xmlns:a16="http://schemas.microsoft.com/office/drawing/2014/main" id="{4E274596-C1E3-26DC-A2DA-C2C830B34F13}"/>
              </a:ext>
            </a:extLst>
          </p:cNvPr>
          <p:cNvSpPr>
            <a:spLocks noGrp="1"/>
          </p:cNvSpPr>
          <p:nvPr>
            <p:ph type="body" sz="quarter" idx="10"/>
          </p:nvPr>
        </p:nvSpPr>
        <p:spPr>
          <a:xfrm>
            <a:off x="1365249" y="4435475"/>
            <a:ext cx="10469700" cy="2736844"/>
          </a:xfrm>
        </p:spPr>
        <p:txBody>
          <a:bodyPr/>
          <a:lstStyle/>
          <a:p>
            <a:r>
              <a:rPr lang="en-GB" noProof="0"/>
              <a:t>A competitive</a:t>
            </a:r>
          </a:p>
          <a:p>
            <a:r>
              <a:rPr lang="en-GB" noProof="0"/>
              <a:t>bioeconomy for a</a:t>
            </a:r>
          </a:p>
          <a:p>
            <a:r>
              <a:rPr lang="en-GB" noProof="0"/>
              <a:t>sustainable future</a:t>
            </a:r>
          </a:p>
          <a:p>
            <a:endParaRPr lang="en-GB" noProof="0"/>
          </a:p>
          <a:p>
            <a:endParaRPr lang="en-GB" noProof="0"/>
          </a:p>
        </p:txBody>
      </p:sp>
      <p:sp>
        <p:nvSpPr>
          <p:cNvPr id="7" name="Oval 6">
            <a:extLst>
              <a:ext uri="{FF2B5EF4-FFF2-40B4-BE49-F238E27FC236}">
                <a16:creationId xmlns:a16="http://schemas.microsoft.com/office/drawing/2014/main" id="{D655BC3C-9078-D50C-671D-3ED3D26B0C14}"/>
              </a:ext>
            </a:extLst>
          </p:cNvPr>
          <p:cNvSpPr/>
          <p:nvPr/>
        </p:nvSpPr>
        <p:spPr>
          <a:xfrm>
            <a:off x="14149016" y="-62739"/>
            <a:ext cx="11434825" cy="11434825"/>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Oval 5">
            <a:extLst>
              <a:ext uri="{FF2B5EF4-FFF2-40B4-BE49-F238E27FC236}">
                <a16:creationId xmlns:a16="http://schemas.microsoft.com/office/drawing/2014/main" id="{D08F0886-3E50-183E-A0D6-F13833B3C373}"/>
              </a:ext>
            </a:extLst>
          </p:cNvPr>
          <p:cNvSpPr/>
          <p:nvPr/>
        </p:nvSpPr>
        <p:spPr>
          <a:xfrm>
            <a:off x="13344600" y="997615"/>
            <a:ext cx="1904999" cy="1904999"/>
          </a:xfrm>
          <a:prstGeom prst="ellipse">
            <a:avLst/>
          </a:prstGeom>
          <a:noFill/>
          <a:ln w="635000">
            <a:solidFill>
              <a:srgbClr val="2122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TextBox 2">
            <a:extLst>
              <a:ext uri="{FF2B5EF4-FFF2-40B4-BE49-F238E27FC236}">
                <a16:creationId xmlns:a16="http://schemas.microsoft.com/office/drawing/2014/main" id="{BD7A80EE-CAC9-6061-0163-FF0485C74723}"/>
              </a:ext>
            </a:extLst>
          </p:cNvPr>
          <p:cNvSpPr txBox="1"/>
          <p:nvPr/>
        </p:nvSpPr>
        <p:spPr>
          <a:xfrm>
            <a:off x="18833956" y="10441487"/>
            <a:ext cx="4245212" cy="338554"/>
          </a:xfrm>
          <a:prstGeom prst="rect">
            <a:avLst/>
          </a:prstGeom>
          <a:noFill/>
        </p:spPr>
        <p:txBody>
          <a:bodyPr wrap="square" rtlCol="0">
            <a:spAutoFit/>
          </a:bodyPr>
          <a:lstStyle/>
          <a:p>
            <a:r>
              <a:rPr lang="en-GB" sz="1600" noProof="0">
                <a:solidFill>
                  <a:schemeClr val="bg1"/>
                </a:solidFill>
                <a:latin typeface="Arial" panose="020B0604020202020204" pitchFamily="34" charset="0"/>
                <a:cs typeface="Arial" panose="020B0604020202020204" pitchFamily="34" charset="0"/>
              </a:rPr>
              <a:t>Photo: © RUNFASTER4EU - </a:t>
            </a:r>
            <a:r>
              <a:rPr lang="en-GB" sz="1600" noProof="0" err="1">
                <a:solidFill>
                  <a:schemeClr val="bg1"/>
                </a:solidFill>
                <a:latin typeface="Arial" panose="020B0604020202020204" pitchFamily="34" charset="0"/>
                <a:cs typeface="Arial" panose="020B0604020202020204" pitchFamily="34" charset="0"/>
              </a:rPr>
              <a:t>Versalis</a:t>
            </a:r>
            <a:endParaRPr lang="en-GB" sz="1600" noProof="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9037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FE92F528-9DA2-A8BE-4BFB-41C8BE70D660}"/>
              </a:ext>
            </a:extLst>
          </p:cNvPr>
          <p:cNvSpPr>
            <a:spLocks noGrp="1"/>
          </p:cNvSpPr>
          <p:nvPr>
            <p:ph type="body" idx="1"/>
          </p:nvPr>
        </p:nvSpPr>
        <p:spPr>
          <a:xfrm>
            <a:off x="1212849" y="3099391"/>
            <a:ext cx="7162800" cy="975122"/>
          </a:xfrm>
        </p:spPr>
        <p:txBody>
          <a:bodyPr/>
          <a:lstStyle/>
          <a:p>
            <a:r>
              <a:rPr lang="en-GB" noProof="0"/>
              <a:t>€2 billion</a:t>
            </a:r>
          </a:p>
        </p:txBody>
      </p:sp>
      <p:sp>
        <p:nvSpPr>
          <p:cNvPr id="3" name="Marcador de Posição do Texto 2">
            <a:extLst>
              <a:ext uri="{FF2B5EF4-FFF2-40B4-BE49-F238E27FC236}">
                <a16:creationId xmlns:a16="http://schemas.microsoft.com/office/drawing/2014/main" id="{C8FA4978-609C-862B-F58E-F17CED4C0D93}"/>
              </a:ext>
            </a:extLst>
          </p:cNvPr>
          <p:cNvSpPr>
            <a:spLocks noGrp="1"/>
          </p:cNvSpPr>
          <p:nvPr>
            <p:ph type="body" idx="10"/>
          </p:nvPr>
        </p:nvSpPr>
        <p:spPr>
          <a:xfrm>
            <a:off x="1235462" y="4063459"/>
            <a:ext cx="7162800" cy="762000"/>
          </a:xfrm>
        </p:spPr>
        <p:txBody>
          <a:bodyPr/>
          <a:lstStyle/>
          <a:p>
            <a:r>
              <a:rPr lang="en-GB" noProof="0"/>
              <a:t>public-private partnership</a:t>
            </a:r>
          </a:p>
        </p:txBody>
      </p:sp>
      <p:sp>
        <p:nvSpPr>
          <p:cNvPr id="4" name="Marcador de Posição do Texto 3">
            <a:extLst>
              <a:ext uri="{FF2B5EF4-FFF2-40B4-BE49-F238E27FC236}">
                <a16:creationId xmlns:a16="http://schemas.microsoft.com/office/drawing/2014/main" id="{6ADD7968-35F3-C4EB-9F46-80D9C5644EAB}"/>
              </a:ext>
            </a:extLst>
          </p:cNvPr>
          <p:cNvSpPr>
            <a:spLocks noGrp="1"/>
          </p:cNvSpPr>
          <p:nvPr>
            <p:ph type="body" idx="11"/>
          </p:nvPr>
        </p:nvSpPr>
        <p:spPr>
          <a:xfrm>
            <a:off x="1235462" y="4776961"/>
            <a:ext cx="7610826" cy="2488503"/>
          </a:xfrm>
        </p:spPr>
        <p:txBody>
          <a:bodyPr/>
          <a:lstStyle/>
          <a:p>
            <a:r>
              <a:rPr lang="en-GB" noProof="0"/>
              <a:t>scaling up Europe’s circular bio-based industries</a:t>
            </a:r>
          </a:p>
          <a:p>
            <a:endParaRPr lang="en-GB" noProof="0"/>
          </a:p>
        </p:txBody>
      </p:sp>
      <p:sp>
        <p:nvSpPr>
          <p:cNvPr id="6" name="Marcador de Posição do Texto 5">
            <a:extLst>
              <a:ext uri="{FF2B5EF4-FFF2-40B4-BE49-F238E27FC236}">
                <a16:creationId xmlns:a16="http://schemas.microsoft.com/office/drawing/2014/main" id="{CFA93B1F-8B2B-4DF9-CB6E-C67CE930C1C8}"/>
              </a:ext>
            </a:extLst>
          </p:cNvPr>
          <p:cNvSpPr>
            <a:spLocks noGrp="1"/>
          </p:cNvSpPr>
          <p:nvPr>
            <p:ph type="body" sz="quarter" idx="17"/>
          </p:nvPr>
        </p:nvSpPr>
        <p:spPr/>
        <p:txBody>
          <a:bodyPr/>
          <a:lstStyle/>
          <a:p>
            <a:r>
              <a:rPr lang="en-GB" noProof="0"/>
              <a:t>Supporting EU’s sustainability objectives</a:t>
            </a:r>
          </a:p>
        </p:txBody>
      </p:sp>
      <p:sp>
        <p:nvSpPr>
          <p:cNvPr id="7" name="Marcador de Posição do Texto 6">
            <a:extLst>
              <a:ext uri="{FF2B5EF4-FFF2-40B4-BE49-F238E27FC236}">
                <a16:creationId xmlns:a16="http://schemas.microsoft.com/office/drawing/2014/main" id="{7F7B77EE-7263-912B-B622-06D3F66178BD}"/>
              </a:ext>
            </a:extLst>
          </p:cNvPr>
          <p:cNvSpPr>
            <a:spLocks noGrp="1"/>
          </p:cNvSpPr>
          <p:nvPr>
            <p:ph type="body" sz="quarter" idx="18"/>
          </p:nvPr>
        </p:nvSpPr>
        <p:spPr>
          <a:xfrm>
            <a:off x="11057997" y="6760461"/>
            <a:ext cx="2651653" cy="1204188"/>
          </a:xfrm>
        </p:spPr>
        <p:txBody>
          <a:bodyPr/>
          <a:lstStyle/>
          <a:p>
            <a:r>
              <a:rPr lang="en-GB" noProof="0"/>
              <a:t>Cutting fossil imports</a:t>
            </a:r>
          </a:p>
        </p:txBody>
      </p:sp>
      <p:sp>
        <p:nvSpPr>
          <p:cNvPr id="8" name="Marcador de Posição do Texto 7">
            <a:extLst>
              <a:ext uri="{FF2B5EF4-FFF2-40B4-BE49-F238E27FC236}">
                <a16:creationId xmlns:a16="http://schemas.microsoft.com/office/drawing/2014/main" id="{CF8DCD5F-9E77-A0E3-C1C0-F79ED76292E8}"/>
              </a:ext>
            </a:extLst>
          </p:cNvPr>
          <p:cNvSpPr>
            <a:spLocks noGrp="1"/>
          </p:cNvSpPr>
          <p:nvPr>
            <p:ph type="body" sz="quarter" idx="19"/>
          </p:nvPr>
        </p:nvSpPr>
        <p:spPr>
          <a:xfrm>
            <a:off x="13605250" y="4408025"/>
            <a:ext cx="2853949" cy="1439882"/>
          </a:xfrm>
        </p:spPr>
        <p:txBody>
          <a:bodyPr/>
          <a:lstStyle/>
          <a:p>
            <a:pPr marL="0" indent="0"/>
            <a:r>
              <a:rPr lang="en-GB" spc="-11" noProof="0">
                <a:solidFill>
                  <a:srgbClr val="FFFFFF"/>
                </a:solidFill>
                <a:latin typeface="Arial"/>
                <a:cs typeface="Arial"/>
              </a:rPr>
              <a:t>Boosting Europe’s competitiveness</a:t>
            </a:r>
            <a:endParaRPr lang="en-GB" noProof="0">
              <a:latin typeface="Arial"/>
              <a:cs typeface="Arial"/>
            </a:endParaRPr>
          </a:p>
          <a:p>
            <a:endParaRPr lang="en-GB" noProof="0"/>
          </a:p>
        </p:txBody>
      </p:sp>
      <p:sp>
        <p:nvSpPr>
          <p:cNvPr id="9" name="Marcador de Posição do Número do Diapositivo 8">
            <a:extLst>
              <a:ext uri="{FF2B5EF4-FFF2-40B4-BE49-F238E27FC236}">
                <a16:creationId xmlns:a16="http://schemas.microsoft.com/office/drawing/2014/main" id="{CE534ABA-2602-4B8F-A50F-4EA2845C3693}"/>
              </a:ext>
            </a:extLst>
          </p:cNvPr>
          <p:cNvSpPr>
            <a:spLocks noGrp="1"/>
          </p:cNvSpPr>
          <p:nvPr>
            <p:ph type="sldNum" sz="quarter" idx="7"/>
          </p:nvPr>
        </p:nvSpPr>
        <p:spPr/>
        <p:txBody>
          <a:bodyPr/>
          <a:lstStyle/>
          <a:p>
            <a:pPr marL="38102">
              <a:lnSpc>
                <a:spcPts val="2985"/>
              </a:lnSpc>
            </a:pPr>
            <a:fld id="{81D60167-4931-47E6-BA6A-407CBD079E47}" type="slidenum">
              <a:rPr lang="en-GB" spc="-25" noProof="0" smtClean="0"/>
              <a:pPr marL="38102">
                <a:lnSpc>
                  <a:spcPts val="2985"/>
                </a:lnSpc>
              </a:pPr>
              <a:t>2</a:t>
            </a:fld>
            <a:endParaRPr lang="en-GB" spc="-25" noProof="0"/>
          </a:p>
        </p:txBody>
      </p:sp>
      <p:sp>
        <p:nvSpPr>
          <p:cNvPr id="10" name="Título 9">
            <a:extLst>
              <a:ext uri="{FF2B5EF4-FFF2-40B4-BE49-F238E27FC236}">
                <a16:creationId xmlns:a16="http://schemas.microsoft.com/office/drawing/2014/main" id="{A4449363-3146-B331-679F-CE810DC341FE}"/>
              </a:ext>
            </a:extLst>
          </p:cNvPr>
          <p:cNvSpPr>
            <a:spLocks noGrp="1"/>
          </p:cNvSpPr>
          <p:nvPr>
            <p:ph type="title"/>
          </p:nvPr>
        </p:nvSpPr>
        <p:spPr/>
        <p:txBody>
          <a:bodyPr/>
          <a:lstStyle/>
          <a:p>
            <a:r>
              <a:rPr lang="en-GB" noProof="0"/>
              <a:t>Circular Bio-based Europe Joint Undertaking</a:t>
            </a:r>
          </a:p>
        </p:txBody>
      </p:sp>
      <p:sp>
        <p:nvSpPr>
          <p:cNvPr id="11" name="Marcador de Posição do Texto 10">
            <a:extLst>
              <a:ext uri="{FF2B5EF4-FFF2-40B4-BE49-F238E27FC236}">
                <a16:creationId xmlns:a16="http://schemas.microsoft.com/office/drawing/2014/main" id="{8181C6A1-2E78-0DBA-C739-B7F47E593F06}"/>
              </a:ext>
            </a:extLst>
          </p:cNvPr>
          <p:cNvSpPr>
            <a:spLocks noGrp="1"/>
          </p:cNvSpPr>
          <p:nvPr>
            <p:ph type="body" sz="quarter" idx="20"/>
          </p:nvPr>
        </p:nvSpPr>
        <p:spPr>
          <a:xfrm>
            <a:off x="16982381" y="4454459"/>
            <a:ext cx="2602791" cy="1457243"/>
          </a:xfrm>
        </p:spPr>
        <p:txBody>
          <a:bodyPr/>
          <a:lstStyle/>
          <a:p>
            <a:r>
              <a:rPr lang="en-GB" noProof="0">
                <a:solidFill>
                  <a:srgbClr val="FFFFFF"/>
                </a:solidFill>
                <a:latin typeface="Arial"/>
                <a:cs typeface="Arial"/>
              </a:rPr>
              <a:t>Decarbonising industries</a:t>
            </a:r>
            <a:endParaRPr lang="en-GB" noProof="0">
              <a:latin typeface="Arial"/>
              <a:cs typeface="Arial"/>
            </a:endParaRPr>
          </a:p>
        </p:txBody>
      </p:sp>
      <p:pic>
        <p:nvPicPr>
          <p:cNvPr id="12" name="Picture 8">
            <a:extLst>
              <a:ext uri="{FF2B5EF4-FFF2-40B4-BE49-F238E27FC236}">
                <a16:creationId xmlns:a16="http://schemas.microsoft.com/office/drawing/2014/main" id="{4093D6F8-30D7-6BF9-9765-227E1B8F9B2B}"/>
              </a:ext>
            </a:extLst>
          </p:cNvPr>
          <p:cNvPicPr>
            <a:picLocks noChangeAspect="1"/>
          </p:cNvPicPr>
          <p:nvPr/>
        </p:nvPicPr>
        <p:blipFill>
          <a:blip r:embed="rId3"/>
          <a:stretch>
            <a:fillRect/>
          </a:stretch>
        </p:blipFill>
        <p:spPr>
          <a:xfrm rot="9217934">
            <a:off x="2178181" y="8350459"/>
            <a:ext cx="1922074" cy="1209869"/>
          </a:xfrm>
          <a:prstGeom prst="rect">
            <a:avLst/>
          </a:prstGeom>
        </p:spPr>
      </p:pic>
      <p:pic>
        <p:nvPicPr>
          <p:cNvPr id="13" name="Picture 9">
            <a:extLst>
              <a:ext uri="{FF2B5EF4-FFF2-40B4-BE49-F238E27FC236}">
                <a16:creationId xmlns:a16="http://schemas.microsoft.com/office/drawing/2014/main" id="{1C265A97-3CA1-93CF-F8A9-451F699F7859}"/>
              </a:ext>
            </a:extLst>
          </p:cNvPr>
          <p:cNvPicPr>
            <a:picLocks noChangeAspect="1"/>
          </p:cNvPicPr>
          <p:nvPr/>
        </p:nvPicPr>
        <p:blipFill>
          <a:blip r:embed="rId4"/>
          <a:stretch>
            <a:fillRect/>
          </a:stretch>
        </p:blipFill>
        <p:spPr>
          <a:xfrm>
            <a:off x="6400907" y="8071773"/>
            <a:ext cx="1938448" cy="2001141"/>
          </a:xfrm>
          <a:prstGeom prst="rect">
            <a:avLst/>
          </a:prstGeom>
        </p:spPr>
      </p:pic>
      <p:sp>
        <p:nvSpPr>
          <p:cNvPr id="15" name="Marcador de Posição do Texto 14">
            <a:extLst>
              <a:ext uri="{FF2B5EF4-FFF2-40B4-BE49-F238E27FC236}">
                <a16:creationId xmlns:a16="http://schemas.microsoft.com/office/drawing/2014/main" id="{5E67EFF2-86A9-BAD2-A941-F718D2960E03}"/>
              </a:ext>
            </a:extLst>
          </p:cNvPr>
          <p:cNvSpPr>
            <a:spLocks noGrp="1"/>
          </p:cNvSpPr>
          <p:nvPr>
            <p:ph type="body" idx="12"/>
          </p:nvPr>
        </p:nvSpPr>
        <p:spPr>
          <a:xfrm>
            <a:off x="1818366" y="7359007"/>
            <a:ext cx="2907749" cy="482138"/>
          </a:xfrm>
        </p:spPr>
        <p:txBody>
          <a:bodyPr/>
          <a:lstStyle/>
          <a:p>
            <a:r>
              <a:rPr lang="pt-PT" dirty="0"/>
              <a:t>Waste</a:t>
            </a:r>
          </a:p>
        </p:txBody>
      </p:sp>
      <p:sp>
        <p:nvSpPr>
          <p:cNvPr id="16" name="Marcador de Posição do Texto 13">
            <a:extLst>
              <a:ext uri="{FF2B5EF4-FFF2-40B4-BE49-F238E27FC236}">
                <a16:creationId xmlns:a16="http://schemas.microsoft.com/office/drawing/2014/main" id="{6BEE5F9B-6600-9BDB-9CE3-F0C1C6779906}"/>
              </a:ext>
            </a:extLst>
          </p:cNvPr>
          <p:cNvSpPr>
            <a:spLocks noGrp="1"/>
          </p:cNvSpPr>
          <p:nvPr>
            <p:ph type="body" idx="30"/>
          </p:nvPr>
        </p:nvSpPr>
        <p:spPr>
          <a:xfrm>
            <a:off x="5993037" y="7402549"/>
            <a:ext cx="2907749" cy="482138"/>
          </a:xfrm>
        </p:spPr>
        <p:txBody>
          <a:bodyPr/>
          <a:lstStyle/>
          <a:p>
            <a:r>
              <a:rPr lang="pt-PT" dirty="0"/>
              <a:t>Value</a:t>
            </a:r>
          </a:p>
        </p:txBody>
      </p:sp>
    </p:spTree>
    <p:extLst>
      <p:ext uri="{BB962C8B-B14F-4D97-AF65-F5344CB8AC3E}">
        <p14:creationId xmlns:p14="http://schemas.microsoft.com/office/powerpoint/2010/main" val="433118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307198-8C03-77B8-5C36-70FA3B0C43F7}"/>
              </a:ext>
            </a:extLst>
          </p:cNvPr>
          <p:cNvSpPr>
            <a:spLocks noGrp="1"/>
          </p:cNvSpPr>
          <p:nvPr>
            <p:ph type="title"/>
          </p:nvPr>
        </p:nvSpPr>
        <p:spPr/>
        <p:txBody>
          <a:bodyPr/>
          <a:lstStyle/>
          <a:p>
            <a:r>
              <a:rPr lang="en-GB"/>
              <a:t>Driving investments in bio-based innovation</a:t>
            </a:r>
            <a:endParaRPr lang="pt-PT"/>
          </a:p>
        </p:txBody>
      </p:sp>
      <p:sp>
        <p:nvSpPr>
          <p:cNvPr id="3" name="Marcador de Posição do Texto 2">
            <a:extLst>
              <a:ext uri="{FF2B5EF4-FFF2-40B4-BE49-F238E27FC236}">
                <a16:creationId xmlns:a16="http://schemas.microsoft.com/office/drawing/2014/main" id="{752E95FF-498F-4CF0-B6F8-D6CD7F053FDF}"/>
              </a:ext>
            </a:extLst>
          </p:cNvPr>
          <p:cNvSpPr>
            <a:spLocks noGrp="1"/>
          </p:cNvSpPr>
          <p:nvPr>
            <p:ph type="body" sz="quarter" idx="18"/>
          </p:nvPr>
        </p:nvSpPr>
        <p:spPr/>
        <p:txBody>
          <a:bodyPr/>
          <a:lstStyle/>
          <a:p>
            <a:r>
              <a:rPr lang="en-GB"/>
              <a:t>associated members</a:t>
            </a:r>
          </a:p>
        </p:txBody>
      </p:sp>
      <p:sp>
        <p:nvSpPr>
          <p:cNvPr id="4" name="Marcador de Posição do Texto 3">
            <a:extLst>
              <a:ext uri="{FF2B5EF4-FFF2-40B4-BE49-F238E27FC236}">
                <a16:creationId xmlns:a16="http://schemas.microsoft.com/office/drawing/2014/main" id="{A78E60E2-2383-6A8C-DC83-EDD3937FCCA7}"/>
              </a:ext>
            </a:extLst>
          </p:cNvPr>
          <p:cNvSpPr>
            <a:spLocks noGrp="1"/>
          </p:cNvSpPr>
          <p:nvPr>
            <p:ph type="body" sz="quarter" idx="19"/>
          </p:nvPr>
        </p:nvSpPr>
        <p:spPr/>
        <p:txBody>
          <a:bodyPr/>
          <a:lstStyle/>
          <a:p>
            <a:r>
              <a:rPr lang="en-GB">
                <a:latin typeface="Arial"/>
                <a:cs typeface="Arial"/>
              </a:rPr>
              <a:t>350+</a:t>
            </a:r>
            <a:endParaRPr lang="en-GB"/>
          </a:p>
        </p:txBody>
      </p:sp>
      <p:sp>
        <p:nvSpPr>
          <p:cNvPr id="5" name="Marcador de Posição do Texto 4">
            <a:extLst>
              <a:ext uri="{FF2B5EF4-FFF2-40B4-BE49-F238E27FC236}">
                <a16:creationId xmlns:a16="http://schemas.microsoft.com/office/drawing/2014/main" id="{4690FA75-1F6C-1449-1977-37AA2023BABF}"/>
              </a:ext>
            </a:extLst>
          </p:cNvPr>
          <p:cNvSpPr>
            <a:spLocks noGrp="1"/>
          </p:cNvSpPr>
          <p:nvPr>
            <p:ph type="body" sz="quarter" idx="20"/>
          </p:nvPr>
        </p:nvSpPr>
        <p:spPr/>
        <p:txBody>
          <a:bodyPr/>
          <a:lstStyle/>
          <a:p>
            <a:r>
              <a:rPr lang="en-GB"/>
              <a:t>industry members</a:t>
            </a:r>
          </a:p>
        </p:txBody>
      </p:sp>
      <p:sp>
        <p:nvSpPr>
          <p:cNvPr id="6" name="Marcador de Posição do Texto 5">
            <a:extLst>
              <a:ext uri="{FF2B5EF4-FFF2-40B4-BE49-F238E27FC236}">
                <a16:creationId xmlns:a16="http://schemas.microsoft.com/office/drawing/2014/main" id="{4D0A65DB-3FB8-0C73-17BA-E90332DBDBD7}"/>
              </a:ext>
            </a:extLst>
          </p:cNvPr>
          <p:cNvSpPr>
            <a:spLocks noGrp="1"/>
          </p:cNvSpPr>
          <p:nvPr>
            <p:ph type="body" sz="quarter" idx="21"/>
          </p:nvPr>
        </p:nvSpPr>
        <p:spPr/>
        <p:txBody>
          <a:bodyPr/>
          <a:lstStyle/>
          <a:p>
            <a:r>
              <a:rPr lang="en-GB">
                <a:latin typeface="Arial"/>
                <a:cs typeface="Arial"/>
              </a:rPr>
              <a:t>400+</a:t>
            </a:r>
            <a:endParaRPr lang="en-GB"/>
          </a:p>
        </p:txBody>
      </p:sp>
      <p:sp>
        <p:nvSpPr>
          <p:cNvPr id="7" name="Marcador de Posição do Texto 6">
            <a:extLst>
              <a:ext uri="{FF2B5EF4-FFF2-40B4-BE49-F238E27FC236}">
                <a16:creationId xmlns:a16="http://schemas.microsoft.com/office/drawing/2014/main" id="{AC1E2482-C142-BD9A-A853-46CEB1087448}"/>
              </a:ext>
            </a:extLst>
          </p:cNvPr>
          <p:cNvSpPr>
            <a:spLocks noGrp="1"/>
          </p:cNvSpPr>
          <p:nvPr>
            <p:ph type="body" sz="quarter" idx="26"/>
          </p:nvPr>
        </p:nvSpPr>
        <p:spPr/>
        <p:txBody>
          <a:bodyPr/>
          <a:lstStyle/>
          <a:p>
            <a:r>
              <a:rPr lang="en-US" dirty="0">
                <a:ea typeface="Arial" pitchFamily="34" charset="-122"/>
                <a:cs typeface="Arial" pitchFamily="34" charset="-120"/>
              </a:rPr>
              <a:t>CBE JU impact 2014–2025</a:t>
            </a:r>
            <a:endParaRPr lang="en-US" dirty="0"/>
          </a:p>
          <a:p>
            <a:endParaRPr lang="pt-PT" dirty="0"/>
          </a:p>
        </p:txBody>
      </p:sp>
      <p:sp>
        <p:nvSpPr>
          <p:cNvPr id="8" name="Marcador de Posição do Texto 7">
            <a:extLst>
              <a:ext uri="{FF2B5EF4-FFF2-40B4-BE49-F238E27FC236}">
                <a16:creationId xmlns:a16="http://schemas.microsoft.com/office/drawing/2014/main" id="{6192FD3F-F3CF-04E6-17CC-75B2716D6E4D}"/>
              </a:ext>
            </a:extLst>
          </p:cNvPr>
          <p:cNvSpPr>
            <a:spLocks noGrp="1"/>
          </p:cNvSpPr>
          <p:nvPr>
            <p:ph type="body" sz="quarter" idx="27"/>
          </p:nvPr>
        </p:nvSpPr>
        <p:spPr/>
        <p:txBody>
          <a:bodyPr/>
          <a:lstStyle/>
          <a:p>
            <a:r>
              <a:rPr lang="en-GB" b="1"/>
              <a:t>243</a:t>
            </a:r>
          </a:p>
          <a:p>
            <a:r>
              <a:rPr lang="en-GB"/>
              <a:t>projects</a:t>
            </a:r>
          </a:p>
        </p:txBody>
      </p:sp>
      <p:sp>
        <p:nvSpPr>
          <p:cNvPr id="9" name="Marcador de Posição do Texto 8">
            <a:extLst>
              <a:ext uri="{FF2B5EF4-FFF2-40B4-BE49-F238E27FC236}">
                <a16:creationId xmlns:a16="http://schemas.microsoft.com/office/drawing/2014/main" id="{37CE5469-9988-6554-5FEE-A72BA6B85497}"/>
              </a:ext>
            </a:extLst>
          </p:cNvPr>
          <p:cNvSpPr>
            <a:spLocks noGrp="1"/>
          </p:cNvSpPr>
          <p:nvPr>
            <p:ph type="body" sz="quarter" idx="28"/>
          </p:nvPr>
        </p:nvSpPr>
        <p:spPr/>
        <p:txBody>
          <a:bodyPr/>
          <a:lstStyle/>
          <a:p>
            <a:r>
              <a:rPr lang="en-GB" b="1"/>
              <a:t>1.44 billion</a:t>
            </a:r>
          </a:p>
          <a:p>
            <a:r>
              <a:rPr lang="en-GB"/>
              <a:t>Invested in projects</a:t>
            </a:r>
          </a:p>
        </p:txBody>
      </p:sp>
      <p:sp>
        <p:nvSpPr>
          <p:cNvPr id="10" name="Marcador de Posição do Texto 9">
            <a:extLst>
              <a:ext uri="{FF2B5EF4-FFF2-40B4-BE49-F238E27FC236}">
                <a16:creationId xmlns:a16="http://schemas.microsoft.com/office/drawing/2014/main" id="{CC5D989C-B37A-2218-EBD9-E7215F16943E}"/>
              </a:ext>
            </a:extLst>
          </p:cNvPr>
          <p:cNvSpPr>
            <a:spLocks noGrp="1"/>
          </p:cNvSpPr>
          <p:nvPr>
            <p:ph type="body" sz="quarter" idx="29"/>
          </p:nvPr>
        </p:nvSpPr>
        <p:spPr>
          <a:xfrm>
            <a:off x="6751579" y="3466456"/>
            <a:ext cx="1565032" cy="547607"/>
          </a:xfrm>
        </p:spPr>
        <p:txBody>
          <a:bodyPr/>
          <a:lstStyle/>
          <a:p>
            <a:r>
              <a:rPr lang="en-GB"/>
              <a:t>€1</a:t>
            </a:r>
          </a:p>
        </p:txBody>
      </p:sp>
      <p:sp>
        <p:nvSpPr>
          <p:cNvPr id="11" name="Marcador de Posição do Texto 10">
            <a:extLst>
              <a:ext uri="{FF2B5EF4-FFF2-40B4-BE49-F238E27FC236}">
                <a16:creationId xmlns:a16="http://schemas.microsoft.com/office/drawing/2014/main" id="{1BF1319A-CF1D-45CC-723B-2517029CB03B}"/>
              </a:ext>
            </a:extLst>
          </p:cNvPr>
          <p:cNvSpPr>
            <a:spLocks noGrp="1"/>
          </p:cNvSpPr>
          <p:nvPr>
            <p:ph type="body" sz="quarter" idx="30"/>
          </p:nvPr>
        </p:nvSpPr>
        <p:spPr>
          <a:xfrm>
            <a:off x="6738665" y="4156454"/>
            <a:ext cx="2844045" cy="462044"/>
          </a:xfrm>
        </p:spPr>
        <p:txBody>
          <a:bodyPr/>
          <a:lstStyle/>
          <a:p>
            <a:r>
              <a:rPr lang="en-GB"/>
              <a:t>EU funding</a:t>
            </a:r>
          </a:p>
        </p:txBody>
      </p:sp>
      <p:sp>
        <p:nvSpPr>
          <p:cNvPr id="12" name="Marcador de Posição do Texto 11">
            <a:extLst>
              <a:ext uri="{FF2B5EF4-FFF2-40B4-BE49-F238E27FC236}">
                <a16:creationId xmlns:a16="http://schemas.microsoft.com/office/drawing/2014/main" id="{18D1E54C-1DBF-C882-DB7A-88117CA70073}"/>
              </a:ext>
            </a:extLst>
          </p:cNvPr>
          <p:cNvSpPr>
            <a:spLocks noGrp="1"/>
          </p:cNvSpPr>
          <p:nvPr>
            <p:ph type="body" sz="quarter" idx="31"/>
          </p:nvPr>
        </p:nvSpPr>
        <p:spPr>
          <a:xfrm>
            <a:off x="6764494" y="5028736"/>
            <a:ext cx="1722598" cy="547607"/>
          </a:xfrm>
        </p:spPr>
        <p:txBody>
          <a:bodyPr/>
          <a:lstStyle/>
          <a:p>
            <a:r>
              <a:rPr lang="en-GB"/>
              <a:t>€3.5</a:t>
            </a:r>
          </a:p>
        </p:txBody>
      </p:sp>
      <p:sp>
        <p:nvSpPr>
          <p:cNvPr id="13" name="Marcador de Posição do Texto 12">
            <a:extLst>
              <a:ext uri="{FF2B5EF4-FFF2-40B4-BE49-F238E27FC236}">
                <a16:creationId xmlns:a16="http://schemas.microsoft.com/office/drawing/2014/main" id="{270152CF-A9D2-9BB8-ED64-02929D848B4C}"/>
              </a:ext>
            </a:extLst>
          </p:cNvPr>
          <p:cNvSpPr>
            <a:spLocks noGrp="1"/>
          </p:cNvSpPr>
          <p:nvPr>
            <p:ph type="body" sz="quarter" idx="32"/>
          </p:nvPr>
        </p:nvSpPr>
        <p:spPr>
          <a:xfrm>
            <a:off x="6751579" y="5703236"/>
            <a:ext cx="3212411" cy="462044"/>
          </a:xfrm>
        </p:spPr>
        <p:txBody>
          <a:bodyPr/>
          <a:lstStyle/>
          <a:p>
            <a:r>
              <a:rPr lang="en-GB"/>
              <a:t>Private investment</a:t>
            </a:r>
          </a:p>
        </p:txBody>
      </p:sp>
      <p:sp>
        <p:nvSpPr>
          <p:cNvPr id="14" name="Marcador de Posição do Número do Diapositivo 13">
            <a:extLst>
              <a:ext uri="{FF2B5EF4-FFF2-40B4-BE49-F238E27FC236}">
                <a16:creationId xmlns:a16="http://schemas.microsoft.com/office/drawing/2014/main" id="{E58BEFBC-D2E7-CE00-AEC8-4EEC473FAE10}"/>
              </a:ext>
            </a:extLst>
          </p:cNvPr>
          <p:cNvSpPr>
            <a:spLocks noGrp="1"/>
          </p:cNvSpPr>
          <p:nvPr>
            <p:ph type="sldNum" sz="quarter" idx="7"/>
          </p:nvPr>
        </p:nvSpPr>
        <p:spPr/>
        <p:txBody>
          <a:bodyPr/>
          <a:lstStyle/>
          <a:p>
            <a:pPr marL="38102">
              <a:lnSpc>
                <a:spcPts val="2985"/>
              </a:lnSpc>
            </a:pPr>
            <a:fld id="{81D60167-4931-47E6-BA6A-407CBD079E47}" type="slidenum">
              <a:rPr lang="pt-PT" spc="-25" smtClean="0"/>
              <a:pPr marL="38102">
                <a:lnSpc>
                  <a:spcPts val="2985"/>
                </a:lnSpc>
              </a:pPr>
              <a:t>3</a:t>
            </a:fld>
            <a:endParaRPr lang="pt-PT" spc="-25"/>
          </a:p>
        </p:txBody>
      </p:sp>
      <p:sp>
        <p:nvSpPr>
          <p:cNvPr id="15" name="Marcador de Posição do Texto 14">
            <a:extLst>
              <a:ext uri="{FF2B5EF4-FFF2-40B4-BE49-F238E27FC236}">
                <a16:creationId xmlns:a16="http://schemas.microsoft.com/office/drawing/2014/main" id="{5B920E00-396A-18FE-EF8B-BA78DC450665}"/>
              </a:ext>
            </a:extLst>
          </p:cNvPr>
          <p:cNvSpPr>
            <a:spLocks noGrp="1"/>
          </p:cNvSpPr>
          <p:nvPr>
            <p:ph type="body" sz="quarter" idx="24"/>
          </p:nvPr>
        </p:nvSpPr>
        <p:spPr>
          <a:xfrm>
            <a:off x="11036762" y="10159768"/>
            <a:ext cx="3293092" cy="425882"/>
          </a:xfrm>
        </p:spPr>
        <p:txBody>
          <a:bodyPr/>
          <a:lstStyle/>
          <a:p>
            <a:pPr algn="l"/>
            <a:r>
              <a:rPr lang="en-US">
                <a:ea typeface="Arial" pitchFamily="34" charset="-122"/>
                <a:cs typeface="Arial" pitchFamily="34" charset="-120"/>
              </a:rPr>
              <a:t>Across the country</a:t>
            </a:r>
            <a:endParaRPr lang="en-US"/>
          </a:p>
          <a:p>
            <a:endParaRPr lang="pt-PT"/>
          </a:p>
        </p:txBody>
      </p:sp>
      <p:sp>
        <p:nvSpPr>
          <p:cNvPr id="16" name="Marcador de Posição do Texto 15">
            <a:extLst>
              <a:ext uri="{FF2B5EF4-FFF2-40B4-BE49-F238E27FC236}">
                <a16:creationId xmlns:a16="http://schemas.microsoft.com/office/drawing/2014/main" id="{D09BD441-300F-1018-D8BE-69FEB619682D}"/>
              </a:ext>
            </a:extLst>
          </p:cNvPr>
          <p:cNvSpPr>
            <a:spLocks noGrp="1"/>
          </p:cNvSpPr>
          <p:nvPr>
            <p:ph type="body" sz="quarter" idx="25"/>
          </p:nvPr>
        </p:nvSpPr>
        <p:spPr/>
        <p:txBody>
          <a:bodyPr/>
          <a:lstStyle/>
          <a:p>
            <a:pPr algn="l"/>
            <a:r>
              <a:rPr lang="en-US">
                <a:ea typeface="Arial" pitchFamily="34" charset="-122"/>
                <a:cs typeface="Arial" pitchFamily="34" charset="-120"/>
              </a:rPr>
              <a:t>11 plants</a:t>
            </a:r>
            <a:endParaRPr lang="en-US"/>
          </a:p>
        </p:txBody>
      </p:sp>
      <p:sp>
        <p:nvSpPr>
          <p:cNvPr id="17" name="Marcador de Posição do Texto 16">
            <a:extLst>
              <a:ext uri="{FF2B5EF4-FFF2-40B4-BE49-F238E27FC236}">
                <a16:creationId xmlns:a16="http://schemas.microsoft.com/office/drawing/2014/main" id="{5842CB6D-4103-8FA1-09A6-0B8023E60C8C}"/>
              </a:ext>
            </a:extLst>
          </p:cNvPr>
          <p:cNvSpPr>
            <a:spLocks noGrp="1"/>
          </p:cNvSpPr>
          <p:nvPr>
            <p:ph type="body" sz="quarter" idx="22"/>
          </p:nvPr>
        </p:nvSpPr>
        <p:spPr>
          <a:xfrm>
            <a:off x="11023550" y="8895897"/>
            <a:ext cx="3983368" cy="409468"/>
          </a:xfrm>
        </p:spPr>
        <p:txBody>
          <a:bodyPr/>
          <a:lstStyle/>
          <a:p>
            <a:pPr algn="l"/>
            <a:r>
              <a:rPr lang="en-US">
                <a:ea typeface="Arial" pitchFamily="34" charset="-122"/>
                <a:cs typeface="Arial" pitchFamily="34" charset="-120"/>
              </a:rPr>
              <a:t>Italian government</a:t>
            </a:r>
            <a:r>
              <a:rPr lang="en-US"/>
              <a:t> </a:t>
            </a:r>
            <a:r>
              <a:rPr lang="en-US">
                <a:ea typeface="Arial" pitchFamily="34" charset="-122"/>
                <a:cs typeface="Arial" pitchFamily="34" charset="-120"/>
              </a:rPr>
              <a:t>investment</a:t>
            </a:r>
            <a:endParaRPr lang="en-US"/>
          </a:p>
        </p:txBody>
      </p:sp>
      <p:sp>
        <p:nvSpPr>
          <p:cNvPr id="18" name="Marcador de Posição do Texto 17">
            <a:extLst>
              <a:ext uri="{FF2B5EF4-FFF2-40B4-BE49-F238E27FC236}">
                <a16:creationId xmlns:a16="http://schemas.microsoft.com/office/drawing/2014/main" id="{249E3424-B962-7A78-2EE5-AB57107F1AE2}"/>
              </a:ext>
            </a:extLst>
          </p:cNvPr>
          <p:cNvSpPr>
            <a:spLocks noGrp="1"/>
          </p:cNvSpPr>
          <p:nvPr>
            <p:ph type="body" sz="quarter" idx="23"/>
          </p:nvPr>
        </p:nvSpPr>
        <p:spPr/>
        <p:txBody>
          <a:bodyPr/>
          <a:lstStyle/>
          <a:p>
            <a:pPr algn="l"/>
            <a:r>
              <a:rPr lang="en-US">
                <a:ea typeface="Arial" pitchFamily="34" charset="-122"/>
                <a:cs typeface="Arial" pitchFamily="34" charset="-120"/>
              </a:rPr>
              <a:t>€109 million</a:t>
            </a:r>
            <a:endParaRPr lang="en-US"/>
          </a:p>
        </p:txBody>
      </p:sp>
      <p:sp>
        <p:nvSpPr>
          <p:cNvPr id="20" name="Marcador de Posição do Texto 19">
            <a:extLst>
              <a:ext uri="{FF2B5EF4-FFF2-40B4-BE49-F238E27FC236}">
                <a16:creationId xmlns:a16="http://schemas.microsoft.com/office/drawing/2014/main" id="{9460DFB6-F91B-65A1-9AF2-B2A3066DAF7C}"/>
              </a:ext>
            </a:extLst>
          </p:cNvPr>
          <p:cNvSpPr>
            <a:spLocks noGrp="1"/>
          </p:cNvSpPr>
          <p:nvPr>
            <p:ph type="body" sz="quarter" idx="33"/>
          </p:nvPr>
        </p:nvSpPr>
        <p:spPr/>
        <p:txBody>
          <a:bodyPr/>
          <a:lstStyle/>
          <a:p>
            <a:r>
              <a:rPr lang="en-US" sz="2400">
                <a:cs typeface="Arial" pitchFamily="34" charset="-120"/>
              </a:rPr>
              <a:t>Project example</a:t>
            </a:r>
            <a:endParaRPr lang="en-US" sz="2400"/>
          </a:p>
        </p:txBody>
      </p:sp>
      <p:sp>
        <p:nvSpPr>
          <p:cNvPr id="21" name="Marcador de Posição do Texto 20">
            <a:extLst>
              <a:ext uri="{FF2B5EF4-FFF2-40B4-BE49-F238E27FC236}">
                <a16:creationId xmlns:a16="http://schemas.microsoft.com/office/drawing/2014/main" id="{EF497637-8525-9551-BF68-4630929FBEBC}"/>
              </a:ext>
            </a:extLst>
          </p:cNvPr>
          <p:cNvSpPr>
            <a:spLocks noGrp="1"/>
          </p:cNvSpPr>
          <p:nvPr>
            <p:ph type="body" sz="quarter" idx="35"/>
          </p:nvPr>
        </p:nvSpPr>
        <p:spPr>
          <a:xfrm>
            <a:off x="11016548" y="5968930"/>
            <a:ext cx="4512486" cy="1630049"/>
          </a:xfrm>
        </p:spPr>
        <p:txBody>
          <a:bodyPr/>
          <a:lstStyle/>
          <a:p>
            <a:r>
              <a:rPr lang="en-US" sz="2400" dirty="0">
                <a:ea typeface="Arial" pitchFamily="34" charset="-122"/>
                <a:cs typeface="Arial" pitchFamily="34" charset="-120"/>
              </a:rPr>
              <a:t>CBE JU support helps </a:t>
            </a:r>
            <a:r>
              <a:rPr lang="en-US" sz="2400" dirty="0" err="1">
                <a:ea typeface="Arial" pitchFamily="34" charset="-122"/>
                <a:cs typeface="Arial" pitchFamily="34" charset="-120"/>
              </a:rPr>
              <a:t>mobilise</a:t>
            </a:r>
            <a:r>
              <a:rPr lang="en-US" sz="2400" dirty="0">
                <a:ea typeface="Arial" pitchFamily="34" charset="-122"/>
                <a:cs typeface="Arial" pitchFamily="34" charset="-120"/>
              </a:rPr>
              <a:t> investment and build industrial capacity </a:t>
            </a:r>
            <a:r>
              <a:rPr lang="en-US" sz="2400">
                <a:ea typeface="Arial" pitchFamily="34" charset="-122"/>
                <a:cs typeface="Arial" pitchFamily="34" charset="-120"/>
              </a:rPr>
              <a:t>in countries</a:t>
            </a:r>
            <a:endParaRPr lang="en-US" sz="2400" dirty="0"/>
          </a:p>
          <a:p>
            <a:endParaRPr lang="pt-PT" dirty="0"/>
          </a:p>
        </p:txBody>
      </p:sp>
    </p:spTree>
    <p:extLst>
      <p:ext uri="{BB962C8B-B14F-4D97-AF65-F5344CB8AC3E}">
        <p14:creationId xmlns:p14="http://schemas.microsoft.com/office/powerpoint/2010/main" val="1259023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a:extLst>
              <a:ext uri="{FF2B5EF4-FFF2-40B4-BE49-F238E27FC236}">
                <a16:creationId xmlns:a16="http://schemas.microsoft.com/office/drawing/2014/main" id="{731FCDE7-64CF-EDEE-7381-2DE6F50C17D1}"/>
              </a:ext>
            </a:extLst>
          </p:cNvPr>
          <p:cNvSpPr>
            <a:spLocks noGrp="1"/>
          </p:cNvSpPr>
          <p:nvPr>
            <p:ph type="sldNum" sz="quarter" idx="7"/>
          </p:nvPr>
        </p:nvSpPr>
        <p:spPr/>
        <p:txBody>
          <a:bodyPr/>
          <a:lstStyle/>
          <a:p>
            <a:pPr marL="38102">
              <a:lnSpc>
                <a:spcPts val="2985"/>
              </a:lnSpc>
            </a:pPr>
            <a:fld id="{81D60167-4931-47E6-BA6A-407CBD079E47}" type="slidenum">
              <a:rPr lang="pt-PT" spc="-25" smtClean="0"/>
              <a:pPr marL="38102">
                <a:lnSpc>
                  <a:spcPts val="2985"/>
                </a:lnSpc>
              </a:pPr>
              <a:t>4</a:t>
            </a:fld>
            <a:endParaRPr lang="pt-PT" spc="-25"/>
          </a:p>
        </p:txBody>
      </p:sp>
      <p:sp>
        <p:nvSpPr>
          <p:cNvPr id="3" name="Título 2">
            <a:extLst>
              <a:ext uri="{FF2B5EF4-FFF2-40B4-BE49-F238E27FC236}">
                <a16:creationId xmlns:a16="http://schemas.microsoft.com/office/drawing/2014/main" id="{7D71C7E4-BE6D-43E1-79B0-2FBE975C2AF6}"/>
              </a:ext>
            </a:extLst>
          </p:cNvPr>
          <p:cNvSpPr>
            <a:spLocks noGrp="1"/>
          </p:cNvSpPr>
          <p:nvPr>
            <p:ph type="title"/>
          </p:nvPr>
        </p:nvSpPr>
        <p:spPr>
          <a:xfrm>
            <a:off x="1212849" y="1235075"/>
            <a:ext cx="12232218" cy="762000"/>
          </a:xfrm>
          <a:prstGeom prst="rect">
            <a:avLst/>
          </a:prstGeom>
        </p:spPr>
        <p:txBody>
          <a:bodyPr/>
          <a:lstStyle/>
          <a:p>
            <a:r>
              <a:rPr lang="en-GB"/>
              <a:t>Key partner for scale-up</a:t>
            </a:r>
            <a:endParaRPr lang="pt-PT"/>
          </a:p>
        </p:txBody>
      </p:sp>
      <p:sp>
        <p:nvSpPr>
          <p:cNvPr id="4" name="Marcador de Posição do Texto 3">
            <a:extLst>
              <a:ext uri="{FF2B5EF4-FFF2-40B4-BE49-F238E27FC236}">
                <a16:creationId xmlns:a16="http://schemas.microsoft.com/office/drawing/2014/main" id="{1EC6DA72-029D-6163-B7CE-29B38E2E02E0}"/>
              </a:ext>
            </a:extLst>
          </p:cNvPr>
          <p:cNvSpPr>
            <a:spLocks noGrp="1"/>
          </p:cNvSpPr>
          <p:nvPr>
            <p:ph type="body" sz="quarter" idx="24"/>
          </p:nvPr>
        </p:nvSpPr>
        <p:spPr>
          <a:xfrm>
            <a:off x="13252137" y="4754592"/>
            <a:ext cx="5409087" cy="2902947"/>
          </a:xfrm>
        </p:spPr>
        <p:txBody>
          <a:bodyPr/>
          <a:lstStyle/>
          <a:p>
            <a:r>
              <a:rPr lang="pt-PT"/>
              <a:t>Led to a €700 </a:t>
            </a:r>
            <a:r>
              <a:rPr lang="pt-PT" err="1"/>
              <a:t>million</a:t>
            </a:r>
            <a:r>
              <a:rPr lang="pt-PT"/>
              <a:t> </a:t>
            </a:r>
            <a:r>
              <a:rPr lang="pt-PT" err="1"/>
              <a:t>private</a:t>
            </a:r>
            <a:r>
              <a:rPr lang="pt-PT"/>
              <a:t> </a:t>
            </a:r>
            <a:r>
              <a:rPr lang="pt-PT" err="1"/>
              <a:t>investment</a:t>
            </a:r>
            <a:r>
              <a:rPr lang="pt-PT"/>
              <a:t> for a </a:t>
            </a:r>
            <a:r>
              <a:rPr lang="pt-PT" err="1"/>
              <a:t>commercial-scale</a:t>
            </a:r>
            <a:r>
              <a:rPr lang="pt-PT"/>
              <a:t> </a:t>
            </a:r>
            <a:r>
              <a:rPr lang="pt-PT" err="1"/>
              <a:t>biorefinery</a:t>
            </a:r>
            <a:r>
              <a:rPr lang="pt-PT"/>
              <a:t> in </a:t>
            </a:r>
            <a:r>
              <a:rPr lang="pt-PT" err="1"/>
              <a:t>Latvia</a:t>
            </a:r>
            <a:endParaRPr lang="pt-PT"/>
          </a:p>
          <a:p>
            <a:endParaRPr lang="pt-PT"/>
          </a:p>
          <a:p>
            <a:pPr lvl="0" defTabSz="914400">
              <a:defRPr/>
            </a:pPr>
            <a:r>
              <a:rPr lang="pt-PT"/>
              <a:t>New WOODCELL </a:t>
            </a:r>
            <a:r>
              <a:rPr lang="pt-PT" err="1"/>
              <a:t>project</a:t>
            </a:r>
            <a:r>
              <a:rPr lang="pt-PT"/>
              <a:t> </a:t>
            </a:r>
            <a:r>
              <a:rPr lang="pt-PT" err="1"/>
              <a:t>builds</a:t>
            </a:r>
            <a:r>
              <a:rPr lang="pt-PT"/>
              <a:t> </a:t>
            </a:r>
            <a:r>
              <a:rPr lang="pt-PT" err="1"/>
              <a:t>on</a:t>
            </a:r>
            <a:r>
              <a:rPr lang="pt-PT"/>
              <a:t> </a:t>
            </a:r>
            <a:r>
              <a:rPr lang="pt-PT" err="1"/>
              <a:t>success</a:t>
            </a:r>
            <a:r>
              <a:rPr lang="pt-PT"/>
              <a:t> </a:t>
            </a:r>
            <a:r>
              <a:rPr lang="pt-PT" err="1"/>
              <a:t>of</a:t>
            </a:r>
            <a:r>
              <a:rPr lang="pt-PT"/>
              <a:t> </a:t>
            </a:r>
            <a:r>
              <a:rPr lang="pt-PT" b="1"/>
              <a:t>SWEETWOODS</a:t>
            </a:r>
            <a:r>
              <a:rPr lang="pt-PT"/>
              <a:t> </a:t>
            </a:r>
          </a:p>
        </p:txBody>
      </p:sp>
    </p:spTree>
    <p:extLst>
      <p:ext uri="{BB962C8B-B14F-4D97-AF65-F5344CB8AC3E}">
        <p14:creationId xmlns:p14="http://schemas.microsoft.com/office/powerpoint/2010/main" val="182481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23E98D-3FE3-E754-0366-61B830A2C1AF}"/>
              </a:ext>
            </a:extLst>
          </p:cNvPr>
          <p:cNvSpPr>
            <a:spLocks noGrp="1"/>
          </p:cNvSpPr>
          <p:nvPr>
            <p:ph type="title"/>
          </p:nvPr>
        </p:nvSpPr>
        <p:spPr/>
        <p:txBody>
          <a:bodyPr/>
          <a:lstStyle/>
          <a:p>
            <a:r>
              <a:rPr lang="en-GB"/>
              <a:t>Decarbonising industries &amp; cutting imports</a:t>
            </a:r>
            <a:endParaRPr lang="pt-PT"/>
          </a:p>
        </p:txBody>
      </p:sp>
      <p:sp>
        <p:nvSpPr>
          <p:cNvPr id="3" name="Marcador de Posição do Texto 2">
            <a:extLst>
              <a:ext uri="{FF2B5EF4-FFF2-40B4-BE49-F238E27FC236}">
                <a16:creationId xmlns:a16="http://schemas.microsoft.com/office/drawing/2014/main" id="{1B3B502A-B43A-A8E3-2521-BDE0D68BB4B3}"/>
              </a:ext>
            </a:extLst>
          </p:cNvPr>
          <p:cNvSpPr>
            <a:spLocks noGrp="1"/>
          </p:cNvSpPr>
          <p:nvPr>
            <p:ph type="body" sz="quarter" idx="33"/>
          </p:nvPr>
        </p:nvSpPr>
        <p:spPr>
          <a:xfrm>
            <a:off x="1648024" y="2783259"/>
            <a:ext cx="3113162" cy="417141"/>
          </a:xfrm>
        </p:spPr>
        <p:txBody>
          <a:bodyPr/>
          <a:lstStyle/>
          <a:p>
            <a:r>
              <a:rPr lang="en-US">
                <a:ea typeface="Arial" pitchFamily="34" charset="-122"/>
                <a:cs typeface="Arial" pitchFamily="34" charset="-120"/>
              </a:rPr>
              <a:t>Application areas</a:t>
            </a:r>
            <a:endParaRPr lang="en-US"/>
          </a:p>
          <a:p>
            <a:endParaRPr lang="pt-PT"/>
          </a:p>
        </p:txBody>
      </p:sp>
      <p:sp>
        <p:nvSpPr>
          <p:cNvPr id="4" name="Marcador de Posição do Número do Diapositivo 3">
            <a:extLst>
              <a:ext uri="{FF2B5EF4-FFF2-40B4-BE49-F238E27FC236}">
                <a16:creationId xmlns:a16="http://schemas.microsoft.com/office/drawing/2014/main" id="{DB762EC3-6482-8A82-C274-14901287C6A2}"/>
              </a:ext>
            </a:extLst>
          </p:cNvPr>
          <p:cNvSpPr>
            <a:spLocks noGrp="1"/>
          </p:cNvSpPr>
          <p:nvPr>
            <p:ph type="sldNum" sz="quarter" idx="7"/>
          </p:nvPr>
        </p:nvSpPr>
        <p:spPr/>
        <p:txBody>
          <a:bodyPr/>
          <a:lstStyle/>
          <a:p>
            <a:pPr marL="38102">
              <a:lnSpc>
                <a:spcPts val="2985"/>
              </a:lnSpc>
            </a:pPr>
            <a:fld id="{81D60167-4931-47E6-BA6A-407CBD079E47}" type="slidenum">
              <a:rPr lang="pt-PT" spc="-25" smtClean="0"/>
              <a:pPr marL="38102">
                <a:lnSpc>
                  <a:spcPts val="2985"/>
                </a:lnSpc>
              </a:pPr>
              <a:t>5</a:t>
            </a:fld>
            <a:endParaRPr lang="pt-PT" spc="-25"/>
          </a:p>
        </p:txBody>
      </p:sp>
      <p:sp>
        <p:nvSpPr>
          <p:cNvPr id="5" name="Marcador de Posição do Texto 4">
            <a:extLst>
              <a:ext uri="{FF2B5EF4-FFF2-40B4-BE49-F238E27FC236}">
                <a16:creationId xmlns:a16="http://schemas.microsoft.com/office/drawing/2014/main" id="{530A11AE-05C0-EF4D-C9C0-E6AF41612AAE}"/>
              </a:ext>
            </a:extLst>
          </p:cNvPr>
          <p:cNvSpPr>
            <a:spLocks noGrp="1"/>
          </p:cNvSpPr>
          <p:nvPr>
            <p:ph type="body" sz="quarter" idx="34"/>
          </p:nvPr>
        </p:nvSpPr>
        <p:spPr>
          <a:xfrm>
            <a:off x="1716211" y="6356866"/>
            <a:ext cx="2404596" cy="409543"/>
          </a:xfrm>
        </p:spPr>
        <p:txBody>
          <a:bodyPr/>
          <a:lstStyle/>
          <a:p>
            <a:r>
              <a:rPr lang="en-US">
                <a:ea typeface="Arial" pitchFamily="34" charset="-122"/>
                <a:cs typeface="Arial" pitchFamily="34" charset="-120"/>
              </a:rPr>
              <a:t>Project example</a:t>
            </a:r>
            <a:endParaRPr lang="en-US"/>
          </a:p>
          <a:p>
            <a:endParaRPr lang="pt-PT"/>
          </a:p>
        </p:txBody>
      </p:sp>
      <p:pic>
        <p:nvPicPr>
          <p:cNvPr id="16" name="Marcador de Posição da Imagem 15">
            <a:extLst>
              <a:ext uri="{FF2B5EF4-FFF2-40B4-BE49-F238E27FC236}">
                <a16:creationId xmlns:a16="http://schemas.microsoft.com/office/drawing/2014/main" id="{B3CC57DC-384C-3446-64AA-8594B9952B59}"/>
              </a:ext>
            </a:extLst>
          </p:cNvPr>
          <p:cNvPicPr>
            <a:picLocks noGrp="1" noChangeAspect="1"/>
          </p:cNvPicPr>
          <p:nvPr>
            <p:ph type="pic" sz="quarter" idx="35"/>
          </p:nvPr>
        </p:nvPicPr>
        <p:blipFill>
          <a:blip r:embed="rId3">
            <a:extLst>
              <a:ext uri="{28A0092B-C50C-407E-A947-70E740481C1C}">
                <a14:useLocalDpi xmlns:a14="http://schemas.microsoft.com/office/drawing/2010/main" val="0"/>
              </a:ext>
            </a:extLst>
          </a:blip>
          <a:srcRect t="30056" b="30056"/>
          <a:stretch>
            <a:fillRect/>
          </a:stretch>
        </p:blipFill>
        <p:spPr>
          <a:xfrm>
            <a:off x="5043834" y="6165554"/>
            <a:ext cx="2202564" cy="878542"/>
          </a:xfrm>
        </p:spPr>
      </p:pic>
      <p:sp>
        <p:nvSpPr>
          <p:cNvPr id="7" name="Marcador de Posição do Texto 6">
            <a:extLst>
              <a:ext uri="{FF2B5EF4-FFF2-40B4-BE49-F238E27FC236}">
                <a16:creationId xmlns:a16="http://schemas.microsoft.com/office/drawing/2014/main" id="{E4848ECD-2960-84E6-61BD-4A4A0B2E2EDB}"/>
              </a:ext>
            </a:extLst>
          </p:cNvPr>
          <p:cNvSpPr>
            <a:spLocks noGrp="1"/>
          </p:cNvSpPr>
          <p:nvPr>
            <p:ph type="body" sz="quarter" idx="14"/>
          </p:nvPr>
        </p:nvSpPr>
        <p:spPr>
          <a:xfrm>
            <a:off x="4993171" y="7666577"/>
            <a:ext cx="9545419" cy="1153457"/>
          </a:xfrm>
        </p:spPr>
        <p:txBody>
          <a:bodyPr/>
          <a:lstStyle/>
          <a:p>
            <a:r>
              <a:rPr lang="en-US" sz="2400">
                <a:solidFill>
                  <a:srgbClr val="243465"/>
                </a:solidFill>
                <a:ea typeface="Arial" pitchFamily="34" charset="-122"/>
                <a:cs typeface="Arial" pitchFamily="34" charset="-120"/>
              </a:rPr>
              <a:t>Developing </a:t>
            </a:r>
            <a:r>
              <a:rPr lang="en-US" sz="2400" b="1">
                <a:solidFill>
                  <a:srgbClr val="243465"/>
                </a:solidFill>
                <a:ea typeface="Arial" pitchFamily="34" charset="-122"/>
                <a:cs typeface="Arial" pitchFamily="34" charset="-120"/>
              </a:rPr>
              <a:t>bio-based </a:t>
            </a:r>
            <a:r>
              <a:rPr lang="en-US" sz="2400" b="1" err="1">
                <a:solidFill>
                  <a:srgbClr val="243465"/>
                </a:solidFill>
                <a:ea typeface="Arial" pitchFamily="34" charset="-122"/>
                <a:cs typeface="Arial" pitchFamily="34" charset="-120"/>
              </a:rPr>
              <a:t>fertilisers</a:t>
            </a:r>
            <a:r>
              <a:rPr lang="en-US" sz="2400" b="1">
                <a:solidFill>
                  <a:srgbClr val="243465"/>
                </a:solidFill>
                <a:ea typeface="Arial" pitchFamily="34" charset="-122"/>
                <a:cs typeface="Arial" pitchFamily="34" charset="-120"/>
              </a:rPr>
              <a:t> from waste streams </a:t>
            </a:r>
            <a:r>
              <a:rPr lang="en-US" sz="2400">
                <a:solidFill>
                  <a:srgbClr val="243465"/>
                </a:solidFill>
                <a:ea typeface="Arial" pitchFamily="34" charset="-122"/>
                <a:cs typeface="Arial" pitchFamily="34" charset="-120"/>
              </a:rPr>
              <a:t>such as sewage sludge, fish processing waste and wastewater, mixed food waste, and agri-food residues.</a:t>
            </a:r>
            <a:endParaRPr lang="en-US" sz="2400"/>
          </a:p>
        </p:txBody>
      </p:sp>
      <p:sp>
        <p:nvSpPr>
          <p:cNvPr id="8" name="Marcador de Posição do Texto 7">
            <a:extLst>
              <a:ext uri="{FF2B5EF4-FFF2-40B4-BE49-F238E27FC236}">
                <a16:creationId xmlns:a16="http://schemas.microsoft.com/office/drawing/2014/main" id="{99C91D0A-B59C-EA42-724C-887671AA52D1}"/>
              </a:ext>
            </a:extLst>
          </p:cNvPr>
          <p:cNvSpPr>
            <a:spLocks noGrp="1"/>
          </p:cNvSpPr>
          <p:nvPr>
            <p:ph type="body" sz="quarter" idx="36"/>
          </p:nvPr>
        </p:nvSpPr>
        <p:spPr>
          <a:xfrm>
            <a:off x="5004300" y="9434790"/>
            <a:ext cx="4045108" cy="750046"/>
          </a:xfrm>
        </p:spPr>
        <p:txBody>
          <a:bodyPr/>
          <a:lstStyle/>
          <a:p>
            <a:r>
              <a:rPr lang="en-US" sz="2400">
                <a:solidFill>
                  <a:srgbClr val="5DC07A"/>
                </a:solidFill>
                <a:ea typeface="Arial" pitchFamily="34" charset="-122"/>
                <a:cs typeface="Arial" pitchFamily="34" charset="-120"/>
              </a:rPr>
              <a:t>Up to 20% lower reliance on imported materials</a:t>
            </a:r>
            <a:endParaRPr lang="en-US" sz="2400"/>
          </a:p>
        </p:txBody>
      </p:sp>
      <p:sp>
        <p:nvSpPr>
          <p:cNvPr id="9" name="Marcador de Posição do Texto 8">
            <a:extLst>
              <a:ext uri="{FF2B5EF4-FFF2-40B4-BE49-F238E27FC236}">
                <a16:creationId xmlns:a16="http://schemas.microsoft.com/office/drawing/2014/main" id="{D75115D9-5626-558F-3606-4EF7CC90CA27}"/>
              </a:ext>
            </a:extLst>
          </p:cNvPr>
          <p:cNvSpPr>
            <a:spLocks noGrp="1"/>
          </p:cNvSpPr>
          <p:nvPr>
            <p:ph type="body" sz="quarter" idx="37"/>
          </p:nvPr>
        </p:nvSpPr>
        <p:spPr>
          <a:xfrm>
            <a:off x="10089496" y="9443754"/>
            <a:ext cx="4451257" cy="750046"/>
          </a:xfrm>
        </p:spPr>
        <p:txBody>
          <a:bodyPr/>
          <a:lstStyle/>
          <a:p>
            <a:r>
              <a:rPr lang="en-US" sz="2400">
                <a:solidFill>
                  <a:srgbClr val="5DC07A"/>
                </a:solidFill>
                <a:ea typeface="Arial" pitchFamily="34" charset="-122"/>
                <a:cs typeface="Arial" pitchFamily="34" charset="-120"/>
              </a:rPr>
              <a:t>Helps prevent microplastics release in soil</a:t>
            </a:r>
            <a:endParaRPr lang="en-US" sz="2400"/>
          </a:p>
        </p:txBody>
      </p:sp>
      <p:sp>
        <p:nvSpPr>
          <p:cNvPr id="11" name="Marcador de Posição do Texto 10">
            <a:extLst>
              <a:ext uri="{FF2B5EF4-FFF2-40B4-BE49-F238E27FC236}">
                <a16:creationId xmlns:a16="http://schemas.microsoft.com/office/drawing/2014/main" id="{65E53A44-CF57-37B2-5DDF-8EBEE0E47805}"/>
              </a:ext>
            </a:extLst>
          </p:cNvPr>
          <p:cNvSpPr>
            <a:spLocks noGrp="1"/>
          </p:cNvSpPr>
          <p:nvPr>
            <p:ph type="body" sz="quarter" idx="38"/>
          </p:nvPr>
        </p:nvSpPr>
        <p:spPr>
          <a:xfrm>
            <a:off x="15277852" y="6565155"/>
            <a:ext cx="3350807" cy="781575"/>
          </a:xfrm>
        </p:spPr>
        <p:txBody>
          <a:bodyPr/>
          <a:lstStyle/>
          <a:p>
            <a:r>
              <a:rPr lang="en-US" err="1">
                <a:ea typeface="Arial" pitchFamily="34" charset="-122"/>
                <a:cs typeface="Arial" pitchFamily="34" charset="-120"/>
              </a:rPr>
              <a:t>ReLEAF</a:t>
            </a:r>
            <a:r>
              <a:rPr lang="en-US">
                <a:ea typeface="Arial" pitchFamily="34" charset="-122"/>
                <a:cs typeface="Arial" pitchFamily="34" charset="-120"/>
              </a:rPr>
              <a:t> </a:t>
            </a:r>
            <a:r>
              <a:rPr lang="en-US" err="1">
                <a:ea typeface="Arial" pitchFamily="34" charset="-122"/>
                <a:cs typeface="Arial" pitchFamily="34" charset="-120"/>
              </a:rPr>
              <a:t>fertiliser</a:t>
            </a:r>
            <a:r>
              <a:rPr lang="en-US">
                <a:ea typeface="Arial" pitchFamily="34" charset="-122"/>
                <a:cs typeface="Arial" pitchFamily="34" charset="-120"/>
              </a:rPr>
              <a:t> samples</a:t>
            </a:r>
            <a:endParaRPr lang="en-US"/>
          </a:p>
          <a:p>
            <a:endParaRPr lang="pt-PT"/>
          </a:p>
        </p:txBody>
      </p:sp>
      <p:sp>
        <p:nvSpPr>
          <p:cNvPr id="12" name="Marcador de Posição do Texto 11">
            <a:extLst>
              <a:ext uri="{FF2B5EF4-FFF2-40B4-BE49-F238E27FC236}">
                <a16:creationId xmlns:a16="http://schemas.microsoft.com/office/drawing/2014/main" id="{4EAD9FBA-3F8F-50F5-6CF0-E8E16DA10336}"/>
              </a:ext>
            </a:extLst>
          </p:cNvPr>
          <p:cNvSpPr>
            <a:spLocks noGrp="1"/>
          </p:cNvSpPr>
          <p:nvPr>
            <p:ph type="body" sz="quarter" idx="39"/>
          </p:nvPr>
        </p:nvSpPr>
        <p:spPr>
          <a:xfrm>
            <a:off x="1804474" y="9423141"/>
            <a:ext cx="2449213" cy="842683"/>
          </a:xfrm>
        </p:spPr>
        <p:txBody>
          <a:bodyPr/>
          <a:lstStyle/>
          <a:p>
            <a:r>
              <a:rPr lang="en-US" sz="2400">
                <a:ea typeface="Arial" pitchFamily="34" charset="-122"/>
                <a:cs typeface="Arial" pitchFamily="34" charset="-120"/>
              </a:rPr>
              <a:t>Crop protection &amp; </a:t>
            </a:r>
            <a:r>
              <a:rPr lang="en-US" sz="2400" err="1">
                <a:ea typeface="Arial" pitchFamily="34" charset="-122"/>
                <a:cs typeface="Arial" pitchFamily="34" charset="-120"/>
              </a:rPr>
              <a:t>fertilisation</a:t>
            </a:r>
            <a:endParaRPr lang="en-US" sz="2400"/>
          </a:p>
        </p:txBody>
      </p:sp>
      <p:pic>
        <p:nvPicPr>
          <p:cNvPr id="13" name="Picture 4">
            <a:extLst>
              <a:ext uri="{FF2B5EF4-FFF2-40B4-BE49-F238E27FC236}">
                <a16:creationId xmlns:a16="http://schemas.microsoft.com/office/drawing/2014/main" id="{2FDC7F00-7ED2-43A3-98C1-50A190FBF228}"/>
              </a:ext>
            </a:extLst>
          </p:cNvPr>
          <p:cNvPicPr>
            <a:picLocks noChangeAspect="1"/>
          </p:cNvPicPr>
          <p:nvPr/>
        </p:nvPicPr>
        <p:blipFill>
          <a:blip r:embed="rId4">
            <a:extLst>
              <a:ext uri="{28A0092B-C50C-407E-A947-70E740481C1C}">
                <a14:useLocalDpi xmlns:a14="http://schemas.microsoft.com/office/drawing/2010/main" val="0"/>
              </a:ext>
            </a:extLst>
          </a:blip>
          <a:srcRect l="9023" t="27640" r="11379" b="6299"/>
          <a:stretch>
            <a:fillRect/>
          </a:stretch>
        </p:blipFill>
        <p:spPr>
          <a:xfrm>
            <a:off x="15897717" y="7500264"/>
            <a:ext cx="1952520" cy="2431154"/>
          </a:xfrm>
          <a:prstGeom prst="rect">
            <a:avLst/>
          </a:prstGeom>
        </p:spPr>
      </p:pic>
      <p:pic>
        <p:nvPicPr>
          <p:cNvPr id="14" name="Imagem 13">
            <a:extLst>
              <a:ext uri="{FF2B5EF4-FFF2-40B4-BE49-F238E27FC236}">
                <a16:creationId xmlns:a16="http://schemas.microsoft.com/office/drawing/2014/main" id="{B52A8252-679B-C1D8-EAAA-2EC55FB715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0862" y="7756634"/>
            <a:ext cx="1160845" cy="1202304"/>
          </a:xfrm>
          <a:prstGeom prst="rect">
            <a:avLst/>
          </a:prstGeom>
        </p:spPr>
      </p:pic>
    </p:spTree>
    <p:extLst>
      <p:ext uri="{BB962C8B-B14F-4D97-AF65-F5344CB8AC3E}">
        <p14:creationId xmlns:p14="http://schemas.microsoft.com/office/powerpoint/2010/main" val="2889871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a:extLst>
              <a:ext uri="{FF2B5EF4-FFF2-40B4-BE49-F238E27FC236}">
                <a16:creationId xmlns:a16="http://schemas.microsoft.com/office/drawing/2014/main" id="{62C4A868-1656-6362-3162-8BA09126A226}"/>
              </a:ext>
            </a:extLst>
          </p:cNvPr>
          <p:cNvSpPr>
            <a:spLocks noGrp="1"/>
          </p:cNvSpPr>
          <p:nvPr>
            <p:ph type="sldNum" sz="quarter" idx="7"/>
          </p:nvPr>
        </p:nvSpPr>
        <p:spPr/>
        <p:txBody>
          <a:bodyPr/>
          <a:lstStyle/>
          <a:p>
            <a:pPr marL="38102">
              <a:lnSpc>
                <a:spcPts val="2985"/>
              </a:lnSpc>
            </a:pPr>
            <a:fld id="{81D60167-4931-47E6-BA6A-407CBD079E47}" type="slidenum">
              <a:rPr lang="en-GB" spc="-25" noProof="0" smtClean="0"/>
              <a:pPr marL="38102">
                <a:lnSpc>
                  <a:spcPts val="2985"/>
                </a:lnSpc>
              </a:pPr>
              <a:t>6</a:t>
            </a:fld>
            <a:endParaRPr lang="en-GB" spc="-25" noProof="0"/>
          </a:p>
        </p:txBody>
      </p:sp>
      <p:sp>
        <p:nvSpPr>
          <p:cNvPr id="3" name="Título 2">
            <a:extLst>
              <a:ext uri="{FF2B5EF4-FFF2-40B4-BE49-F238E27FC236}">
                <a16:creationId xmlns:a16="http://schemas.microsoft.com/office/drawing/2014/main" id="{44A72274-CBC0-C352-73F8-FC81DF6698FB}"/>
              </a:ext>
            </a:extLst>
          </p:cNvPr>
          <p:cNvSpPr>
            <a:spLocks noGrp="1"/>
          </p:cNvSpPr>
          <p:nvPr>
            <p:ph type="title"/>
          </p:nvPr>
        </p:nvSpPr>
        <p:spPr/>
        <p:txBody>
          <a:bodyPr/>
          <a:lstStyle/>
          <a:p>
            <a:r>
              <a:rPr lang="en-GB" noProof="0"/>
              <a:t>Reviving rural economies </a:t>
            </a:r>
          </a:p>
        </p:txBody>
      </p:sp>
      <p:pic>
        <p:nvPicPr>
          <p:cNvPr id="19" name="Marcador de Posição da Imagem 18">
            <a:extLst>
              <a:ext uri="{FF2B5EF4-FFF2-40B4-BE49-F238E27FC236}">
                <a16:creationId xmlns:a16="http://schemas.microsoft.com/office/drawing/2014/main" id="{CC2D1472-1EC3-D5B1-F4C4-1829AF164ADA}"/>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24106" b="24106"/>
          <a:stretch>
            <a:fillRect/>
          </a:stretch>
        </p:blipFill>
        <p:spPr>
          <a:xfrm>
            <a:off x="8628448" y="6641576"/>
            <a:ext cx="2813338" cy="808433"/>
          </a:xfrm>
          <a:prstGeom prst="rect">
            <a:avLst/>
          </a:prstGeom>
        </p:spPr>
      </p:pic>
      <p:pic>
        <p:nvPicPr>
          <p:cNvPr id="25" name="Marcador de Posição da Imagem 24">
            <a:extLst>
              <a:ext uri="{FF2B5EF4-FFF2-40B4-BE49-F238E27FC236}">
                <a16:creationId xmlns:a16="http://schemas.microsoft.com/office/drawing/2014/main" id="{FF30D0B9-D16A-FAC9-5A9D-9D04FC13C568}"/>
              </a:ext>
            </a:extLst>
          </p:cNvPr>
          <p:cNvPicPr>
            <a:picLocks noGrp="1" noChangeAspect="1"/>
          </p:cNvPicPr>
          <p:nvPr>
            <p:ph type="pic" sz="quarter" idx="4294967295"/>
          </p:nvPr>
        </p:nvPicPr>
        <p:blipFill>
          <a:blip>
            <a:extLst>
              <a:ext uri="{96DAC541-7B7A-43D3-8B79-37D633B846F1}">
                <asvg:svgBlip xmlns:asvg="http://schemas.microsoft.com/office/drawing/2016/SVG/main" r:embed="rId4"/>
              </a:ext>
            </a:extLst>
          </a:blip>
          <a:srcRect t="5179" b="5179"/>
          <a:stretch>
            <a:fillRect/>
          </a:stretch>
        </p:blipFill>
        <p:spPr>
          <a:xfrm>
            <a:off x="14081505" y="6787620"/>
            <a:ext cx="3243058" cy="662389"/>
          </a:xfrm>
          <a:prstGeom prst="rect">
            <a:avLst/>
          </a:prstGeom>
        </p:spPr>
      </p:pic>
      <p:pic>
        <p:nvPicPr>
          <p:cNvPr id="12" name="Marcador de Posição da Imagem 10">
            <a:extLst>
              <a:ext uri="{FF2B5EF4-FFF2-40B4-BE49-F238E27FC236}">
                <a16:creationId xmlns:a16="http://schemas.microsoft.com/office/drawing/2014/main" id="{6C15B043-1E75-A0F0-D8F1-FD0ADBE23897}"/>
              </a:ext>
            </a:extLst>
          </p:cNvPr>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22136" r="22136"/>
          <a:stretch>
            <a:fillRect/>
          </a:stretch>
        </p:blipFill>
        <p:spPr>
          <a:xfrm>
            <a:off x="250408" y="3302000"/>
            <a:ext cx="6869263" cy="6934835"/>
          </a:xfrm>
        </p:spPr>
      </p:pic>
      <p:sp>
        <p:nvSpPr>
          <p:cNvPr id="16" name="Marcador de Posição do Texto 7">
            <a:extLst>
              <a:ext uri="{FF2B5EF4-FFF2-40B4-BE49-F238E27FC236}">
                <a16:creationId xmlns:a16="http://schemas.microsoft.com/office/drawing/2014/main" id="{E895F111-4663-8E69-2CAA-0785FC6D2D42}"/>
              </a:ext>
            </a:extLst>
          </p:cNvPr>
          <p:cNvSpPr>
            <a:spLocks noGrp="1"/>
          </p:cNvSpPr>
          <p:nvPr>
            <p:ph type="body" sz="quarter" idx="21"/>
          </p:nvPr>
        </p:nvSpPr>
        <p:spPr>
          <a:xfrm>
            <a:off x="7582830" y="7824341"/>
            <a:ext cx="4951141" cy="2568595"/>
          </a:xfrm>
        </p:spPr>
        <p:txBody>
          <a:bodyPr/>
          <a:lstStyle/>
          <a:p>
            <a:pPr algn="l">
              <a:lnSpc>
                <a:spcPct val="115000"/>
              </a:lnSpc>
              <a:spcAft>
                <a:spcPts val="800"/>
              </a:spcAft>
            </a:pPr>
            <a:r>
              <a:rPr lang="en-GB" kern="100" noProof="0" dirty="0">
                <a:ea typeface="Aptos" panose="020B0004020202020204" pitchFamily="34" charset="0"/>
              </a:rPr>
              <a:t>Works with </a:t>
            </a:r>
            <a:r>
              <a:rPr lang="en-GB" b="1" kern="100" noProof="0" dirty="0">
                <a:ea typeface="Aptos" panose="020B0004020202020204" pitchFamily="34" charset="0"/>
              </a:rPr>
              <a:t>sugar beet farmers </a:t>
            </a:r>
            <a:r>
              <a:rPr lang="en-GB" kern="100" noProof="0" dirty="0">
                <a:ea typeface="Aptos" panose="020B0004020202020204" pitchFamily="34" charset="0"/>
              </a:rPr>
              <a:t>in northern France to convert sugar beet residues into </a:t>
            </a:r>
            <a:r>
              <a:rPr lang="en-GB" b="1" kern="100" noProof="0" dirty="0">
                <a:ea typeface="Aptos" panose="020B0004020202020204" pitchFamily="34" charset="0"/>
              </a:rPr>
              <a:t>7 bio-based organic acids </a:t>
            </a:r>
            <a:r>
              <a:rPr lang="en-GB" kern="100" noProof="0" dirty="0">
                <a:ea typeface="Aptos" panose="020B0004020202020204" pitchFamily="34" charset="0"/>
              </a:rPr>
              <a:t>for food, fragrances, hygiene products and polymers</a:t>
            </a:r>
          </a:p>
          <a:p>
            <a:pPr algn="l">
              <a:lnSpc>
                <a:spcPct val="115000"/>
              </a:lnSpc>
              <a:spcAft>
                <a:spcPts val="800"/>
              </a:spcAft>
            </a:pPr>
            <a:r>
              <a:rPr lang="en-GB" b="1" kern="100" noProof="0" dirty="0">
                <a:ea typeface="Aptos" panose="020B0004020202020204" pitchFamily="34" charset="0"/>
              </a:rPr>
              <a:t>80</a:t>
            </a:r>
            <a:r>
              <a:rPr lang="en-GB" kern="100" noProof="0" dirty="0">
                <a:ea typeface="Aptos" panose="020B0004020202020204" pitchFamily="34" charset="0"/>
              </a:rPr>
              <a:t> direct &amp; </a:t>
            </a:r>
            <a:r>
              <a:rPr lang="en-GB" b="1" kern="100" noProof="0" dirty="0">
                <a:ea typeface="Aptos" panose="020B0004020202020204" pitchFamily="34" charset="0"/>
              </a:rPr>
              <a:t>200</a:t>
            </a:r>
            <a:r>
              <a:rPr lang="en-GB" kern="100" noProof="0" dirty="0">
                <a:ea typeface="Aptos" panose="020B0004020202020204" pitchFamily="34" charset="0"/>
              </a:rPr>
              <a:t> indirect local </a:t>
            </a:r>
            <a:r>
              <a:rPr lang="en-GB" b="1" kern="100" noProof="0" dirty="0">
                <a:ea typeface="Aptos" panose="020B0004020202020204" pitchFamily="34" charset="0"/>
              </a:rPr>
              <a:t>jobs</a:t>
            </a:r>
            <a:r>
              <a:rPr lang="en-GB" kern="100" noProof="0" dirty="0">
                <a:ea typeface="Aptos" panose="020B0004020202020204" pitchFamily="34" charset="0"/>
              </a:rPr>
              <a:t> </a:t>
            </a:r>
          </a:p>
          <a:p>
            <a:pPr algn="l">
              <a:lnSpc>
                <a:spcPct val="115000"/>
              </a:lnSpc>
              <a:spcAft>
                <a:spcPts val="800"/>
              </a:spcAft>
            </a:pPr>
            <a:r>
              <a:rPr lang="en-GB" kern="100" noProof="0" dirty="0">
                <a:ea typeface="Aptos" panose="020B0004020202020204" pitchFamily="34" charset="0"/>
              </a:rPr>
              <a:t>Estimated annual </a:t>
            </a:r>
            <a:r>
              <a:rPr lang="en-GB" b="1" kern="100" noProof="0" dirty="0">
                <a:ea typeface="Aptos" panose="020B0004020202020204" pitchFamily="34" charset="0"/>
              </a:rPr>
              <a:t>CO</a:t>
            </a:r>
            <a:r>
              <a:rPr lang="en-GB" b="1" kern="100" noProof="0" dirty="0">
                <a:ea typeface="Aptos" panose="020B0004020202020204" pitchFamily="34" charset="0"/>
                <a:cs typeface="Cambria Math" panose="02040503050406030204" pitchFamily="18" charset="0"/>
              </a:rPr>
              <a:t>₂</a:t>
            </a:r>
            <a:r>
              <a:rPr lang="en-GB" b="1" kern="100" noProof="0" dirty="0">
                <a:ea typeface="Aptos" panose="020B0004020202020204" pitchFamily="34" charset="0"/>
              </a:rPr>
              <a:t> reduction: </a:t>
            </a:r>
            <a:br>
              <a:rPr lang="en-GB" b="1" kern="100" noProof="0" dirty="0">
                <a:ea typeface="Aptos" panose="020B0004020202020204" pitchFamily="34" charset="0"/>
              </a:rPr>
            </a:br>
            <a:r>
              <a:rPr lang="en-GB" b="1" kern="100" noProof="0" dirty="0">
                <a:ea typeface="Aptos" panose="020B0004020202020204" pitchFamily="34" charset="0"/>
              </a:rPr>
              <a:t>30,000 tonnes</a:t>
            </a:r>
          </a:p>
          <a:p>
            <a:pPr algn="l"/>
            <a:endParaRPr lang="en-GB" noProof="0" dirty="0"/>
          </a:p>
        </p:txBody>
      </p:sp>
      <p:sp>
        <p:nvSpPr>
          <p:cNvPr id="17" name="Marcador de Posição do Texto 8">
            <a:extLst>
              <a:ext uri="{FF2B5EF4-FFF2-40B4-BE49-F238E27FC236}">
                <a16:creationId xmlns:a16="http://schemas.microsoft.com/office/drawing/2014/main" id="{89317313-3B8D-E8DA-68D3-473E97B27A7C}"/>
              </a:ext>
            </a:extLst>
          </p:cNvPr>
          <p:cNvSpPr>
            <a:spLocks noGrp="1"/>
          </p:cNvSpPr>
          <p:nvPr>
            <p:ph type="body" sz="quarter" idx="22"/>
          </p:nvPr>
        </p:nvSpPr>
        <p:spPr>
          <a:xfrm>
            <a:off x="13302861" y="7802039"/>
            <a:ext cx="4804465" cy="2269067"/>
          </a:xfrm>
        </p:spPr>
        <p:txBody>
          <a:bodyPr/>
          <a:lstStyle/>
          <a:p>
            <a:pPr algn="l">
              <a:lnSpc>
                <a:spcPct val="115000"/>
              </a:lnSpc>
              <a:spcAft>
                <a:spcPts val="800"/>
              </a:spcAft>
            </a:pPr>
            <a:r>
              <a:rPr lang="en-GB" kern="100" noProof="0" dirty="0">
                <a:ea typeface="Aptos" panose="020B0004020202020204" pitchFamily="34" charset="0"/>
              </a:rPr>
              <a:t>Supports </a:t>
            </a:r>
            <a:r>
              <a:rPr lang="en-GB" b="1" kern="100" noProof="0" dirty="0">
                <a:ea typeface="Aptos" panose="020B0004020202020204" pitchFamily="34" charset="0"/>
              </a:rPr>
              <a:t>European grassland farmers</a:t>
            </a:r>
            <a:r>
              <a:rPr lang="en-GB" kern="100" noProof="0" dirty="0">
                <a:ea typeface="Aptos" panose="020B0004020202020204" pitchFamily="34" charset="0"/>
              </a:rPr>
              <a:t> by helping them establish small-scale, decentralised green biorefineries </a:t>
            </a:r>
          </a:p>
          <a:p>
            <a:pPr algn="l">
              <a:lnSpc>
                <a:spcPct val="115000"/>
              </a:lnSpc>
              <a:spcAft>
                <a:spcPts val="800"/>
              </a:spcAft>
            </a:pPr>
            <a:r>
              <a:rPr lang="en-GB" b="1" kern="100" noProof="0" dirty="0">
                <a:ea typeface="Aptos" panose="020B0004020202020204" pitchFamily="34" charset="0"/>
              </a:rPr>
              <a:t>Extracts proteins </a:t>
            </a:r>
            <a:r>
              <a:rPr lang="en-GB" kern="100" noProof="0" dirty="0">
                <a:ea typeface="Aptos" panose="020B0004020202020204" pitchFamily="34" charset="0"/>
              </a:rPr>
              <a:t>and other high-value compounds from grass and other </a:t>
            </a:r>
            <a:br>
              <a:rPr lang="en-GB" kern="100" noProof="0" dirty="0">
                <a:ea typeface="Aptos" panose="020B0004020202020204" pitchFamily="34" charset="0"/>
              </a:rPr>
            </a:br>
            <a:r>
              <a:rPr lang="en-GB" kern="100" noProof="0" dirty="0">
                <a:ea typeface="Aptos" panose="020B0004020202020204" pitchFamily="34" charset="0"/>
              </a:rPr>
              <a:t>non-food crops</a:t>
            </a:r>
          </a:p>
        </p:txBody>
      </p:sp>
      <p:sp>
        <p:nvSpPr>
          <p:cNvPr id="4" name="Marcador de Posição do Texto 8">
            <a:extLst>
              <a:ext uri="{FF2B5EF4-FFF2-40B4-BE49-F238E27FC236}">
                <a16:creationId xmlns:a16="http://schemas.microsoft.com/office/drawing/2014/main" id="{1DFB8DBA-B6FF-870E-F452-762EC18B659F}"/>
              </a:ext>
            </a:extLst>
          </p:cNvPr>
          <p:cNvSpPr>
            <a:spLocks noGrp="1"/>
          </p:cNvSpPr>
          <p:nvPr>
            <p:ph type="body" sz="quarter" idx="43"/>
          </p:nvPr>
        </p:nvSpPr>
        <p:spPr>
          <a:xfrm>
            <a:off x="9088644" y="3113578"/>
            <a:ext cx="8553897" cy="2633369"/>
          </a:xfrm>
        </p:spPr>
        <p:txBody>
          <a:bodyPr/>
          <a:lstStyle/>
          <a:p>
            <a:r>
              <a:rPr lang="en-GB" kern="100">
                <a:ea typeface="Aptos" panose="020B0004020202020204" pitchFamily="34" charset="0"/>
              </a:rPr>
              <a:t>New income streams for farmers, foresters &amp; fishers</a:t>
            </a:r>
          </a:p>
          <a:p>
            <a:r>
              <a:rPr lang="en-GB" kern="100">
                <a:ea typeface="Aptos" panose="020B0004020202020204" pitchFamily="34" charset="0"/>
              </a:rPr>
              <a:t>New skilled jobs in rural, coastal and de-industrialised regions</a:t>
            </a:r>
          </a:p>
          <a:p>
            <a:r>
              <a:rPr lang="en-GB" kern="100">
                <a:ea typeface="Aptos" panose="020B0004020202020204" pitchFamily="34" charset="0"/>
              </a:rPr>
              <a:t>Strong local value chains &amp; generational renewal</a:t>
            </a:r>
          </a:p>
          <a:p>
            <a:endParaRPr lang="en-GB" kern="100">
              <a:ea typeface="Aptos" panose="020B0004020202020204" pitchFamily="34" charset="0"/>
            </a:endParaRPr>
          </a:p>
          <a:p>
            <a:endParaRPr lang="pt-PT"/>
          </a:p>
        </p:txBody>
      </p:sp>
    </p:spTree>
    <p:extLst>
      <p:ext uri="{BB962C8B-B14F-4D97-AF65-F5344CB8AC3E}">
        <p14:creationId xmlns:p14="http://schemas.microsoft.com/office/powerpoint/2010/main" val="1482282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09AE72-751F-1108-F7BB-C6FFC2E84D0A}"/>
              </a:ext>
            </a:extLst>
          </p:cNvPr>
          <p:cNvSpPr>
            <a:spLocks noGrp="1"/>
          </p:cNvSpPr>
          <p:nvPr>
            <p:ph type="title"/>
          </p:nvPr>
        </p:nvSpPr>
        <p:spPr>
          <a:xfrm>
            <a:off x="1212849" y="1235075"/>
            <a:ext cx="15290956" cy="762000"/>
          </a:xfrm>
        </p:spPr>
        <p:txBody>
          <a:bodyPr/>
          <a:lstStyle/>
          <a:p>
            <a:r>
              <a:rPr lang="en-US" sz="5400">
                <a:solidFill>
                  <a:srgbClr val="273285"/>
                </a:solidFill>
                <a:latin typeface="Arial" pitchFamily="34" charset="0"/>
                <a:ea typeface="Arial" pitchFamily="34" charset="-122"/>
                <a:cs typeface="Arial" pitchFamily="34" charset="-120"/>
              </a:rPr>
              <a:t>Empowering small businesses across Europe</a:t>
            </a:r>
            <a:br>
              <a:rPr lang="en-US" sz="5400"/>
            </a:br>
            <a:endParaRPr lang="pt-PT"/>
          </a:p>
        </p:txBody>
      </p:sp>
      <p:sp>
        <p:nvSpPr>
          <p:cNvPr id="14" name="Marcador de Posição do Texto 13">
            <a:extLst>
              <a:ext uri="{FF2B5EF4-FFF2-40B4-BE49-F238E27FC236}">
                <a16:creationId xmlns:a16="http://schemas.microsoft.com/office/drawing/2014/main" id="{2093870C-6FDD-AC43-EB51-868B203A86C0}"/>
              </a:ext>
            </a:extLst>
          </p:cNvPr>
          <p:cNvSpPr>
            <a:spLocks noGrp="1"/>
          </p:cNvSpPr>
          <p:nvPr>
            <p:ph type="body" sz="quarter" idx="34"/>
          </p:nvPr>
        </p:nvSpPr>
        <p:spPr>
          <a:xfrm>
            <a:off x="1348492" y="2613993"/>
            <a:ext cx="5068074" cy="428752"/>
          </a:xfrm>
        </p:spPr>
        <p:txBody>
          <a:bodyPr/>
          <a:lstStyle/>
          <a:p>
            <a:r>
              <a:rPr lang="en-US" sz="2400">
                <a:ea typeface="Arial" pitchFamily="34" charset="-122"/>
                <a:cs typeface="Arial" pitchFamily="34" charset="-120"/>
              </a:rPr>
              <a:t>CBE JU participation and funding</a:t>
            </a:r>
            <a:endParaRPr lang="en-US" sz="2400"/>
          </a:p>
          <a:p>
            <a:endParaRPr lang="pt-PT"/>
          </a:p>
        </p:txBody>
      </p:sp>
      <p:sp>
        <p:nvSpPr>
          <p:cNvPr id="15" name="Marcador de Posição do Número do Diapositivo 14">
            <a:extLst>
              <a:ext uri="{FF2B5EF4-FFF2-40B4-BE49-F238E27FC236}">
                <a16:creationId xmlns:a16="http://schemas.microsoft.com/office/drawing/2014/main" id="{BB7C725B-A5C3-0F3C-9502-A76F1C0B0241}"/>
              </a:ext>
            </a:extLst>
          </p:cNvPr>
          <p:cNvSpPr>
            <a:spLocks noGrp="1"/>
          </p:cNvSpPr>
          <p:nvPr>
            <p:ph type="sldNum" sz="quarter" idx="7"/>
          </p:nvPr>
        </p:nvSpPr>
        <p:spPr/>
        <p:txBody>
          <a:bodyPr/>
          <a:lstStyle/>
          <a:p>
            <a:pPr marL="38102">
              <a:lnSpc>
                <a:spcPts val="2985"/>
              </a:lnSpc>
            </a:pPr>
            <a:fld id="{81D60167-4931-47E6-BA6A-407CBD079E47}" type="slidenum">
              <a:rPr lang="pt-PT" spc="-25" smtClean="0"/>
              <a:pPr marL="38102">
                <a:lnSpc>
                  <a:spcPts val="2985"/>
                </a:lnSpc>
              </a:pPr>
              <a:t>7</a:t>
            </a:fld>
            <a:endParaRPr lang="pt-PT" spc="-25"/>
          </a:p>
        </p:txBody>
      </p:sp>
      <p:sp>
        <p:nvSpPr>
          <p:cNvPr id="16" name="Marcador de Posição do Texto 3">
            <a:extLst>
              <a:ext uri="{FF2B5EF4-FFF2-40B4-BE49-F238E27FC236}">
                <a16:creationId xmlns:a16="http://schemas.microsoft.com/office/drawing/2014/main" id="{86E0950F-826C-2B4D-4423-368DBBB318EC}"/>
              </a:ext>
            </a:extLst>
          </p:cNvPr>
          <p:cNvSpPr txBox="1">
            <a:spLocks/>
          </p:cNvSpPr>
          <p:nvPr/>
        </p:nvSpPr>
        <p:spPr>
          <a:xfrm>
            <a:off x="5201087" y="3369524"/>
            <a:ext cx="3154614" cy="631028"/>
          </a:xfrm>
          <a:prstGeom prst="rect">
            <a:avLst/>
          </a:prstGeom>
        </p:spPr>
        <p:txBody>
          <a:bodyPr/>
          <a:lstStyle>
            <a:lvl1pPr marL="0">
              <a:defRPr>
                <a:latin typeface="+mn-lt"/>
                <a:ea typeface="+mn-ea"/>
                <a:cs typeface="+mn-cs"/>
              </a:defRPr>
            </a:lvl1pPr>
            <a:lvl2pPr marL="457216">
              <a:defRPr>
                <a:latin typeface="+mn-lt"/>
                <a:ea typeface="+mn-ea"/>
                <a:cs typeface="+mn-cs"/>
              </a:defRPr>
            </a:lvl2pPr>
            <a:lvl3pPr marL="914430">
              <a:defRPr>
                <a:latin typeface="+mn-lt"/>
                <a:ea typeface="+mn-ea"/>
                <a:cs typeface="+mn-cs"/>
              </a:defRPr>
            </a:lvl3pPr>
            <a:lvl4pPr marL="1371645">
              <a:defRPr>
                <a:latin typeface="+mn-lt"/>
                <a:ea typeface="+mn-ea"/>
                <a:cs typeface="+mn-cs"/>
              </a:defRPr>
            </a:lvl4pPr>
            <a:lvl5pPr marL="1828861">
              <a:defRPr>
                <a:latin typeface="+mn-lt"/>
                <a:ea typeface="+mn-ea"/>
                <a:cs typeface="+mn-cs"/>
              </a:defRPr>
            </a:lvl5pPr>
            <a:lvl6pPr marL="2286077">
              <a:defRPr>
                <a:latin typeface="+mn-lt"/>
                <a:ea typeface="+mn-ea"/>
                <a:cs typeface="+mn-cs"/>
              </a:defRPr>
            </a:lvl6pPr>
            <a:lvl7pPr marL="2743291">
              <a:defRPr>
                <a:latin typeface="+mn-lt"/>
                <a:ea typeface="+mn-ea"/>
                <a:cs typeface="+mn-cs"/>
              </a:defRPr>
            </a:lvl7pPr>
            <a:lvl8pPr marL="3200507">
              <a:defRPr>
                <a:latin typeface="+mn-lt"/>
                <a:ea typeface="+mn-ea"/>
                <a:cs typeface="+mn-cs"/>
              </a:defRPr>
            </a:lvl8pPr>
            <a:lvl9pPr marL="3657722">
              <a:defRPr>
                <a:latin typeface="+mn-lt"/>
                <a:ea typeface="+mn-ea"/>
                <a:cs typeface="+mn-cs"/>
              </a:defRPr>
            </a:lvl9pPr>
          </a:lstStyle>
          <a:p>
            <a:pPr algn="ctr"/>
            <a:r>
              <a:rPr lang="en-GB" sz="3300" b="1" spc="-11">
                <a:solidFill>
                  <a:srgbClr val="273285"/>
                </a:solidFill>
                <a:latin typeface="Arial"/>
                <a:cs typeface="Arial"/>
              </a:rPr>
              <a:t>Participants</a:t>
            </a:r>
            <a:endParaRPr lang="en-GB" sz="3300" b="1">
              <a:solidFill>
                <a:srgbClr val="273285"/>
              </a:solidFill>
            </a:endParaRPr>
          </a:p>
        </p:txBody>
      </p:sp>
      <p:sp>
        <p:nvSpPr>
          <p:cNvPr id="17" name="Marcador de Posição do Texto 4">
            <a:extLst>
              <a:ext uri="{FF2B5EF4-FFF2-40B4-BE49-F238E27FC236}">
                <a16:creationId xmlns:a16="http://schemas.microsoft.com/office/drawing/2014/main" id="{736FF8E5-3629-8204-E1A2-5F1D4AA756F3}"/>
              </a:ext>
            </a:extLst>
          </p:cNvPr>
          <p:cNvSpPr txBox="1">
            <a:spLocks/>
          </p:cNvSpPr>
          <p:nvPr/>
        </p:nvSpPr>
        <p:spPr>
          <a:xfrm>
            <a:off x="12053660" y="3391827"/>
            <a:ext cx="3154614" cy="631028"/>
          </a:xfrm>
          <a:prstGeom prst="rect">
            <a:avLst/>
          </a:prstGeom>
        </p:spPr>
        <p:txBody>
          <a:bodyPr/>
          <a:lstStyle>
            <a:lvl1pPr marL="0">
              <a:defRPr>
                <a:latin typeface="+mn-lt"/>
                <a:ea typeface="+mn-ea"/>
                <a:cs typeface="+mn-cs"/>
              </a:defRPr>
            </a:lvl1pPr>
            <a:lvl2pPr marL="457216">
              <a:defRPr>
                <a:latin typeface="+mn-lt"/>
                <a:ea typeface="+mn-ea"/>
                <a:cs typeface="+mn-cs"/>
              </a:defRPr>
            </a:lvl2pPr>
            <a:lvl3pPr marL="914430">
              <a:defRPr>
                <a:latin typeface="+mn-lt"/>
                <a:ea typeface="+mn-ea"/>
                <a:cs typeface="+mn-cs"/>
              </a:defRPr>
            </a:lvl3pPr>
            <a:lvl4pPr marL="1371645">
              <a:defRPr>
                <a:latin typeface="+mn-lt"/>
                <a:ea typeface="+mn-ea"/>
                <a:cs typeface="+mn-cs"/>
              </a:defRPr>
            </a:lvl4pPr>
            <a:lvl5pPr marL="1828861">
              <a:defRPr>
                <a:latin typeface="+mn-lt"/>
                <a:ea typeface="+mn-ea"/>
                <a:cs typeface="+mn-cs"/>
              </a:defRPr>
            </a:lvl5pPr>
            <a:lvl6pPr marL="2286077">
              <a:defRPr>
                <a:latin typeface="+mn-lt"/>
                <a:ea typeface="+mn-ea"/>
                <a:cs typeface="+mn-cs"/>
              </a:defRPr>
            </a:lvl6pPr>
            <a:lvl7pPr marL="2743291">
              <a:defRPr>
                <a:latin typeface="+mn-lt"/>
                <a:ea typeface="+mn-ea"/>
                <a:cs typeface="+mn-cs"/>
              </a:defRPr>
            </a:lvl7pPr>
            <a:lvl8pPr marL="3200507">
              <a:defRPr>
                <a:latin typeface="+mn-lt"/>
                <a:ea typeface="+mn-ea"/>
                <a:cs typeface="+mn-cs"/>
              </a:defRPr>
            </a:lvl8pPr>
            <a:lvl9pPr marL="3657722">
              <a:defRPr>
                <a:latin typeface="+mn-lt"/>
                <a:ea typeface="+mn-ea"/>
                <a:cs typeface="+mn-cs"/>
              </a:defRPr>
            </a:lvl9pPr>
          </a:lstStyle>
          <a:p>
            <a:pPr algn="ctr"/>
            <a:r>
              <a:rPr lang="en-GB" sz="3300" b="1" spc="-11">
                <a:solidFill>
                  <a:srgbClr val="273285"/>
                </a:solidFill>
                <a:latin typeface="Arial"/>
                <a:cs typeface="Arial"/>
              </a:rPr>
              <a:t>Funding</a:t>
            </a:r>
            <a:endParaRPr lang="en-GB" sz="3300" b="1">
              <a:solidFill>
                <a:srgbClr val="273285"/>
              </a:solidFill>
            </a:endParaRPr>
          </a:p>
        </p:txBody>
      </p:sp>
      <p:cxnSp>
        <p:nvCxnSpPr>
          <p:cNvPr id="18" name="Conexão Reta 17">
            <a:extLst>
              <a:ext uri="{FF2B5EF4-FFF2-40B4-BE49-F238E27FC236}">
                <a16:creationId xmlns:a16="http://schemas.microsoft.com/office/drawing/2014/main" id="{BAA08F55-94D2-6A75-2FD9-6EB51BF891F9}"/>
              </a:ext>
            </a:extLst>
          </p:cNvPr>
          <p:cNvCxnSpPr>
            <a:cxnSpLocks/>
          </p:cNvCxnSpPr>
          <p:nvPr/>
        </p:nvCxnSpPr>
        <p:spPr>
          <a:xfrm>
            <a:off x="9301238" y="3689551"/>
            <a:ext cx="1814285" cy="0"/>
          </a:xfrm>
          <a:prstGeom prst="line">
            <a:avLst/>
          </a:prstGeom>
          <a:ln w="889000" cap="rnd">
            <a:solidFill>
              <a:srgbClr val="B2D0EC"/>
            </a:solidFill>
            <a:tailEnd type="none" w="sm" len="sm"/>
          </a:ln>
        </p:spPr>
        <p:style>
          <a:lnRef idx="1">
            <a:schemeClr val="accent1"/>
          </a:lnRef>
          <a:fillRef idx="0">
            <a:schemeClr val="accent1"/>
          </a:fillRef>
          <a:effectRef idx="0">
            <a:schemeClr val="accent1"/>
          </a:effectRef>
          <a:fontRef idx="minor">
            <a:schemeClr val="tx1"/>
          </a:fontRef>
        </p:style>
      </p:cxnSp>
      <p:sp>
        <p:nvSpPr>
          <p:cNvPr id="19" name="Marcador de Posição do Texto 3">
            <a:extLst>
              <a:ext uri="{FF2B5EF4-FFF2-40B4-BE49-F238E27FC236}">
                <a16:creationId xmlns:a16="http://schemas.microsoft.com/office/drawing/2014/main" id="{8C42D004-A5DC-E1B8-1539-9D187CBF25D1}"/>
              </a:ext>
            </a:extLst>
          </p:cNvPr>
          <p:cNvSpPr txBox="1">
            <a:spLocks/>
          </p:cNvSpPr>
          <p:nvPr/>
        </p:nvSpPr>
        <p:spPr>
          <a:xfrm>
            <a:off x="8937590" y="3374015"/>
            <a:ext cx="2576946" cy="631028"/>
          </a:xfrm>
          <a:prstGeom prst="rect">
            <a:avLst/>
          </a:prstGeom>
        </p:spPr>
        <p:txBody>
          <a:bodyPr/>
          <a:lstStyle>
            <a:lvl1pPr marL="0" marR="0" indent="0" algn="ctr" defTabSz="914430" eaLnBrk="1" fontAlgn="auto" latinLnBrk="0" hangingPunct="1">
              <a:lnSpc>
                <a:spcPct val="100000"/>
              </a:lnSpc>
              <a:spcBef>
                <a:spcPts val="0"/>
              </a:spcBef>
              <a:spcAft>
                <a:spcPts val="0"/>
              </a:spcAft>
              <a:buClrTx/>
              <a:buSzTx/>
              <a:buFontTx/>
              <a:buNone/>
              <a:tabLst/>
              <a:defRPr sz="3300" b="1" i="0">
                <a:solidFill>
                  <a:srgbClr val="2C3583"/>
                </a:solidFill>
                <a:latin typeface="Arial" panose="020B0604020202020204" pitchFamily="34" charset="0"/>
                <a:ea typeface="+mn-ea"/>
                <a:cs typeface="Arial" panose="020B0604020202020204" pitchFamily="34" charset="0"/>
              </a:defRPr>
            </a:lvl1pPr>
            <a:lvl2pPr marL="457216">
              <a:defRPr>
                <a:latin typeface="+mn-lt"/>
                <a:ea typeface="+mn-ea"/>
                <a:cs typeface="+mn-cs"/>
              </a:defRPr>
            </a:lvl2pPr>
            <a:lvl3pPr marL="914430">
              <a:defRPr>
                <a:latin typeface="+mn-lt"/>
                <a:ea typeface="+mn-ea"/>
                <a:cs typeface="+mn-cs"/>
              </a:defRPr>
            </a:lvl3pPr>
            <a:lvl4pPr marL="1371645">
              <a:defRPr>
                <a:latin typeface="+mn-lt"/>
                <a:ea typeface="+mn-ea"/>
                <a:cs typeface="+mn-cs"/>
              </a:defRPr>
            </a:lvl4pPr>
            <a:lvl5pPr marL="1828861">
              <a:defRPr>
                <a:latin typeface="+mn-lt"/>
                <a:ea typeface="+mn-ea"/>
                <a:cs typeface="+mn-cs"/>
              </a:defRPr>
            </a:lvl5pPr>
            <a:lvl6pPr marL="2286077">
              <a:defRPr>
                <a:latin typeface="+mn-lt"/>
                <a:ea typeface="+mn-ea"/>
                <a:cs typeface="+mn-cs"/>
              </a:defRPr>
            </a:lvl6pPr>
            <a:lvl7pPr marL="2743291">
              <a:defRPr>
                <a:latin typeface="+mn-lt"/>
                <a:ea typeface="+mn-ea"/>
                <a:cs typeface="+mn-cs"/>
              </a:defRPr>
            </a:lvl7pPr>
            <a:lvl8pPr marL="3200507">
              <a:defRPr>
                <a:latin typeface="+mn-lt"/>
                <a:ea typeface="+mn-ea"/>
                <a:cs typeface="+mn-cs"/>
              </a:defRPr>
            </a:lvl8pPr>
            <a:lvl9pPr marL="3657722">
              <a:defRPr>
                <a:latin typeface="+mn-lt"/>
                <a:ea typeface="+mn-ea"/>
                <a:cs typeface="+mn-cs"/>
              </a:defRPr>
            </a:lvl9pPr>
          </a:lstStyle>
          <a:p>
            <a:r>
              <a:rPr lang="en-GB" spc="-11" noProof="0">
                <a:solidFill>
                  <a:srgbClr val="667DB7"/>
                </a:solidFill>
                <a:latin typeface="Arial"/>
                <a:cs typeface="Arial"/>
              </a:rPr>
              <a:t>2014-2025</a:t>
            </a:r>
            <a:endParaRPr lang="en-GB" noProof="0">
              <a:solidFill>
                <a:srgbClr val="667DB7"/>
              </a:solidFill>
            </a:endParaRPr>
          </a:p>
        </p:txBody>
      </p:sp>
      <p:sp>
        <p:nvSpPr>
          <p:cNvPr id="20" name="object 10">
            <a:extLst>
              <a:ext uri="{FF2B5EF4-FFF2-40B4-BE49-F238E27FC236}">
                <a16:creationId xmlns:a16="http://schemas.microsoft.com/office/drawing/2014/main" id="{A5EE90AE-80A2-1672-725E-0573CFA7B1CD}"/>
              </a:ext>
            </a:extLst>
          </p:cNvPr>
          <p:cNvSpPr txBox="1"/>
          <p:nvPr/>
        </p:nvSpPr>
        <p:spPr>
          <a:xfrm>
            <a:off x="4684035" y="9379456"/>
            <a:ext cx="3375661" cy="291106"/>
          </a:xfrm>
          <a:prstGeom prst="rect">
            <a:avLst/>
          </a:prstGeom>
        </p:spPr>
        <p:txBody>
          <a:bodyPr vert="horz" wrap="square" lIns="0" tIns="13971" rIns="0" bIns="0" rtlCol="0">
            <a:spAutoFit/>
          </a:bodyPr>
          <a:lstStyle/>
          <a:p>
            <a:pPr marL="20321">
              <a:spcBef>
                <a:spcPts val="111"/>
              </a:spcBef>
            </a:pPr>
            <a:r>
              <a:rPr lang="en-GB" noProof="0">
                <a:solidFill>
                  <a:srgbClr val="2C3583"/>
                </a:solidFill>
                <a:latin typeface="Arial"/>
                <a:cs typeface="Arial"/>
              </a:rPr>
              <a:t>Higher</a:t>
            </a:r>
            <a:r>
              <a:rPr lang="en-GB" spc="-20" noProof="0">
                <a:solidFill>
                  <a:srgbClr val="2C3583"/>
                </a:solidFill>
                <a:latin typeface="Arial"/>
                <a:cs typeface="Arial"/>
              </a:rPr>
              <a:t> </a:t>
            </a:r>
            <a:r>
              <a:rPr lang="en-GB" noProof="0">
                <a:solidFill>
                  <a:srgbClr val="2C3583"/>
                </a:solidFill>
                <a:latin typeface="Arial"/>
                <a:cs typeface="Arial"/>
              </a:rPr>
              <a:t>education</a:t>
            </a:r>
            <a:r>
              <a:rPr lang="en-GB" spc="-20" noProof="0">
                <a:solidFill>
                  <a:srgbClr val="2C3583"/>
                </a:solidFill>
                <a:latin typeface="Arial"/>
                <a:cs typeface="Arial"/>
              </a:rPr>
              <a:t> </a:t>
            </a:r>
            <a:r>
              <a:rPr lang="en-GB" spc="-11" noProof="0">
                <a:solidFill>
                  <a:srgbClr val="2C3583"/>
                </a:solidFill>
                <a:latin typeface="Arial"/>
                <a:cs typeface="Arial"/>
              </a:rPr>
              <a:t>establishments</a:t>
            </a:r>
            <a:endParaRPr lang="en-GB" noProof="0">
              <a:latin typeface="Arial"/>
              <a:cs typeface="Arial"/>
            </a:endParaRPr>
          </a:p>
        </p:txBody>
      </p:sp>
      <p:sp>
        <p:nvSpPr>
          <p:cNvPr id="21" name="object 32">
            <a:extLst>
              <a:ext uri="{FF2B5EF4-FFF2-40B4-BE49-F238E27FC236}">
                <a16:creationId xmlns:a16="http://schemas.microsoft.com/office/drawing/2014/main" id="{C6BE7F89-EC26-C5EE-6EC9-9F83CBA08EBD}"/>
              </a:ext>
            </a:extLst>
          </p:cNvPr>
          <p:cNvSpPr txBox="1"/>
          <p:nvPr/>
        </p:nvSpPr>
        <p:spPr>
          <a:xfrm>
            <a:off x="4695413" y="10308030"/>
            <a:ext cx="2676525" cy="291106"/>
          </a:xfrm>
          <a:prstGeom prst="rect">
            <a:avLst/>
          </a:prstGeom>
        </p:spPr>
        <p:txBody>
          <a:bodyPr vert="horz" wrap="square" lIns="0" tIns="13971" rIns="0" bIns="0" rtlCol="0">
            <a:spAutoFit/>
          </a:bodyPr>
          <a:lstStyle/>
          <a:p>
            <a:pPr marL="12700">
              <a:spcBef>
                <a:spcPts val="111"/>
              </a:spcBef>
            </a:pPr>
            <a:r>
              <a:rPr lang="en-GB" noProof="0">
                <a:solidFill>
                  <a:srgbClr val="2C3583"/>
                </a:solidFill>
                <a:latin typeface="Arial"/>
                <a:cs typeface="Arial"/>
              </a:rPr>
              <a:t>Data:</a:t>
            </a:r>
            <a:r>
              <a:rPr lang="en-GB" spc="-15" noProof="0">
                <a:solidFill>
                  <a:srgbClr val="2C3583"/>
                </a:solidFill>
                <a:latin typeface="Arial"/>
                <a:cs typeface="Arial"/>
              </a:rPr>
              <a:t> </a:t>
            </a:r>
            <a:r>
              <a:rPr lang="en-GB" noProof="0">
                <a:solidFill>
                  <a:srgbClr val="2C3583"/>
                </a:solidFill>
                <a:latin typeface="Arial"/>
                <a:cs typeface="Arial"/>
              </a:rPr>
              <a:t>CORDA,</a:t>
            </a:r>
            <a:r>
              <a:rPr lang="en-GB" spc="-5" noProof="0">
                <a:solidFill>
                  <a:srgbClr val="2C3583"/>
                </a:solidFill>
                <a:latin typeface="Arial"/>
                <a:cs typeface="Arial"/>
              </a:rPr>
              <a:t> </a:t>
            </a:r>
            <a:r>
              <a:rPr lang="en-GB" noProof="0">
                <a:solidFill>
                  <a:srgbClr val="2C3583"/>
                </a:solidFill>
                <a:latin typeface="Arial"/>
                <a:cs typeface="Arial"/>
              </a:rPr>
              <a:t>June</a:t>
            </a:r>
            <a:r>
              <a:rPr lang="en-GB" spc="-5" noProof="0">
                <a:solidFill>
                  <a:srgbClr val="2C3583"/>
                </a:solidFill>
                <a:latin typeface="Arial"/>
                <a:cs typeface="Arial"/>
              </a:rPr>
              <a:t> </a:t>
            </a:r>
            <a:r>
              <a:rPr lang="en-GB" spc="-20" noProof="0">
                <a:solidFill>
                  <a:srgbClr val="2C3583"/>
                </a:solidFill>
                <a:latin typeface="Arial"/>
                <a:cs typeface="Arial"/>
              </a:rPr>
              <a:t>2025</a:t>
            </a:r>
            <a:endParaRPr lang="en-GB" noProof="0">
              <a:latin typeface="Arial"/>
              <a:cs typeface="Arial"/>
            </a:endParaRPr>
          </a:p>
        </p:txBody>
      </p:sp>
      <p:sp>
        <p:nvSpPr>
          <p:cNvPr id="22" name="object 10">
            <a:extLst>
              <a:ext uri="{FF2B5EF4-FFF2-40B4-BE49-F238E27FC236}">
                <a16:creationId xmlns:a16="http://schemas.microsoft.com/office/drawing/2014/main" id="{F3A0E4EC-D801-5979-0CB9-8320B13D9E38}"/>
              </a:ext>
            </a:extLst>
          </p:cNvPr>
          <p:cNvSpPr txBox="1"/>
          <p:nvPr/>
        </p:nvSpPr>
        <p:spPr>
          <a:xfrm>
            <a:off x="4687063" y="9781757"/>
            <a:ext cx="3375661" cy="291106"/>
          </a:xfrm>
          <a:prstGeom prst="rect">
            <a:avLst/>
          </a:prstGeom>
        </p:spPr>
        <p:txBody>
          <a:bodyPr vert="horz" wrap="square" lIns="0" tIns="13971" rIns="0" bIns="0" rtlCol="0">
            <a:spAutoFit/>
          </a:bodyPr>
          <a:lstStyle/>
          <a:p>
            <a:pPr marL="12700" lvl="2">
              <a:spcBef>
                <a:spcPts val="1425"/>
              </a:spcBef>
            </a:pPr>
            <a:r>
              <a:rPr lang="en-GB" noProof="0">
                <a:solidFill>
                  <a:srgbClr val="2C3583"/>
                </a:solidFill>
                <a:latin typeface="Arial"/>
                <a:cs typeface="Arial"/>
              </a:rPr>
              <a:t>Research</a:t>
            </a:r>
            <a:r>
              <a:rPr lang="en-GB" spc="-35" noProof="0">
                <a:solidFill>
                  <a:srgbClr val="2C3583"/>
                </a:solidFill>
                <a:latin typeface="Arial"/>
                <a:cs typeface="Arial"/>
              </a:rPr>
              <a:t> </a:t>
            </a:r>
            <a:r>
              <a:rPr lang="en-GB" spc="-11" noProof="0">
                <a:solidFill>
                  <a:srgbClr val="2C3583"/>
                </a:solidFill>
                <a:latin typeface="Arial"/>
                <a:cs typeface="Arial"/>
              </a:rPr>
              <a:t>centres</a:t>
            </a:r>
            <a:endParaRPr lang="en-GB" noProof="0">
              <a:latin typeface="Arial"/>
              <a:cs typeface="Arial"/>
            </a:endParaRPr>
          </a:p>
        </p:txBody>
      </p:sp>
      <p:sp>
        <p:nvSpPr>
          <p:cNvPr id="23" name="object 10">
            <a:extLst>
              <a:ext uri="{FF2B5EF4-FFF2-40B4-BE49-F238E27FC236}">
                <a16:creationId xmlns:a16="http://schemas.microsoft.com/office/drawing/2014/main" id="{AD415612-1B34-113D-A259-E9BDB83ABB7B}"/>
              </a:ext>
            </a:extLst>
          </p:cNvPr>
          <p:cNvSpPr txBox="1"/>
          <p:nvPr/>
        </p:nvSpPr>
        <p:spPr>
          <a:xfrm>
            <a:off x="8820317" y="9368446"/>
            <a:ext cx="2330937" cy="291106"/>
          </a:xfrm>
          <a:prstGeom prst="rect">
            <a:avLst/>
          </a:prstGeom>
        </p:spPr>
        <p:txBody>
          <a:bodyPr vert="horz" wrap="square" lIns="0" tIns="13971" rIns="0" bIns="0" rtlCol="0">
            <a:spAutoFit/>
          </a:bodyPr>
          <a:lstStyle/>
          <a:p>
            <a:pPr marL="20321">
              <a:spcBef>
                <a:spcPts val="111"/>
              </a:spcBef>
            </a:pPr>
            <a:r>
              <a:rPr lang="en-GB" noProof="0">
                <a:solidFill>
                  <a:srgbClr val="2C3583"/>
                </a:solidFill>
                <a:latin typeface="Arial"/>
                <a:cs typeface="Arial"/>
              </a:rPr>
              <a:t>Private</a:t>
            </a:r>
            <a:r>
              <a:rPr lang="en-GB" spc="-31" noProof="0">
                <a:solidFill>
                  <a:srgbClr val="2C3583"/>
                </a:solidFill>
                <a:latin typeface="Arial"/>
                <a:cs typeface="Arial"/>
              </a:rPr>
              <a:t> </a:t>
            </a:r>
            <a:r>
              <a:rPr lang="en-GB" spc="-11" noProof="0">
                <a:solidFill>
                  <a:srgbClr val="2C3583"/>
                </a:solidFill>
                <a:latin typeface="Arial"/>
                <a:cs typeface="Arial"/>
              </a:rPr>
              <a:t>companies</a:t>
            </a:r>
            <a:endParaRPr lang="en-GB" noProof="0">
              <a:latin typeface="Arial"/>
              <a:cs typeface="Arial"/>
            </a:endParaRPr>
          </a:p>
        </p:txBody>
      </p:sp>
      <p:sp>
        <p:nvSpPr>
          <p:cNvPr id="24" name="object 10">
            <a:extLst>
              <a:ext uri="{FF2B5EF4-FFF2-40B4-BE49-F238E27FC236}">
                <a16:creationId xmlns:a16="http://schemas.microsoft.com/office/drawing/2014/main" id="{41951DEC-DDAF-82EA-6298-E935ABDE09E3}"/>
              </a:ext>
            </a:extLst>
          </p:cNvPr>
          <p:cNvSpPr txBox="1"/>
          <p:nvPr/>
        </p:nvSpPr>
        <p:spPr>
          <a:xfrm>
            <a:off x="8823345" y="9754981"/>
            <a:ext cx="2330937" cy="291106"/>
          </a:xfrm>
          <a:prstGeom prst="rect">
            <a:avLst/>
          </a:prstGeom>
        </p:spPr>
        <p:txBody>
          <a:bodyPr vert="horz" wrap="square" lIns="0" tIns="13971" rIns="0" bIns="0" rtlCol="0">
            <a:spAutoFit/>
          </a:bodyPr>
          <a:lstStyle/>
          <a:p>
            <a:pPr marL="12700" lvl="2">
              <a:spcBef>
                <a:spcPts val="1425"/>
              </a:spcBef>
            </a:pPr>
            <a:r>
              <a:rPr lang="en-GB" spc="-11" noProof="0">
                <a:solidFill>
                  <a:srgbClr val="2C3583"/>
                </a:solidFill>
                <a:latin typeface="Arial"/>
                <a:cs typeface="Arial"/>
              </a:rPr>
              <a:t>Other</a:t>
            </a:r>
            <a:endParaRPr lang="en-GB" noProof="0">
              <a:latin typeface="Arial"/>
              <a:cs typeface="Arial"/>
            </a:endParaRPr>
          </a:p>
        </p:txBody>
      </p:sp>
      <p:sp>
        <p:nvSpPr>
          <p:cNvPr id="25" name="object 10">
            <a:extLst>
              <a:ext uri="{FF2B5EF4-FFF2-40B4-BE49-F238E27FC236}">
                <a16:creationId xmlns:a16="http://schemas.microsoft.com/office/drawing/2014/main" id="{A4B05235-C667-00E1-9ADE-053B8CE0BF96}"/>
              </a:ext>
            </a:extLst>
          </p:cNvPr>
          <p:cNvSpPr txBox="1"/>
          <p:nvPr/>
        </p:nvSpPr>
        <p:spPr>
          <a:xfrm>
            <a:off x="12378752" y="9374477"/>
            <a:ext cx="3750945" cy="291106"/>
          </a:xfrm>
          <a:prstGeom prst="rect">
            <a:avLst/>
          </a:prstGeom>
        </p:spPr>
        <p:txBody>
          <a:bodyPr vert="horz" wrap="square" lIns="0" tIns="13971" rIns="0" bIns="0" rtlCol="0">
            <a:spAutoFit/>
          </a:bodyPr>
          <a:lstStyle/>
          <a:p>
            <a:pPr marL="20321">
              <a:spcBef>
                <a:spcPts val="111"/>
              </a:spcBef>
            </a:pPr>
            <a:r>
              <a:rPr lang="en-GB" noProof="0">
                <a:solidFill>
                  <a:srgbClr val="2C3583"/>
                </a:solidFill>
                <a:latin typeface="Arial"/>
                <a:cs typeface="Arial"/>
              </a:rPr>
              <a:t>Small</a:t>
            </a:r>
            <a:r>
              <a:rPr lang="en-GB" spc="-5" noProof="0">
                <a:solidFill>
                  <a:srgbClr val="2C3583"/>
                </a:solidFill>
                <a:latin typeface="Arial"/>
                <a:cs typeface="Arial"/>
              </a:rPr>
              <a:t> </a:t>
            </a:r>
            <a:r>
              <a:rPr lang="en-GB" noProof="0">
                <a:solidFill>
                  <a:srgbClr val="2C3583"/>
                </a:solidFill>
                <a:latin typeface="Arial"/>
                <a:cs typeface="Arial"/>
              </a:rPr>
              <a:t>and</a:t>
            </a:r>
            <a:r>
              <a:rPr lang="en-GB" spc="-5" noProof="0">
                <a:solidFill>
                  <a:srgbClr val="2C3583"/>
                </a:solidFill>
                <a:latin typeface="Arial"/>
                <a:cs typeface="Arial"/>
              </a:rPr>
              <a:t> </a:t>
            </a:r>
            <a:r>
              <a:rPr lang="en-GB" spc="-11" noProof="0">
                <a:solidFill>
                  <a:srgbClr val="2C3583"/>
                </a:solidFill>
                <a:latin typeface="Arial"/>
                <a:cs typeface="Arial"/>
              </a:rPr>
              <a:t>medium-</a:t>
            </a:r>
            <a:r>
              <a:rPr lang="en-GB" noProof="0">
                <a:solidFill>
                  <a:srgbClr val="2C3583"/>
                </a:solidFill>
                <a:latin typeface="Arial"/>
                <a:cs typeface="Arial"/>
              </a:rPr>
              <a:t>sized</a:t>
            </a:r>
            <a:r>
              <a:rPr lang="en-GB" spc="-5" noProof="0">
                <a:solidFill>
                  <a:srgbClr val="2C3583"/>
                </a:solidFill>
                <a:latin typeface="Arial"/>
                <a:cs typeface="Arial"/>
              </a:rPr>
              <a:t> </a:t>
            </a:r>
            <a:r>
              <a:rPr lang="en-GB" spc="-11" noProof="0">
                <a:solidFill>
                  <a:srgbClr val="2C3583"/>
                </a:solidFill>
                <a:latin typeface="Arial"/>
                <a:cs typeface="Arial"/>
              </a:rPr>
              <a:t>enterprises</a:t>
            </a:r>
            <a:endParaRPr lang="en-GB" noProof="0">
              <a:latin typeface="Arial"/>
              <a:cs typeface="Arial"/>
            </a:endParaRPr>
          </a:p>
        </p:txBody>
      </p:sp>
      <p:sp>
        <p:nvSpPr>
          <p:cNvPr id="26" name="object 10">
            <a:extLst>
              <a:ext uri="{FF2B5EF4-FFF2-40B4-BE49-F238E27FC236}">
                <a16:creationId xmlns:a16="http://schemas.microsoft.com/office/drawing/2014/main" id="{C22FC08C-9898-1A70-05DD-CA3856E7DEE7}"/>
              </a:ext>
            </a:extLst>
          </p:cNvPr>
          <p:cNvSpPr txBox="1"/>
          <p:nvPr/>
        </p:nvSpPr>
        <p:spPr>
          <a:xfrm>
            <a:off x="12375243" y="9756098"/>
            <a:ext cx="3375661" cy="291106"/>
          </a:xfrm>
          <a:prstGeom prst="rect">
            <a:avLst/>
          </a:prstGeom>
        </p:spPr>
        <p:txBody>
          <a:bodyPr vert="horz" wrap="square" lIns="0" tIns="13971" rIns="0" bIns="0" rtlCol="0">
            <a:spAutoFit/>
          </a:bodyPr>
          <a:lstStyle/>
          <a:p>
            <a:pPr marL="12700" lvl="2">
              <a:spcBef>
                <a:spcPts val="1425"/>
              </a:spcBef>
            </a:pPr>
            <a:r>
              <a:rPr lang="en-GB" noProof="0">
                <a:solidFill>
                  <a:srgbClr val="2C3583"/>
                </a:solidFill>
                <a:latin typeface="Arial"/>
                <a:cs typeface="Arial"/>
              </a:rPr>
              <a:t>Universities</a:t>
            </a:r>
            <a:r>
              <a:rPr lang="en-GB" spc="-15" noProof="0">
                <a:solidFill>
                  <a:srgbClr val="2C3583"/>
                </a:solidFill>
                <a:latin typeface="Arial"/>
                <a:cs typeface="Arial"/>
              </a:rPr>
              <a:t> </a:t>
            </a:r>
            <a:r>
              <a:rPr lang="en-GB" noProof="0">
                <a:solidFill>
                  <a:srgbClr val="2C3583"/>
                </a:solidFill>
                <a:latin typeface="Arial"/>
                <a:cs typeface="Arial"/>
              </a:rPr>
              <a:t>&amp;</a:t>
            </a:r>
            <a:r>
              <a:rPr lang="en-GB" spc="-11" noProof="0">
                <a:solidFill>
                  <a:srgbClr val="2C3583"/>
                </a:solidFill>
                <a:latin typeface="Arial"/>
                <a:cs typeface="Arial"/>
              </a:rPr>
              <a:t> </a:t>
            </a:r>
            <a:r>
              <a:rPr lang="en-GB" noProof="0">
                <a:solidFill>
                  <a:srgbClr val="2C3583"/>
                </a:solidFill>
                <a:latin typeface="Arial"/>
                <a:cs typeface="Arial"/>
              </a:rPr>
              <a:t>research</a:t>
            </a:r>
            <a:r>
              <a:rPr lang="en-GB" spc="-11" noProof="0">
                <a:solidFill>
                  <a:srgbClr val="2C3583"/>
                </a:solidFill>
                <a:latin typeface="Arial"/>
                <a:cs typeface="Arial"/>
              </a:rPr>
              <a:t> centres</a:t>
            </a:r>
            <a:endParaRPr lang="en-GB" noProof="0">
              <a:latin typeface="Arial"/>
              <a:cs typeface="Arial"/>
            </a:endParaRPr>
          </a:p>
        </p:txBody>
      </p:sp>
      <p:graphicFrame>
        <p:nvGraphicFramePr>
          <p:cNvPr id="27" name="Gráfico 26">
            <a:extLst>
              <a:ext uri="{FF2B5EF4-FFF2-40B4-BE49-F238E27FC236}">
                <a16:creationId xmlns:a16="http://schemas.microsoft.com/office/drawing/2014/main" id="{035ADA95-C375-13F5-284C-4F8DF94C8789}"/>
              </a:ext>
            </a:extLst>
          </p:cNvPr>
          <p:cNvGraphicFramePr/>
          <p:nvPr>
            <p:extLst>
              <p:ext uri="{D42A27DB-BD31-4B8C-83A1-F6EECF244321}">
                <p14:modId xmlns:p14="http://schemas.microsoft.com/office/powerpoint/2010/main" val="3155333917"/>
              </p:ext>
            </p:extLst>
          </p:nvPr>
        </p:nvGraphicFramePr>
        <p:xfrm>
          <a:off x="11027266" y="4140911"/>
          <a:ext cx="7939690" cy="52931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Gráfico 27">
            <a:extLst>
              <a:ext uri="{FF2B5EF4-FFF2-40B4-BE49-F238E27FC236}">
                <a16:creationId xmlns:a16="http://schemas.microsoft.com/office/drawing/2014/main" id="{0075C5AA-6632-A95C-1225-F007D657238E}"/>
              </a:ext>
            </a:extLst>
          </p:cNvPr>
          <p:cNvGraphicFramePr/>
          <p:nvPr>
            <p:extLst>
              <p:ext uri="{D42A27DB-BD31-4B8C-83A1-F6EECF244321}">
                <p14:modId xmlns:p14="http://schemas.microsoft.com/office/powerpoint/2010/main" val="666851791"/>
              </p:ext>
            </p:extLst>
          </p:nvPr>
        </p:nvGraphicFramePr>
        <p:xfrm>
          <a:off x="2944471" y="4052237"/>
          <a:ext cx="7939690" cy="52931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9" name="Gráfico 28">
            <a:extLst>
              <a:ext uri="{FF2B5EF4-FFF2-40B4-BE49-F238E27FC236}">
                <a16:creationId xmlns:a16="http://schemas.microsoft.com/office/drawing/2014/main" id="{1B5DD497-8F40-049E-8502-59DED491EEC1}"/>
              </a:ext>
            </a:extLst>
          </p:cNvPr>
          <p:cNvGraphicFramePr/>
          <p:nvPr>
            <p:extLst>
              <p:ext uri="{D42A27DB-BD31-4B8C-83A1-F6EECF244321}">
                <p14:modId xmlns:p14="http://schemas.microsoft.com/office/powerpoint/2010/main" val="1240785823"/>
              </p:ext>
            </p:extLst>
          </p:nvPr>
        </p:nvGraphicFramePr>
        <p:xfrm>
          <a:off x="4219963" y="4118561"/>
          <a:ext cx="7939690" cy="529312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Gráfico 29">
            <a:extLst>
              <a:ext uri="{FF2B5EF4-FFF2-40B4-BE49-F238E27FC236}">
                <a16:creationId xmlns:a16="http://schemas.microsoft.com/office/drawing/2014/main" id="{054765A3-A284-47BB-296D-2D6E62FA4B31}"/>
              </a:ext>
            </a:extLst>
          </p:cNvPr>
          <p:cNvGraphicFramePr/>
          <p:nvPr>
            <p:extLst>
              <p:ext uri="{D42A27DB-BD31-4B8C-83A1-F6EECF244321}">
                <p14:modId xmlns:p14="http://schemas.microsoft.com/office/powerpoint/2010/main" val="4052840846"/>
              </p:ext>
            </p:extLst>
          </p:nvPr>
        </p:nvGraphicFramePr>
        <p:xfrm>
          <a:off x="9710058" y="4083055"/>
          <a:ext cx="7939690" cy="5293127"/>
        </p:xfrm>
        <a:graphic>
          <a:graphicData uri="http://schemas.openxmlformats.org/drawingml/2006/chart">
            <c:chart xmlns:c="http://schemas.openxmlformats.org/drawingml/2006/chart" xmlns:r="http://schemas.openxmlformats.org/officeDocument/2006/relationships" r:id="rId6"/>
          </a:graphicData>
        </a:graphic>
      </p:graphicFrame>
      <p:sp>
        <p:nvSpPr>
          <p:cNvPr id="31" name="object 13">
            <a:extLst>
              <a:ext uri="{FF2B5EF4-FFF2-40B4-BE49-F238E27FC236}">
                <a16:creationId xmlns:a16="http://schemas.microsoft.com/office/drawing/2014/main" id="{A7D87AAE-D229-BE85-1A66-FCE05F70F288}"/>
              </a:ext>
            </a:extLst>
          </p:cNvPr>
          <p:cNvSpPr txBox="1"/>
          <p:nvPr/>
        </p:nvSpPr>
        <p:spPr>
          <a:xfrm>
            <a:off x="3957709" y="5663121"/>
            <a:ext cx="591184" cy="323808"/>
          </a:xfrm>
          <a:prstGeom prst="rect">
            <a:avLst/>
          </a:prstGeom>
        </p:spPr>
        <p:txBody>
          <a:bodyPr vert="horz" wrap="square" lIns="0" tIns="15876" rIns="0" bIns="0" rtlCol="0">
            <a:spAutoFit/>
          </a:bodyPr>
          <a:lstStyle/>
          <a:p>
            <a:pPr marL="12700">
              <a:spcBef>
                <a:spcPts val="125"/>
              </a:spcBef>
            </a:pPr>
            <a:r>
              <a:rPr lang="en-GB" sz="2000" b="1" spc="-25">
                <a:solidFill>
                  <a:srgbClr val="EE5940"/>
                </a:solidFill>
                <a:latin typeface="Arial"/>
                <a:cs typeface="Arial"/>
              </a:rPr>
              <a:t>38%</a:t>
            </a:r>
            <a:endParaRPr lang="en-GB" sz="2000" b="1">
              <a:solidFill>
                <a:srgbClr val="EE5940"/>
              </a:solidFill>
              <a:latin typeface="Arial"/>
              <a:cs typeface="Arial"/>
            </a:endParaRPr>
          </a:p>
        </p:txBody>
      </p:sp>
      <p:sp>
        <p:nvSpPr>
          <p:cNvPr id="32" name="object 14">
            <a:extLst>
              <a:ext uri="{FF2B5EF4-FFF2-40B4-BE49-F238E27FC236}">
                <a16:creationId xmlns:a16="http://schemas.microsoft.com/office/drawing/2014/main" id="{9452C1A6-45A2-A558-360C-D8D3EDC62F91}"/>
              </a:ext>
            </a:extLst>
          </p:cNvPr>
          <p:cNvSpPr txBox="1"/>
          <p:nvPr/>
        </p:nvSpPr>
        <p:spPr>
          <a:xfrm>
            <a:off x="9107316" y="7837268"/>
            <a:ext cx="591184" cy="323808"/>
          </a:xfrm>
          <a:prstGeom prst="rect">
            <a:avLst/>
          </a:prstGeom>
        </p:spPr>
        <p:txBody>
          <a:bodyPr vert="horz" wrap="square" lIns="0" tIns="15876" rIns="0" bIns="0" rtlCol="0">
            <a:spAutoFit/>
          </a:bodyPr>
          <a:lstStyle/>
          <a:p>
            <a:pPr marL="12700">
              <a:spcBef>
                <a:spcPts val="125"/>
              </a:spcBef>
            </a:pPr>
            <a:r>
              <a:rPr lang="en-GB" sz="2000" spc="-25">
                <a:solidFill>
                  <a:srgbClr val="F8B99F"/>
                </a:solidFill>
                <a:latin typeface="Arial"/>
                <a:cs typeface="Arial"/>
              </a:rPr>
              <a:t>24%</a:t>
            </a:r>
            <a:endParaRPr lang="en-GB" sz="2000">
              <a:latin typeface="Arial"/>
              <a:cs typeface="Arial"/>
            </a:endParaRPr>
          </a:p>
        </p:txBody>
      </p:sp>
      <p:sp>
        <p:nvSpPr>
          <p:cNvPr id="33" name="object 15">
            <a:extLst>
              <a:ext uri="{FF2B5EF4-FFF2-40B4-BE49-F238E27FC236}">
                <a16:creationId xmlns:a16="http://schemas.microsoft.com/office/drawing/2014/main" id="{17C9CC51-7E79-285F-5D4C-900037B29A5C}"/>
              </a:ext>
            </a:extLst>
          </p:cNvPr>
          <p:cNvSpPr txBox="1"/>
          <p:nvPr/>
        </p:nvSpPr>
        <p:spPr>
          <a:xfrm>
            <a:off x="15963803" y="7814966"/>
            <a:ext cx="591184" cy="323808"/>
          </a:xfrm>
          <a:prstGeom prst="rect">
            <a:avLst/>
          </a:prstGeom>
        </p:spPr>
        <p:txBody>
          <a:bodyPr vert="horz" wrap="square" lIns="0" tIns="15876" rIns="0" bIns="0" rtlCol="0">
            <a:spAutoFit/>
          </a:bodyPr>
          <a:lstStyle/>
          <a:p>
            <a:pPr marL="12700">
              <a:spcBef>
                <a:spcPts val="125"/>
              </a:spcBef>
            </a:pPr>
            <a:r>
              <a:rPr lang="en-GB" sz="2000" spc="-25">
                <a:solidFill>
                  <a:srgbClr val="F8B99F"/>
                </a:solidFill>
                <a:latin typeface="Arial"/>
                <a:cs typeface="Arial"/>
              </a:rPr>
              <a:t>36%</a:t>
            </a:r>
            <a:endParaRPr lang="en-GB" sz="2000">
              <a:latin typeface="Arial"/>
              <a:cs typeface="Arial"/>
            </a:endParaRPr>
          </a:p>
        </p:txBody>
      </p:sp>
      <p:sp>
        <p:nvSpPr>
          <p:cNvPr id="34" name="object 16">
            <a:extLst>
              <a:ext uri="{FF2B5EF4-FFF2-40B4-BE49-F238E27FC236}">
                <a16:creationId xmlns:a16="http://schemas.microsoft.com/office/drawing/2014/main" id="{08A6902D-6079-39B5-6DDC-009330FF54A2}"/>
              </a:ext>
            </a:extLst>
          </p:cNvPr>
          <p:cNvSpPr txBox="1"/>
          <p:nvPr/>
        </p:nvSpPr>
        <p:spPr>
          <a:xfrm>
            <a:off x="10760178" y="5424487"/>
            <a:ext cx="591184" cy="323808"/>
          </a:xfrm>
          <a:prstGeom prst="rect">
            <a:avLst/>
          </a:prstGeom>
        </p:spPr>
        <p:txBody>
          <a:bodyPr vert="horz" wrap="square" lIns="0" tIns="15876" rIns="0" bIns="0" rtlCol="0">
            <a:spAutoFit/>
          </a:bodyPr>
          <a:lstStyle/>
          <a:p>
            <a:pPr marL="12700">
              <a:spcBef>
                <a:spcPts val="125"/>
              </a:spcBef>
            </a:pPr>
            <a:r>
              <a:rPr lang="en-GB" sz="2000" b="1" spc="-25">
                <a:solidFill>
                  <a:srgbClr val="EE5940"/>
                </a:solidFill>
                <a:latin typeface="Arial"/>
                <a:cs typeface="Arial"/>
              </a:rPr>
              <a:t>35%</a:t>
            </a:r>
            <a:endParaRPr lang="en-GB" sz="2000" b="1">
              <a:solidFill>
                <a:srgbClr val="EE5940"/>
              </a:solidFill>
              <a:latin typeface="Arial"/>
              <a:cs typeface="Arial"/>
            </a:endParaRPr>
          </a:p>
        </p:txBody>
      </p:sp>
    </p:spTree>
    <p:extLst>
      <p:ext uri="{BB962C8B-B14F-4D97-AF65-F5344CB8AC3E}">
        <p14:creationId xmlns:p14="http://schemas.microsoft.com/office/powerpoint/2010/main" val="2791416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a:extLst>
              <a:ext uri="{FF2B5EF4-FFF2-40B4-BE49-F238E27FC236}">
                <a16:creationId xmlns:a16="http://schemas.microsoft.com/office/drawing/2014/main" id="{37961095-69AA-5A35-9C94-32900EB1A063}"/>
              </a:ext>
            </a:extLst>
          </p:cNvPr>
          <p:cNvSpPr>
            <a:spLocks noGrp="1"/>
          </p:cNvSpPr>
          <p:nvPr>
            <p:ph type="sldNum" sz="quarter" idx="7"/>
          </p:nvPr>
        </p:nvSpPr>
        <p:spPr/>
        <p:txBody>
          <a:bodyPr/>
          <a:lstStyle/>
          <a:p>
            <a:pPr marL="38102">
              <a:lnSpc>
                <a:spcPts val="2985"/>
              </a:lnSpc>
            </a:pPr>
            <a:fld id="{81D60167-4931-47E6-BA6A-407CBD079E47}" type="slidenum">
              <a:rPr lang="pt-PT" spc="-25" smtClean="0"/>
              <a:pPr marL="38102">
                <a:lnSpc>
                  <a:spcPts val="2985"/>
                </a:lnSpc>
              </a:pPr>
              <a:t>8</a:t>
            </a:fld>
            <a:endParaRPr lang="pt-PT" spc="-25"/>
          </a:p>
        </p:txBody>
      </p:sp>
      <p:sp>
        <p:nvSpPr>
          <p:cNvPr id="3" name="Título 2">
            <a:extLst>
              <a:ext uri="{FF2B5EF4-FFF2-40B4-BE49-F238E27FC236}">
                <a16:creationId xmlns:a16="http://schemas.microsoft.com/office/drawing/2014/main" id="{5318571E-E539-265C-CCB5-052FAA1D9EEF}"/>
              </a:ext>
            </a:extLst>
          </p:cNvPr>
          <p:cNvSpPr>
            <a:spLocks noGrp="1"/>
          </p:cNvSpPr>
          <p:nvPr>
            <p:ph type="title"/>
          </p:nvPr>
        </p:nvSpPr>
        <p:spPr>
          <a:xfrm>
            <a:off x="1212849" y="1235074"/>
            <a:ext cx="15781610" cy="794447"/>
          </a:xfrm>
        </p:spPr>
        <p:txBody>
          <a:bodyPr/>
          <a:lstStyle/>
          <a:p>
            <a:r>
              <a:rPr lang="en-US" sz="5400">
                <a:latin typeface="Arial" pitchFamily="34" charset="0"/>
                <a:ea typeface="Arial" pitchFamily="34" charset="-122"/>
                <a:cs typeface="Arial" pitchFamily="34" charset="-120"/>
              </a:rPr>
              <a:t>Empowering small businesses across Europe</a:t>
            </a:r>
            <a:endParaRPr lang="pt-PT"/>
          </a:p>
        </p:txBody>
      </p:sp>
      <p:sp>
        <p:nvSpPr>
          <p:cNvPr id="4" name="Marcador de Posição do Texto 3">
            <a:extLst>
              <a:ext uri="{FF2B5EF4-FFF2-40B4-BE49-F238E27FC236}">
                <a16:creationId xmlns:a16="http://schemas.microsoft.com/office/drawing/2014/main" id="{F566CA88-6AB0-FB7A-1D46-F393551A258E}"/>
              </a:ext>
            </a:extLst>
          </p:cNvPr>
          <p:cNvSpPr>
            <a:spLocks noGrp="1"/>
          </p:cNvSpPr>
          <p:nvPr>
            <p:ph type="body" sz="quarter" idx="34"/>
          </p:nvPr>
        </p:nvSpPr>
        <p:spPr>
          <a:xfrm>
            <a:off x="1443086" y="2721658"/>
            <a:ext cx="3512541" cy="516277"/>
          </a:xfrm>
        </p:spPr>
        <p:txBody>
          <a:bodyPr/>
          <a:lstStyle/>
          <a:p>
            <a:r>
              <a:rPr lang="en-US" sz="2400">
                <a:ea typeface="Arial" pitchFamily="34" charset="-122"/>
                <a:cs typeface="Arial" pitchFamily="34" charset="-120"/>
              </a:rPr>
              <a:t>Project examples</a:t>
            </a:r>
            <a:endParaRPr lang="en-US" sz="2400"/>
          </a:p>
        </p:txBody>
      </p:sp>
      <p:pic>
        <p:nvPicPr>
          <p:cNvPr id="12" name="Marcador de Posição da Imagem 25">
            <a:extLst>
              <a:ext uri="{FF2B5EF4-FFF2-40B4-BE49-F238E27FC236}">
                <a16:creationId xmlns:a16="http://schemas.microsoft.com/office/drawing/2014/main" id="{376AB73F-27B9-99C1-27A4-EC8D72FD96F7}"/>
              </a:ext>
            </a:extLst>
          </p:cNvPr>
          <p:cNvPicPr>
            <a:picLocks noChangeAspect="1"/>
          </p:cNvPicPr>
          <p:nvPr/>
        </p:nvPicPr>
        <p:blipFill>
          <a:blip r:embed="rId3">
            <a:extLst>
              <a:ext uri="{28A0092B-C50C-407E-A947-70E740481C1C}">
                <a14:useLocalDpi xmlns:a14="http://schemas.microsoft.com/office/drawing/2010/main" val="0"/>
              </a:ext>
            </a:extLst>
          </a:blip>
          <a:srcRect l="25538" r="25538"/>
          <a:stretch>
            <a:fillRect/>
          </a:stretch>
        </p:blipFill>
        <p:spPr>
          <a:xfrm>
            <a:off x="1195388" y="4880504"/>
            <a:ext cx="4491734" cy="4534611"/>
          </a:xfrm>
          <a:prstGeom prst="flowChartDelay">
            <a:avLst/>
          </a:prstGeom>
        </p:spPr>
      </p:pic>
      <p:pic>
        <p:nvPicPr>
          <p:cNvPr id="13" name="Marcador de Posição da Imagem 27">
            <a:extLst>
              <a:ext uri="{FF2B5EF4-FFF2-40B4-BE49-F238E27FC236}">
                <a16:creationId xmlns:a16="http://schemas.microsoft.com/office/drawing/2014/main" id="{EA3FC58A-0E27-5294-7CF4-A9B866FB610F}"/>
              </a:ext>
            </a:extLst>
          </p:cNvPr>
          <p:cNvPicPr>
            <a:picLocks noChangeAspect="1"/>
          </p:cNvPicPr>
          <p:nvPr/>
        </p:nvPicPr>
        <p:blipFill>
          <a:blip r:embed="rId4">
            <a:extLst>
              <a:ext uri="{28A0092B-C50C-407E-A947-70E740481C1C}">
                <a14:useLocalDpi xmlns:a14="http://schemas.microsoft.com/office/drawing/2010/main" val="0"/>
              </a:ext>
            </a:extLst>
          </a:blip>
          <a:srcRect t="16351" b="16351"/>
          <a:stretch>
            <a:fillRect/>
          </a:stretch>
        </p:blipFill>
        <p:spPr>
          <a:xfrm rot="10800000" flipV="1">
            <a:off x="14487642" y="4846283"/>
            <a:ext cx="4491734" cy="4534611"/>
          </a:xfrm>
          <a:prstGeom prst="flowChartDelay">
            <a:avLst/>
          </a:prstGeom>
        </p:spPr>
      </p:pic>
      <p:pic>
        <p:nvPicPr>
          <p:cNvPr id="15" name="Marcador de Posição da Imagem 23">
            <a:extLst>
              <a:ext uri="{FF2B5EF4-FFF2-40B4-BE49-F238E27FC236}">
                <a16:creationId xmlns:a16="http://schemas.microsoft.com/office/drawing/2014/main" id="{DC2AD26B-C573-178A-CF1A-4E1529DC7712}"/>
              </a:ext>
            </a:extLst>
          </p:cNvPr>
          <p:cNvPicPr>
            <a:picLocks noChangeAspect="1"/>
          </p:cNvPicPr>
          <p:nvPr/>
        </p:nvPicPr>
        <p:blipFill>
          <a:blip r:embed="rId5">
            <a:extLst>
              <a:ext uri="{28A0092B-C50C-407E-A947-70E740481C1C}">
                <a14:useLocalDpi xmlns:a14="http://schemas.microsoft.com/office/drawing/2010/main" val="0"/>
              </a:ext>
            </a:extLst>
          </a:blip>
          <a:srcRect t="8759" b="8759"/>
          <a:stretch>
            <a:fillRect/>
          </a:stretch>
        </p:blipFill>
        <p:spPr>
          <a:xfrm>
            <a:off x="6210868" y="5084036"/>
            <a:ext cx="3192606" cy="1402784"/>
          </a:xfrm>
          <a:prstGeom prst="rect">
            <a:avLst/>
          </a:prstGeom>
        </p:spPr>
      </p:pic>
      <p:pic>
        <p:nvPicPr>
          <p:cNvPr id="16" name="Picture 53">
            <a:extLst>
              <a:ext uri="{FF2B5EF4-FFF2-40B4-BE49-F238E27FC236}">
                <a16:creationId xmlns:a16="http://schemas.microsoft.com/office/drawing/2014/main" id="{F0AA9B81-6BDF-C376-32BF-0B43E2CF9B12}"/>
              </a:ext>
            </a:extLst>
          </p:cNvPr>
          <p:cNvPicPr>
            <a:picLocks noChangeAspect="1"/>
          </p:cNvPicPr>
          <p:nvPr/>
        </p:nvPicPr>
        <p:blipFill>
          <a:blip r:embed="rId6">
            <a:extLst>
              <a:ext uri="{28A0092B-C50C-407E-A947-70E740481C1C}">
                <a14:useLocalDpi xmlns:a14="http://schemas.microsoft.com/office/drawing/2010/main" val="0"/>
              </a:ext>
            </a:extLst>
          </a:blip>
          <a:srcRect l="16116" t="24007" r="21245" b="11267"/>
          <a:stretch>
            <a:fillRect/>
          </a:stretch>
        </p:blipFill>
        <p:spPr>
          <a:xfrm>
            <a:off x="6902597" y="7814911"/>
            <a:ext cx="1914079" cy="1318328"/>
          </a:xfrm>
          <a:prstGeom prst="rect">
            <a:avLst/>
          </a:prstGeom>
        </p:spPr>
      </p:pic>
      <p:pic>
        <p:nvPicPr>
          <p:cNvPr id="17" name="Marcador de Posição da Imagem 27">
            <a:extLst>
              <a:ext uri="{FF2B5EF4-FFF2-40B4-BE49-F238E27FC236}">
                <a16:creationId xmlns:a16="http://schemas.microsoft.com/office/drawing/2014/main" id="{988F22BC-7E40-9AF7-69DA-801242C5FE36}"/>
              </a:ext>
            </a:extLst>
          </p:cNvPr>
          <p:cNvPicPr>
            <a:picLocks noChangeAspect="1"/>
          </p:cNvPicPr>
          <p:nvPr/>
        </p:nvPicPr>
        <p:blipFill>
          <a:blip r:embed="rId7" cstate="print">
            <a:extLst>
              <a:ext uri="{28A0092B-C50C-407E-A947-70E740481C1C}">
                <a14:useLocalDpi xmlns:a14="http://schemas.microsoft.com/office/drawing/2010/main" val="0"/>
              </a:ext>
            </a:extLst>
          </a:blip>
          <a:srcRect t="-1772" b="-1766"/>
          <a:stretch>
            <a:fillRect/>
          </a:stretch>
        </p:blipFill>
        <p:spPr>
          <a:xfrm>
            <a:off x="11495066" y="5193426"/>
            <a:ext cx="1837152" cy="1368729"/>
          </a:xfrm>
          <a:prstGeom prst="rect">
            <a:avLst/>
          </a:prstGeom>
        </p:spPr>
      </p:pic>
      <p:pic>
        <p:nvPicPr>
          <p:cNvPr id="18" name="Picture 51">
            <a:extLst>
              <a:ext uri="{FF2B5EF4-FFF2-40B4-BE49-F238E27FC236}">
                <a16:creationId xmlns:a16="http://schemas.microsoft.com/office/drawing/2014/main" id="{C46A2D80-C06B-6018-1342-804F9BB87C1D}"/>
              </a:ext>
            </a:extLst>
          </p:cNvPr>
          <p:cNvPicPr>
            <a:picLocks noChangeAspect="1"/>
          </p:cNvPicPr>
          <p:nvPr/>
        </p:nvPicPr>
        <p:blipFill>
          <a:blip r:embed="rId8" cstate="print">
            <a:extLst>
              <a:ext uri="{28A0092B-C50C-407E-A947-70E740481C1C}">
                <a14:useLocalDpi xmlns:a14="http://schemas.microsoft.com/office/drawing/2010/main" val="0"/>
              </a:ext>
            </a:extLst>
          </a:blip>
          <a:srcRect l="11203" r="12705"/>
          <a:stretch>
            <a:fillRect/>
          </a:stretch>
        </p:blipFill>
        <p:spPr>
          <a:xfrm>
            <a:off x="11235857" y="7336890"/>
            <a:ext cx="2596434" cy="2274370"/>
          </a:xfrm>
          <a:prstGeom prst="rect">
            <a:avLst/>
          </a:prstGeom>
        </p:spPr>
      </p:pic>
    </p:spTree>
    <p:extLst>
      <p:ext uri="{BB962C8B-B14F-4D97-AF65-F5344CB8AC3E}">
        <p14:creationId xmlns:p14="http://schemas.microsoft.com/office/powerpoint/2010/main" val="3307297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a:extLst>
              <a:ext uri="{FF2B5EF4-FFF2-40B4-BE49-F238E27FC236}">
                <a16:creationId xmlns:a16="http://schemas.microsoft.com/office/drawing/2014/main" id="{3C35AFDD-C578-BF6D-E464-6FDF1A3C0842}"/>
              </a:ext>
            </a:extLst>
          </p:cNvPr>
          <p:cNvSpPr>
            <a:spLocks noGrp="1"/>
          </p:cNvSpPr>
          <p:nvPr>
            <p:ph type="sldNum" sz="quarter" idx="7"/>
          </p:nvPr>
        </p:nvSpPr>
        <p:spPr/>
        <p:txBody>
          <a:bodyPr/>
          <a:lstStyle/>
          <a:p>
            <a:pPr marL="38102">
              <a:lnSpc>
                <a:spcPts val="2985"/>
              </a:lnSpc>
            </a:pPr>
            <a:fld id="{81D60167-4931-47E6-BA6A-407CBD079E47}" type="slidenum">
              <a:rPr lang="en-GB" spc="-25" noProof="0" smtClean="0"/>
              <a:pPr marL="38102">
                <a:lnSpc>
                  <a:spcPts val="2985"/>
                </a:lnSpc>
              </a:pPr>
              <a:t>9</a:t>
            </a:fld>
            <a:endParaRPr lang="en-GB" spc="-25" noProof="0"/>
          </a:p>
        </p:txBody>
      </p:sp>
      <p:sp>
        <p:nvSpPr>
          <p:cNvPr id="3" name="Título 2">
            <a:extLst>
              <a:ext uri="{FF2B5EF4-FFF2-40B4-BE49-F238E27FC236}">
                <a16:creationId xmlns:a16="http://schemas.microsoft.com/office/drawing/2014/main" id="{68A8CFFB-5828-8F01-294E-2133EEF8DB78}"/>
              </a:ext>
            </a:extLst>
          </p:cNvPr>
          <p:cNvSpPr>
            <a:spLocks noGrp="1"/>
          </p:cNvSpPr>
          <p:nvPr>
            <p:ph type="title"/>
          </p:nvPr>
        </p:nvSpPr>
        <p:spPr/>
        <p:txBody>
          <a:bodyPr/>
          <a:lstStyle/>
          <a:p>
            <a:r>
              <a:rPr lang="en-GB" noProof="0"/>
              <a:t>Boosting EU's strategic autonomy</a:t>
            </a:r>
            <a:br>
              <a:rPr lang="en-GB" noProof="0"/>
            </a:br>
            <a:endParaRPr lang="en-GB" noProof="0"/>
          </a:p>
        </p:txBody>
      </p:sp>
      <p:pic>
        <p:nvPicPr>
          <p:cNvPr id="14" name="Marcador de Posição da Imagem 24">
            <a:extLst>
              <a:ext uri="{FF2B5EF4-FFF2-40B4-BE49-F238E27FC236}">
                <a16:creationId xmlns:a16="http://schemas.microsoft.com/office/drawing/2014/main" id="{EB3DDA14-BA95-04CA-5C5E-0F9EDAC6249D}"/>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7029" r="17029"/>
          <a:stretch>
            <a:fillRect/>
          </a:stretch>
        </p:blipFill>
        <p:spPr>
          <a:xfrm>
            <a:off x="245688" y="4140200"/>
            <a:ext cx="5695077" cy="5749441"/>
          </a:xfrm>
          <a:prstGeom prst="flowChartDelay">
            <a:avLst/>
          </a:prstGeom>
        </p:spPr>
      </p:pic>
      <p:pic>
        <p:nvPicPr>
          <p:cNvPr id="15" name="Marcador de Posição da Imagem 15">
            <a:extLst>
              <a:ext uri="{FF2B5EF4-FFF2-40B4-BE49-F238E27FC236}">
                <a16:creationId xmlns:a16="http://schemas.microsoft.com/office/drawing/2014/main" id="{078F113D-59A9-F37C-84CA-568082464A9E}"/>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7018035" y="4499969"/>
            <a:ext cx="2080230" cy="2079194"/>
          </a:xfrm>
          <a:prstGeom prst="rect">
            <a:avLst/>
          </a:prstGeom>
        </p:spPr>
      </p:pic>
      <p:sp>
        <p:nvSpPr>
          <p:cNvPr id="16" name="Marcador de Posição do Texto 7">
            <a:extLst>
              <a:ext uri="{FF2B5EF4-FFF2-40B4-BE49-F238E27FC236}">
                <a16:creationId xmlns:a16="http://schemas.microsoft.com/office/drawing/2014/main" id="{C4C32AA0-3DDD-6A16-3750-7B98ECFB9586}"/>
              </a:ext>
            </a:extLst>
          </p:cNvPr>
          <p:cNvSpPr>
            <a:spLocks noGrp="1"/>
          </p:cNvSpPr>
          <p:nvPr>
            <p:ph type="body" sz="quarter" idx="20"/>
          </p:nvPr>
        </p:nvSpPr>
        <p:spPr>
          <a:xfrm>
            <a:off x="6498770" y="9568541"/>
            <a:ext cx="3158731" cy="1240973"/>
          </a:xfrm>
        </p:spPr>
        <p:txBody>
          <a:bodyPr/>
          <a:lstStyle/>
          <a:p>
            <a:r>
              <a:rPr lang="en-GB" sz="2400" noProof="0"/>
              <a:t>Self-healing concrete derived from sewage and waste</a:t>
            </a:r>
          </a:p>
          <a:p>
            <a:endParaRPr lang="en-GB" noProof="0"/>
          </a:p>
        </p:txBody>
      </p:sp>
      <p:sp>
        <p:nvSpPr>
          <p:cNvPr id="18" name="Marcador de Posição do Texto 10">
            <a:extLst>
              <a:ext uri="{FF2B5EF4-FFF2-40B4-BE49-F238E27FC236}">
                <a16:creationId xmlns:a16="http://schemas.microsoft.com/office/drawing/2014/main" id="{A027513E-051E-F96C-ED92-45134371F5EC}"/>
              </a:ext>
            </a:extLst>
          </p:cNvPr>
          <p:cNvSpPr>
            <a:spLocks noGrp="1"/>
          </p:cNvSpPr>
          <p:nvPr>
            <p:ph type="body" sz="quarter" idx="35"/>
          </p:nvPr>
        </p:nvSpPr>
        <p:spPr>
          <a:xfrm>
            <a:off x="10564586" y="6815303"/>
            <a:ext cx="3603596" cy="1985798"/>
          </a:xfrm>
        </p:spPr>
        <p:txBody>
          <a:bodyPr/>
          <a:lstStyle/>
          <a:p>
            <a:r>
              <a:rPr lang="en-GB" sz="2400" dirty="0"/>
              <a:t>Road asphalt incorporating lignin from European hardwood residues, replacing part of fossil-based bitumen</a:t>
            </a:r>
          </a:p>
        </p:txBody>
      </p:sp>
      <p:sp>
        <p:nvSpPr>
          <p:cNvPr id="19" name="Marcador de Posição do Texto 11">
            <a:extLst>
              <a:ext uri="{FF2B5EF4-FFF2-40B4-BE49-F238E27FC236}">
                <a16:creationId xmlns:a16="http://schemas.microsoft.com/office/drawing/2014/main" id="{53F627BB-AD8B-3F2B-97C1-925C9036CC68}"/>
              </a:ext>
            </a:extLst>
          </p:cNvPr>
          <p:cNvSpPr>
            <a:spLocks noGrp="1"/>
          </p:cNvSpPr>
          <p:nvPr>
            <p:ph type="body" sz="quarter" idx="36"/>
          </p:nvPr>
        </p:nvSpPr>
        <p:spPr>
          <a:xfrm>
            <a:off x="2307770" y="2571842"/>
            <a:ext cx="6790496" cy="1061358"/>
          </a:xfrm>
        </p:spPr>
        <p:txBody>
          <a:bodyPr/>
          <a:lstStyle/>
          <a:p>
            <a:r>
              <a:rPr lang="en-GB" sz="2400" kern="100" noProof="0">
                <a:ea typeface="Aptos" panose="020B0004020202020204" pitchFamily="34" charset="0"/>
              </a:rPr>
              <a:t>CBE JU helps building European supply chains for materials and chemicals to reduce strategic vulnerabilities. </a:t>
            </a:r>
          </a:p>
          <a:p>
            <a:endParaRPr lang="en-GB" noProof="0"/>
          </a:p>
        </p:txBody>
      </p:sp>
      <p:pic>
        <p:nvPicPr>
          <p:cNvPr id="20" name="Picture 25">
            <a:extLst>
              <a:ext uri="{FF2B5EF4-FFF2-40B4-BE49-F238E27FC236}">
                <a16:creationId xmlns:a16="http://schemas.microsoft.com/office/drawing/2014/main" id="{9DCC8313-F7CC-61F3-7DC1-3A31B018445C}"/>
              </a:ext>
            </a:extLst>
          </p:cNvPr>
          <p:cNvPicPr>
            <a:picLocks noChangeAspect="1"/>
          </p:cNvPicPr>
          <p:nvPr/>
        </p:nvPicPr>
        <p:blipFill>
          <a:blip r:embed="rId5">
            <a:extLst>
              <a:ext uri="{28A0092B-C50C-407E-A947-70E740481C1C}">
                <a14:useLocalDpi xmlns:a14="http://schemas.microsoft.com/office/drawing/2010/main" val="0"/>
              </a:ext>
            </a:extLst>
          </a:blip>
          <a:srcRect l="3139" r="9843"/>
          <a:stretch>
            <a:fillRect/>
          </a:stretch>
        </p:blipFill>
        <p:spPr>
          <a:xfrm>
            <a:off x="6668707" y="6430219"/>
            <a:ext cx="2988794" cy="2846737"/>
          </a:xfrm>
          <a:prstGeom prst="flowChartConnector">
            <a:avLst/>
          </a:prstGeom>
        </p:spPr>
      </p:pic>
      <p:sp>
        <p:nvSpPr>
          <p:cNvPr id="22" name="Oval 21">
            <a:extLst>
              <a:ext uri="{FF2B5EF4-FFF2-40B4-BE49-F238E27FC236}">
                <a16:creationId xmlns:a16="http://schemas.microsoft.com/office/drawing/2014/main" id="{4BB23627-C822-74A1-00B0-30B5A6301356}"/>
              </a:ext>
            </a:extLst>
          </p:cNvPr>
          <p:cNvSpPr/>
          <p:nvPr/>
        </p:nvSpPr>
        <p:spPr>
          <a:xfrm>
            <a:off x="10446601" y="3689996"/>
            <a:ext cx="2988794" cy="2889167"/>
          </a:xfrm>
          <a:prstGeom prst="ellipse">
            <a:avLst/>
          </a:prstGeom>
          <a:blipFill dpi="0" rotWithShape="1">
            <a:blip r:embed="rId6">
              <a:extLst>
                <a:ext uri="{28A0092B-C50C-407E-A947-70E740481C1C}">
                  <a14:useLocalDpi xmlns:a14="http://schemas.microsoft.com/office/drawing/2010/main" val="0"/>
                </a:ext>
              </a:extLst>
            </a:blip>
            <a:srcRect/>
            <a:stretch>
              <a:fillRect l="-22631" r="-19863"/>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8" name="Marcador de Posição da Imagem 13">
            <a:extLst>
              <a:ext uri="{FF2B5EF4-FFF2-40B4-BE49-F238E27FC236}">
                <a16:creationId xmlns:a16="http://schemas.microsoft.com/office/drawing/2014/main" id="{3EF0810D-A87E-356A-388A-585B984E24CC}"/>
              </a:ext>
            </a:extLst>
          </p:cNvPr>
          <p:cNvPicPr>
            <a:picLocks noChangeAspect="1"/>
          </p:cNvPicPr>
          <p:nvPr/>
        </p:nvPicPr>
        <p:blipFill>
          <a:blip r:embed="rId7">
            <a:extLst>
              <a:ext uri="{28A0092B-C50C-407E-A947-70E740481C1C}">
                <a14:useLocalDpi xmlns:a14="http://schemas.microsoft.com/office/drawing/2010/main" val="0"/>
              </a:ext>
            </a:extLst>
          </a:blip>
          <a:srcRect l="18400" r="18400"/>
          <a:stretch/>
        </p:blipFill>
        <p:spPr>
          <a:xfrm>
            <a:off x="14083783" y="4140199"/>
            <a:ext cx="5731765" cy="5749441"/>
          </a:xfrm>
          <a:custGeom>
            <a:avLst/>
            <a:gdLst>
              <a:gd name="csX0" fmla="*/ 4725 w 9705"/>
              <a:gd name="csY0" fmla="*/ 0 h 10023"/>
              <a:gd name="csX1" fmla="*/ 9705 w 9705"/>
              <a:gd name="csY1" fmla="*/ 0 h 10023"/>
              <a:gd name="csX2" fmla="*/ 9692 w 9705"/>
              <a:gd name="csY2" fmla="*/ 5004 h 10023"/>
              <a:gd name="csX3" fmla="*/ 9691 w 9705"/>
              <a:gd name="csY3" fmla="*/ 10023 h 10023"/>
              <a:gd name="csX4" fmla="*/ 4725 w 9705"/>
              <a:gd name="csY4" fmla="*/ 9957 h 10023"/>
              <a:gd name="csX5" fmla="*/ 0 w 9705"/>
              <a:gd name="csY5" fmla="*/ 4978 h 10023"/>
              <a:gd name="csX6" fmla="*/ 4725 w 9705"/>
              <a:gd name="csY6" fmla="*/ 0 h 1002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705" h="10023">
                <a:moveTo>
                  <a:pt x="4725" y="0"/>
                </a:moveTo>
                <a:lnTo>
                  <a:pt x="9705" y="0"/>
                </a:lnTo>
                <a:cubicBezTo>
                  <a:pt x="9656" y="0"/>
                  <a:pt x="9694" y="3334"/>
                  <a:pt x="9692" y="5004"/>
                </a:cubicBezTo>
                <a:cubicBezTo>
                  <a:pt x="9690" y="6674"/>
                  <a:pt x="9684" y="10023"/>
                  <a:pt x="9691" y="10023"/>
                </a:cubicBezTo>
                <a:lnTo>
                  <a:pt x="4725" y="9957"/>
                </a:lnTo>
                <a:cubicBezTo>
                  <a:pt x="2116" y="9957"/>
                  <a:pt x="0" y="7728"/>
                  <a:pt x="0" y="4978"/>
                </a:cubicBezTo>
                <a:cubicBezTo>
                  <a:pt x="0" y="2229"/>
                  <a:pt x="2116" y="0"/>
                  <a:pt x="4725" y="0"/>
                </a:cubicBezTo>
                <a:close/>
              </a:path>
            </a:pathLst>
          </a:custGeom>
        </p:spPr>
      </p:pic>
      <p:pic>
        <p:nvPicPr>
          <p:cNvPr id="11" name="Picture 10">
            <a:extLst>
              <a:ext uri="{FF2B5EF4-FFF2-40B4-BE49-F238E27FC236}">
                <a16:creationId xmlns:a16="http://schemas.microsoft.com/office/drawing/2014/main" id="{BC601FB9-AC6A-9703-D522-1361A709A8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88217" y="2694557"/>
            <a:ext cx="3531625" cy="815927"/>
          </a:xfrm>
          <a:prstGeom prst="rect">
            <a:avLst/>
          </a:prstGeom>
        </p:spPr>
      </p:pic>
    </p:spTree>
    <p:extLst>
      <p:ext uri="{BB962C8B-B14F-4D97-AF65-F5344CB8AC3E}">
        <p14:creationId xmlns:p14="http://schemas.microsoft.com/office/powerpoint/2010/main" val="3102838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26C82C-456D-DB87-4C58-7043371E9294}"/>
              </a:ext>
            </a:extLst>
          </p:cNvPr>
          <p:cNvSpPr>
            <a:spLocks noGrp="1"/>
          </p:cNvSpPr>
          <p:nvPr>
            <p:ph type="title"/>
          </p:nvPr>
        </p:nvSpPr>
        <p:spPr/>
        <p:txBody>
          <a:bodyPr/>
          <a:lstStyle/>
          <a:p>
            <a:r>
              <a:rPr lang="en-US" sz="5400">
                <a:latin typeface="Arial" pitchFamily="34" charset="0"/>
                <a:ea typeface="Arial" pitchFamily="34" charset="-122"/>
                <a:cs typeface="Arial" pitchFamily="34" charset="-120"/>
              </a:rPr>
              <a:t>Innovation that reaches the market</a:t>
            </a:r>
            <a:endParaRPr lang="pt-PT"/>
          </a:p>
        </p:txBody>
      </p:sp>
      <p:sp>
        <p:nvSpPr>
          <p:cNvPr id="3" name="Marcador de Posição do Número do Diapositivo 2">
            <a:extLst>
              <a:ext uri="{FF2B5EF4-FFF2-40B4-BE49-F238E27FC236}">
                <a16:creationId xmlns:a16="http://schemas.microsoft.com/office/drawing/2014/main" id="{296CF19C-974F-9348-6127-A139E652C809}"/>
              </a:ext>
            </a:extLst>
          </p:cNvPr>
          <p:cNvSpPr>
            <a:spLocks noGrp="1"/>
          </p:cNvSpPr>
          <p:nvPr>
            <p:ph type="sldNum" sz="quarter" idx="7"/>
          </p:nvPr>
        </p:nvSpPr>
        <p:spPr/>
        <p:txBody>
          <a:bodyPr/>
          <a:lstStyle/>
          <a:p>
            <a:pPr marL="38102">
              <a:lnSpc>
                <a:spcPts val="2985"/>
              </a:lnSpc>
            </a:pPr>
            <a:fld id="{81D60167-4931-47E6-BA6A-407CBD079E47}" type="slidenum">
              <a:rPr lang="pt-PT" spc="-25" smtClean="0"/>
              <a:pPr marL="38102">
                <a:lnSpc>
                  <a:spcPts val="2985"/>
                </a:lnSpc>
              </a:pPr>
              <a:t>10</a:t>
            </a:fld>
            <a:endParaRPr lang="pt-PT" spc="-25"/>
          </a:p>
        </p:txBody>
      </p:sp>
      <p:sp>
        <p:nvSpPr>
          <p:cNvPr id="4" name="Marcador de Posição do Texto 3">
            <a:extLst>
              <a:ext uri="{FF2B5EF4-FFF2-40B4-BE49-F238E27FC236}">
                <a16:creationId xmlns:a16="http://schemas.microsoft.com/office/drawing/2014/main" id="{BCF0F5E5-C893-36A7-79BE-1027ECE22D4D}"/>
              </a:ext>
            </a:extLst>
          </p:cNvPr>
          <p:cNvSpPr>
            <a:spLocks noGrp="1"/>
          </p:cNvSpPr>
          <p:nvPr>
            <p:ph type="body" sz="quarter" idx="36"/>
          </p:nvPr>
        </p:nvSpPr>
        <p:spPr/>
        <p:txBody>
          <a:bodyPr/>
          <a:lstStyle/>
          <a:p>
            <a:pPr algn="l"/>
            <a:r>
              <a:rPr lang="en-US">
                <a:ea typeface="Arial" pitchFamily="34" charset="-122"/>
                <a:cs typeface="Arial" pitchFamily="34" charset="-120"/>
              </a:rPr>
              <a:t>Commercial products</a:t>
            </a:r>
            <a:endParaRPr lang="en-US"/>
          </a:p>
        </p:txBody>
      </p:sp>
      <p:sp>
        <p:nvSpPr>
          <p:cNvPr id="5" name="Marcador de Posição do Texto 4">
            <a:extLst>
              <a:ext uri="{FF2B5EF4-FFF2-40B4-BE49-F238E27FC236}">
                <a16:creationId xmlns:a16="http://schemas.microsoft.com/office/drawing/2014/main" id="{BA1AF0C5-E4C1-54B3-39AC-7CFEB00E0366}"/>
              </a:ext>
            </a:extLst>
          </p:cNvPr>
          <p:cNvSpPr>
            <a:spLocks noGrp="1"/>
          </p:cNvSpPr>
          <p:nvPr>
            <p:ph type="body" sz="quarter" idx="42"/>
          </p:nvPr>
        </p:nvSpPr>
        <p:spPr/>
        <p:txBody>
          <a:bodyPr/>
          <a:lstStyle/>
          <a:p>
            <a:r>
              <a:rPr lang="pt-PT" err="1"/>
              <a:t>Operating</a:t>
            </a:r>
            <a:r>
              <a:rPr lang="pt-PT"/>
              <a:t> </a:t>
            </a:r>
            <a:r>
              <a:rPr lang="pt-PT" err="1"/>
              <a:t>plants</a:t>
            </a:r>
            <a:endParaRPr lang="pt-PT"/>
          </a:p>
        </p:txBody>
      </p:sp>
      <p:sp>
        <p:nvSpPr>
          <p:cNvPr id="6" name="Marcador de Posição do Texto 5">
            <a:extLst>
              <a:ext uri="{FF2B5EF4-FFF2-40B4-BE49-F238E27FC236}">
                <a16:creationId xmlns:a16="http://schemas.microsoft.com/office/drawing/2014/main" id="{868C7C95-5EA2-CB32-A271-AE44FFB3A7F8}"/>
              </a:ext>
            </a:extLst>
          </p:cNvPr>
          <p:cNvSpPr>
            <a:spLocks noGrp="1"/>
          </p:cNvSpPr>
          <p:nvPr>
            <p:ph type="body" sz="quarter" idx="43"/>
          </p:nvPr>
        </p:nvSpPr>
        <p:spPr/>
        <p:txBody>
          <a:bodyPr/>
          <a:lstStyle/>
          <a:p>
            <a:r>
              <a:rPr lang="pt-PT" err="1"/>
              <a:t>Market</a:t>
            </a:r>
            <a:r>
              <a:rPr lang="pt-PT"/>
              <a:t> </a:t>
            </a:r>
            <a:r>
              <a:rPr lang="pt-PT" err="1"/>
              <a:t>entries</a:t>
            </a:r>
            <a:endParaRPr lang="pt-PT"/>
          </a:p>
        </p:txBody>
      </p:sp>
      <p:sp>
        <p:nvSpPr>
          <p:cNvPr id="9" name="Marcador de Posição do Texto 8">
            <a:extLst>
              <a:ext uri="{FF2B5EF4-FFF2-40B4-BE49-F238E27FC236}">
                <a16:creationId xmlns:a16="http://schemas.microsoft.com/office/drawing/2014/main" id="{B8ABD1E7-7C6A-144B-BFA4-9EFED157AE15}"/>
              </a:ext>
            </a:extLst>
          </p:cNvPr>
          <p:cNvSpPr>
            <a:spLocks noGrp="1"/>
          </p:cNvSpPr>
          <p:nvPr>
            <p:ph type="body" sz="quarter" idx="39"/>
          </p:nvPr>
        </p:nvSpPr>
        <p:spPr>
          <a:xfrm>
            <a:off x="1627641" y="6269427"/>
            <a:ext cx="4737299" cy="3609679"/>
          </a:xfrm>
        </p:spPr>
        <p:txBody>
          <a:bodyPr/>
          <a:lstStyle/>
          <a:p>
            <a:r>
              <a:rPr lang="en-GB" kern="100">
                <a:ea typeface="Aptos" panose="020B0004020202020204" pitchFamily="34" charset="0"/>
              </a:rPr>
              <a:t> Ecover cleaning products from food waste</a:t>
            </a:r>
          </a:p>
        </p:txBody>
      </p:sp>
      <p:sp>
        <p:nvSpPr>
          <p:cNvPr id="10" name="Marcador de Posição do Texto 9">
            <a:extLst>
              <a:ext uri="{FF2B5EF4-FFF2-40B4-BE49-F238E27FC236}">
                <a16:creationId xmlns:a16="http://schemas.microsoft.com/office/drawing/2014/main" id="{E87C8D40-76CF-D31D-023E-5A2E44CF0B50}"/>
              </a:ext>
            </a:extLst>
          </p:cNvPr>
          <p:cNvSpPr>
            <a:spLocks noGrp="1"/>
          </p:cNvSpPr>
          <p:nvPr>
            <p:ph type="body" sz="quarter" idx="50"/>
          </p:nvPr>
        </p:nvSpPr>
        <p:spPr/>
        <p:txBody>
          <a:bodyPr/>
          <a:lstStyle/>
          <a:p>
            <a:pPr marL="342900" indent="-342900">
              <a:spcAft>
                <a:spcPts val="1200"/>
              </a:spcAft>
            </a:pPr>
            <a:r>
              <a:rPr lang="en-GB" kern="100"/>
              <a:t>Bio-based solutions for packaging (Dior)</a:t>
            </a:r>
          </a:p>
          <a:p>
            <a:pPr marL="342900" indent="-342900">
              <a:spcAft>
                <a:spcPts val="1200"/>
              </a:spcAft>
            </a:pPr>
            <a:r>
              <a:rPr lang="en-GB" kern="100"/>
              <a:t>Beer, juice, wine bottles (Carlsberg, </a:t>
            </a:r>
            <a:r>
              <a:rPr lang="en-GB" kern="100" err="1"/>
              <a:t>Hoogesteger</a:t>
            </a:r>
            <a:r>
              <a:rPr lang="en-GB" kern="100"/>
              <a:t>)</a:t>
            </a:r>
          </a:p>
          <a:p>
            <a:pPr marL="342900" indent="-342900">
              <a:spcAft>
                <a:spcPts val="1200"/>
              </a:spcAft>
            </a:pPr>
            <a:r>
              <a:rPr lang="en-GB" kern="100"/>
              <a:t>Spacer fabric (</a:t>
            </a:r>
            <a:r>
              <a:rPr lang="en-GB" kern="100" err="1"/>
              <a:t>Auping</a:t>
            </a:r>
            <a:r>
              <a:rPr lang="en-GB" kern="100"/>
              <a:t> mattresses)</a:t>
            </a:r>
          </a:p>
          <a:p>
            <a:pPr>
              <a:buNone/>
            </a:pPr>
            <a:endParaRPr lang="pt-PT"/>
          </a:p>
        </p:txBody>
      </p:sp>
      <p:pic>
        <p:nvPicPr>
          <p:cNvPr id="12" name="Marcador de Posição da Imagem 11">
            <a:extLst>
              <a:ext uri="{FF2B5EF4-FFF2-40B4-BE49-F238E27FC236}">
                <a16:creationId xmlns:a16="http://schemas.microsoft.com/office/drawing/2014/main" id="{5CADC72B-689C-51A4-82E4-0968587CB1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080739" y="5293930"/>
            <a:ext cx="4448615" cy="4491080"/>
          </a:xfrm>
          <a:prstGeom prst="flowChartDelay">
            <a:avLst/>
          </a:prstGeom>
        </p:spPr>
      </p:pic>
      <p:pic>
        <p:nvPicPr>
          <p:cNvPr id="13" name="Marcador de Posição da Imagem 14">
            <a:extLst>
              <a:ext uri="{FF2B5EF4-FFF2-40B4-BE49-F238E27FC236}">
                <a16:creationId xmlns:a16="http://schemas.microsoft.com/office/drawing/2014/main" id="{BE619AF4-5507-AC0A-D899-641551229155}"/>
              </a:ext>
            </a:extLst>
          </p:cNvPr>
          <p:cNvPicPr>
            <a:picLocks noGrp="1" noChangeAspect="1"/>
          </p:cNvPicPr>
          <p:nvPr>
            <p:ph type="pic" sz="quarter" idx="34"/>
          </p:nvPr>
        </p:nvPicPr>
        <p:blipFill rotWithShape="1">
          <a:blip r:embed="rId4">
            <a:extLst>
              <a:ext uri="{28A0092B-C50C-407E-A947-70E740481C1C}">
                <a14:useLocalDpi xmlns:a14="http://schemas.microsoft.com/office/drawing/2010/main" val="0"/>
              </a:ext>
            </a:extLst>
          </a:blip>
          <a:srcRect/>
          <a:stretch>
            <a:fillRect/>
          </a:stretch>
        </p:blipFill>
        <p:spPr>
          <a:xfrm>
            <a:off x="3429000" y="4540124"/>
            <a:ext cx="1237924" cy="1221871"/>
          </a:xfrm>
          <a:prstGeom prst="rect">
            <a:avLst/>
          </a:prstGeom>
        </p:spPr>
      </p:pic>
      <p:pic>
        <p:nvPicPr>
          <p:cNvPr id="14" name="Marcador de Posição da Imagem 12">
            <a:extLst>
              <a:ext uri="{FF2B5EF4-FFF2-40B4-BE49-F238E27FC236}">
                <a16:creationId xmlns:a16="http://schemas.microsoft.com/office/drawing/2014/main" id="{17B07C6D-61D0-5712-2F76-66BD64CB2083}"/>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a:fillRect/>
          </a:stretch>
        </p:blipFill>
        <p:spPr>
          <a:xfrm>
            <a:off x="15082630" y="3611495"/>
            <a:ext cx="2313471" cy="2992505"/>
          </a:xfrm>
          <a:prstGeom prst="rect">
            <a:avLst/>
          </a:prstGeom>
        </p:spPr>
      </p:pic>
      <p:pic>
        <p:nvPicPr>
          <p:cNvPr id="16" name="Picture 16">
            <a:extLst>
              <a:ext uri="{FF2B5EF4-FFF2-40B4-BE49-F238E27FC236}">
                <a16:creationId xmlns:a16="http://schemas.microsoft.com/office/drawing/2014/main" id="{0138AC1E-7904-9172-51E2-5D09E4DCFD59}"/>
              </a:ext>
            </a:extLst>
          </p:cNvPr>
          <p:cNvPicPr>
            <a:picLocks noChangeAspect="1"/>
          </p:cNvPicPr>
          <p:nvPr/>
        </p:nvPicPr>
        <p:blipFill>
          <a:blip r:embed="rId6">
            <a:extLst>
              <a:ext uri="{28A0092B-C50C-407E-A947-70E740481C1C}">
                <a14:useLocalDpi xmlns:a14="http://schemas.microsoft.com/office/drawing/2010/main" val="0"/>
              </a:ext>
            </a:extLst>
          </a:blip>
          <a:srcRect t="33480" b="8026"/>
          <a:stretch>
            <a:fillRect/>
          </a:stretch>
        </p:blipFill>
        <p:spPr>
          <a:xfrm>
            <a:off x="16237960" y="8474075"/>
            <a:ext cx="1897046" cy="1664774"/>
          </a:xfrm>
          <a:prstGeom prst="rect">
            <a:avLst/>
          </a:prstGeom>
        </p:spPr>
      </p:pic>
      <p:pic>
        <p:nvPicPr>
          <p:cNvPr id="17" name="Picture 27">
            <a:extLst>
              <a:ext uri="{FF2B5EF4-FFF2-40B4-BE49-F238E27FC236}">
                <a16:creationId xmlns:a16="http://schemas.microsoft.com/office/drawing/2014/main" id="{BE0A1CF2-AB38-5D03-B3FA-AA030B409CAD}"/>
              </a:ext>
            </a:extLst>
          </p:cNvPr>
          <p:cNvPicPr>
            <a:picLocks noChangeAspect="1"/>
          </p:cNvPicPr>
          <p:nvPr/>
        </p:nvPicPr>
        <p:blipFill>
          <a:blip r:embed="rId7"/>
          <a:stretch>
            <a:fillRect/>
          </a:stretch>
        </p:blipFill>
        <p:spPr>
          <a:xfrm>
            <a:off x="2732842" y="7381006"/>
            <a:ext cx="2682282" cy="2769032"/>
          </a:xfrm>
          <a:prstGeom prst="rect">
            <a:avLst/>
          </a:prstGeom>
        </p:spPr>
      </p:pic>
      <p:sp>
        <p:nvSpPr>
          <p:cNvPr id="18" name="Marcador de Posição do Texto 4">
            <a:extLst>
              <a:ext uri="{FF2B5EF4-FFF2-40B4-BE49-F238E27FC236}">
                <a16:creationId xmlns:a16="http://schemas.microsoft.com/office/drawing/2014/main" id="{F7D0C51C-EE91-495D-1E74-D518E1F57B62}"/>
              </a:ext>
            </a:extLst>
          </p:cNvPr>
          <p:cNvSpPr txBox="1">
            <a:spLocks/>
          </p:cNvSpPr>
          <p:nvPr/>
        </p:nvSpPr>
        <p:spPr>
          <a:xfrm>
            <a:off x="7802002" y="4534291"/>
            <a:ext cx="5071316" cy="432156"/>
          </a:xfrm>
          <a:prstGeom prst="rect">
            <a:avLst/>
          </a:prstGeom>
        </p:spPr>
        <p:txBody>
          <a:bodyPr/>
          <a:lstStyle>
            <a:lvl1pPr marL="0" marR="0" indent="0" defTabSz="914430" eaLnBrk="1" fontAlgn="auto" latinLnBrk="0" hangingPunct="1">
              <a:lnSpc>
                <a:spcPct val="100000"/>
              </a:lnSpc>
              <a:spcBef>
                <a:spcPts val="0"/>
              </a:spcBef>
              <a:spcAft>
                <a:spcPts val="0"/>
              </a:spcAft>
              <a:buClrTx/>
              <a:buSzTx/>
              <a:buFontTx/>
              <a:buNone/>
              <a:tabLst/>
              <a:defRPr sz="2200" b="0" i="0">
                <a:solidFill>
                  <a:srgbClr val="273285"/>
                </a:solidFill>
                <a:latin typeface="Arial" panose="020B0604020202020204" pitchFamily="34" charset="0"/>
                <a:ea typeface="+mn-ea"/>
                <a:cs typeface="Arial" panose="020B0604020202020204" pitchFamily="34" charset="0"/>
              </a:defRPr>
            </a:lvl1pPr>
            <a:lvl2pPr marL="457216">
              <a:defRPr>
                <a:latin typeface="+mn-lt"/>
                <a:ea typeface="+mn-ea"/>
                <a:cs typeface="+mn-cs"/>
              </a:defRPr>
            </a:lvl2pPr>
            <a:lvl3pPr marL="914430">
              <a:defRPr>
                <a:latin typeface="+mn-lt"/>
                <a:ea typeface="+mn-ea"/>
                <a:cs typeface="+mn-cs"/>
              </a:defRPr>
            </a:lvl3pPr>
            <a:lvl4pPr marL="1371645">
              <a:defRPr>
                <a:latin typeface="+mn-lt"/>
                <a:ea typeface="+mn-ea"/>
                <a:cs typeface="+mn-cs"/>
              </a:defRPr>
            </a:lvl4pPr>
            <a:lvl5pPr marL="1828861">
              <a:defRPr>
                <a:latin typeface="+mn-lt"/>
                <a:ea typeface="+mn-ea"/>
                <a:cs typeface="+mn-cs"/>
              </a:defRPr>
            </a:lvl5pPr>
            <a:lvl6pPr marL="2286077">
              <a:defRPr>
                <a:latin typeface="+mn-lt"/>
                <a:ea typeface="+mn-ea"/>
                <a:cs typeface="+mn-cs"/>
              </a:defRPr>
            </a:lvl6pPr>
            <a:lvl7pPr marL="2743291">
              <a:defRPr>
                <a:latin typeface="+mn-lt"/>
                <a:ea typeface="+mn-ea"/>
                <a:cs typeface="+mn-cs"/>
              </a:defRPr>
            </a:lvl7pPr>
            <a:lvl8pPr marL="3200507">
              <a:defRPr>
                <a:latin typeface="+mn-lt"/>
                <a:ea typeface="+mn-ea"/>
                <a:cs typeface="+mn-cs"/>
              </a:defRPr>
            </a:lvl8pPr>
            <a:lvl9pPr marL="3657722">
              <a:defRPr>
                <a:latin typeface="+mn-lt"/>
                <a:ea typeface="+mn-ea"/>
                <a:cs typeface="+mn-cs"/>
              </a:defRPr>
            </a:lvl9pPr>
          </a:lstStyle>
          <a:p>
            <a:pPr algn="ctr"/>
            <a:r>
              <a:rPr lang="en-US" sz="2400" b="1">
                <a:ea typeface="Arial" pitchFamily="34" charset="-122"/>
                <a:cs typeface="Arial" pitchFamily="34" charset="-120"/>
              </a:rPr>
              <a:t>Commercial-scale biorefinery</a:t>
            </a:r>
            <a:endParaRPr lang="en-US" sz="2400"/>
          </a:p>
        </p:txBody>
      </p:sp>
      <p:pic>
        <p:nvPicPr>
          <p:cNvPr id="11" name="Picture 31">
            <a:extLst>
              <a:ext uri="{FF2B5EF4-FFF2-40B4-BE49-F238E27FC236}">
                <a16:creationId xmlns:a16="http://schemas.microsoft.com/office/drawing/2014/main" id="{05B4A4D3-9BEC-33F5-FE90-A33F5DB01622}"/>
              </a:ext>
            </a:extLst>
          </p:cNvPr>
          <p:cNvPicPr>
            <a:picLocks noChangeAspect="1"/>
          </p:cNvPicPr>
          <p:nvPr/>
        </p:nvPicPr>
        <p:blipFill>
          <a:blip r:embed="rId8">
            <a:extLst>
              <a:ext uri="{28A0092B-C50C-407E-A947-70E740481C1C}">
                <a14:useLocalDpi xmlns:a14="http://schemas.microsoft.com/office/drawing/2010/main" val="0"/>
              </a:ext>
            </a:extLst>
          </a:blip>
          <a:srcRect l="12417" t="12243" r="13152" b="6671"/>
          <a:stretch>
            <a:fillRect/>
          </a:stretch>
        </p:blipFill>
        <p:spPr>
          <a:xfrm>
            <a:off x="14201050" y="8607972"/>
            <a:ext cx="1994437" cy="1448243"/>
          </a:xfrm>
          <a:prstGeom prst="rect">
            <a:avLst/>
          </a:prstGeom>
        </p:spPr>
      </p:pic>
      <p:sp>
        <p:nvSpPr>
          <p:cNvPr id="15" name="CaixaDeTexto 14">
            <a:extLst>
              <a:ext uri="{FF2B5EF4-FFF2-40B4-BE49-F238E27FC236}">
                <a16:creationId xmlns:a16="http://schemas.microsoft.com/office/drawing/2014/main" id="{1D868551-B5DC-3AE4-8E6F-8C486F163F5A}"/>
              </a:ext>
            </a:extLst>
          </p:cNvPr>
          <p:cNvSpPr txBox="1"/>
          <p:nvPr/>
        </p:nvSpPr>
        <p:spPr>
          <a:xfrm>
            <a:off x="14264640" y="4588625"/>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2378818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6F198C-C942-863A-4E23-5349625D0191}"/>
              </a:ext>
            </a:extLst>
          </p:cNvPr>
          <p:cNvSpPr>
            <a:spLocks noGrp="1"/>
          </p:cNvSpPr>
          <p:nvPr>
            <p:ph type="title"/>
          </p:nvPr>
        </p:nvSpPr>
        <p:spPr/>
        <p:txBody>
          <a:bodyPr/>
          <a:lstStyle/>
          <a:p>
            <a:r>
              <a:rPr lang="en-GB" noProof="0"/>
              <a:t>Supporting EU objectives</a:t>
            </a:r>
          </a:p>
        </p:txBody>
      </p:sp>
      <p:sp>
        <p:nvSpPr>
          <p:cNvPr id="3" name="Marcador de Posição do Texto 2">
            <a:extLst>
              <a:ext uri="{FF2B5EF4-FFF2-40B4-BE49-F238E27FC236}">
                <a16:creationId xmlns:a16="http://schemas.microsoft.com/office/drawing/2014/main" id="{EAFFCE54-5FA9-ACE9-E54C-199774349ED7}"/>
              </a:ext>
            </a:extLst>
          </p:cNvPr>
          <p:cNvSpPr>
            <a:spLocks noGrp="1"/>
          </p:cNvSpPr>
          <p:nvPr>
            <p:ph type="body" sz="quarter" idx="39"/>
          </p:nvPr>
        </p:nvSpPr>
        <p:spPr>
          <a:xfrm>
            <a:off x="11253100" y="4032738"/>
            <a:ext cx="6197323" cy="5700113"/>
          </a:xfrm>
        </p:spPr>
        <p:txBody>
          <a:bodyPr/>
          <a:lstStyle/>
          <a:p>
            <a:pPr marL="457200" indent="-457200">
              <a:lnSpc>
                <a:spcPct val="150000"/>
              </a:lnSpc>
              <a:buFont typeface="Wingdings 2" panose="05020102010507070707" pitchFamily="18" charset="2"/>
              <a:buChar char=""/>
            </a:pPr>
            <a:r>
              <a:rPr lang="en-GB" kern="100" noProof="0">
                <a:ea typeface="Aptos" panose="020B0004020202020204" pitchFamily="34" charset="0"/>
              </a:rPr>
              <a:t>EU Bioeconomy Strategy </a:t>
            </a:r>
          </a:p>
          <a:p>
            <a:pPr marL="457200" indent="-457200">
              <a:lnSpc>
                <a:spcPct val="150000"/>
              </a:lnSpc>
              <a:buFont typeface="Wingdings 2" panose="05020102010507070707" pitchFamily="18" charset="2"/>
              <a:buChar char=""/>
            </a:pPr>
            <a:r>
              <a:rPr lang="en-GB" kern="100" noProof="0">
                <a:ea typeface="Aptos" panose="020B0004020202020204" pitchFamily="34" charset="0"/>
              </a:rPr>
              <a:t>Clean Industrial Deal</a:t>
            </a:r>
          </a:p>
          <a:p>
            <a:pPr marL="457200" indent="-457200">
              <a:lnSpc>
                <a:spcPct val="150000"/>
              </a:lnSpc>
              <a:buFont typeface="Wingdings 2" panose="05020102010507070707" pitchFamily="18" charset="2"/>
              <a:buChar char=""/>
            </a:pPr>
            <a:r>
              <a:rPr lang="en-GB" noProof="0"/>
              <a:t>EU Competitiveness Compass </a:t>
            </a:r>
          </a:p>
          <a:p>
            <a:pPr marL="457200" indent="-457200">
              <a:lnSpc>
                <a:spcPct val="150000"/>
              </a:lnSpc>
              <a:buFont typeface="Wingdings 2" panose="05020102010507070707" pitchFamily="18" charset="2"/>
              <a:buChar char=""/>
            </a:pPr>
            <a:r>
              <a:rPr lang="en-GB" noProof="0"/>
              <a:t>EU Protein Strategy </a:t>
            </a:r>
          </a:p>
          <a:p>
            <a:pPr marL="457200" indent="-457200">
              <a:lnSpc>
                <a:spcPct val="150000"/>
              </a:lnSpc>
              <a:buFont typeface="Wingdings 2" panose="05020102010507070707" pitchFamily="18" charset="2"/>
              <a:buChar char=""/>
            </a:pPr>
            <a:r>
              <a:rPr lang="en-GB" noProof="0"/>
              <a:t>EU Startup &amp; Scaleup Strategy</a:t>
            </a:r>
          </a:p>
          <a:p>
            <a:pPr marL="457200" indent="-457200">
              <a:lnSpc>
                <a:spcPct val="150000"/>
              </a:lnSpc>
              <a:buFont typeface="Wingdings 2" panose="05020102010507070707" pitchFamily="18" charset="2"/>
              <a:buChar char=""/>
            </a:pPr>
            <a:r>
              <a:rPr lang="en-GB" noProof="0"/>
              <a:t>European Ocean Pact  </a:t>
            </a:r>
          </a:p>
          <a:p>
            <a:pPr marL="457200" indent="-457200">
              <a:lnSpc>
                <a:spcPct val="150000"/>
              </a:lnSpc>
              <a:buFont typeface="Wingdings 2" panose="05020102010507070707" pitchFamily="18" charset="2"/>
              <a:buChar char=""/>
            </a:pPr>
            <a:r>
              <a:rPr lang="en-GB" noProof="0"/>
              <a:t>Vision for Agriculture and Food </a:t>
            </a:r>
          </a:p>
          <a:p>
            <a:pPr marL="457200" indent="-457200">
              <a:lnSpc>
                <a:spcPct val="150000"/>
              </a:lnSpc>
              <a:buFont typeface="Wingdings 2" panose="05020102010507070707" pitchFamily="18" charset="2"/>
              <a:buChar char=""/>
            </a:pPr>
            <a:r>
              <a:rPr lang="en-GB" noProof="0"/>
              <a:t>Life Sciences Strategy </a:t>
            </a:r>
          </a:p>
          <a:p>
            <a:pPr marL="342900" indent="-342900"/>
            <a:endParaRPr lang="en-GB" noProof="0"/>
          </a:p>
        </p:txBody>
      </p:sp>
      <p:sp>
        <p:nvSpPr>
          <p:cNvPr id="4" name="Marcador de Posição do Texto 3">
            <a:extLst>
              <a:ext uri="{FF2B5EF4-FFF2-40B4-BE49-F238E27FC236}">
                <a16:creationId xmlns:a16="http://schemas.microsoft.com/office/drawing/2014/main" id="{65E2693D-831F-B141-9A85-61BF0BA2F2C8}"/>
              </a:ext>
            </a:extLst>
          </p:cNvPr>
          <p:cNvSpPr>
            <a:spLocks noGrp="1"/>
          </p:cNvSpPr>
          <p:nvPr>
            <p:ph type="body" sz="quarter" idx="42"/>
          </p:nvPr>
        </p:nvSpPr>
        <p:spPr>
          <a:xfrm>
            <a:off x="1617117" y="3202880"/>
            <a:ext cx="2834867" cy="576939"/>
          </a:xfrm>
        </p:spPr>
        <p:txBody>
          <a:bodyPr/>
          <a:lstStyle/>
          <a:p>
            <a:r>
              <a:rPr lang="en-GB" noProof="0"/>
              <a:t>CBE JU:</a:t>
            </a:r>
          </a:p>
        </p:txBody>
      </p:sp>
      <p:sp>
        <p:nvSpPr>
          <p:cNvPr id="5" name="Marcador de Posição do Texto 4">
            <a:extLst>
              <a:ext uri="{FF2B5EF4-FFF2-40B4-BE49-F238E27FC236}">
                <a16:creationId xmlns:a16="http://schemas.microsoft.com/office/drawing/2014/main" id="{6E571DC1-ED38-33FF-BC71-EE0020D41CEB}"/>
              </a:ext>
            </a:extLst>
          </p:cNvPr>
          <p:cNvSpPr>
            <a:spLocks noGrp="1"/>
          </p:cNvSpPr>
          <p:nvPr>
            <p:ph type="body" sz="quarter" idx="43"/>
          </p:nvPr>
        </p:nvSpPr>
        <p:spPr>
          <a:xfrm>
            <a:off x="1212849" y="4374162"/>
            <a:ext cx="8284555" cy="5700113"/>
          </a:xfrm>
        </p:spPr>
        <p:txBody>
          <a:bodyPr/>
          <a:lstStyle/>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Advances the European bio-based sector</a:t>
            </a:r>
          </a:p>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Decarbonises European industries</a:t>
            </a:r>
          </a:p>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Creates new European industrial value chains</a:t>
            </a:r>
          </a:p>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Reduces imports by developing European alternative proteins</a:t>
            </a:r>
          </a:p>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Enables SMEs to scale with access to infrastructure and funding</a:t>
            </a:r>
          </a:p>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Pioneers industrial-scale solutions for algae and aquaculture</a:t>
            </a:r>
          </a:p>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Offers new revenue streams for farmers, provides solutions for sustainable agriculture</a:t>
            </a:r>
          </a:p>
          <a:p>
            <a:pPr marL="342900" indent="-342900">
              <a:lnSpc>
                <a:spcPct val="115000"/>
              </a:lnSpc>
              <a:spcAft>
                <a:spcPts val="800"/>
              </a:spcAft>
              <a:buFont typeface="Wingdings 2" panose="05020102010507070707" pitchFamily="18" charset="2"/>
              <a:buChar char="»"/>
            </a:pPr>
            <a:r>
              <a:rPr lang="en-GB" sz="2400" kern="100" noProof="0">
                <a:ea typeface="Aptos" panose="020B0004020202020204" pitchFamily="34" charset="0"/>
              </a:rPr>
              <a:t>Strengthens EU biomanufacturing capacity</a:t>
            </a:r>
          </a:p>
          <a:p>
            <a:pPr marL="342900" indent="-342900"/>
            <a:endParaRPr lang="en-GB" noProof="0"/>
          </a:p>
        </p:txBody>
      </p:sp>
    </p:spTree>
    <p:extLst>
      <p:ext uri="{BB962C8B-B14F-4D97-AF65-F5344CB8AC3E}">
        <p14:creationId xmlns:p14="http://schemas.microsoft.com/office/powerpoint/2010/main" val="3943410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1965C-7B74-3112-2284-7D5B4E0F3535}"/>
              </a:ext>
            </a:extLst>
          </p:cNvPr>
          <p:cNvSpPr>
            <a:spLocks noGrp="1"/>
          </p:cNvSpPr>
          <p:nvPr>
            <p:ph type="title"/>
          </p:nvPr>
        </p:nvSpPr>
        <p:spPr/>
        <p:txBody>
          <a:bodyPr/>
          <a:lstStyle/>
          <a:p>
            <a:r>
              <a:rPr lang="en-GB"/>
              <a:t>Next: addressing the sector’s challenges</a:t>
            </a:r>
            <a:endParaRPr lang="en-GB" noProof="0"/>
          </a:p>
        </p:txBody>
      </p:sp>
      <p:pic>
        <p:nvPicPr>
          <p:cNvPr id="13" name="Marcador de Posição da Imagem 12">
            <a:extLst>
              <a:ext uri="{FF2B5EF4-FFF2-40B4-BE49-F238E27FC236}">
                <a16:creationId xmlns:a16="http://schemas.microsoft.com/office/drawing/2014/main" id="{29464589-85EC-EF62-926D-B29ADB7CEF4E}"/>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987" r="16987"/>
          <a:stretch>
            <a:fillRect/>
          </a:stretch>
        </p:blipFill>
        <p:spPr>
          <a:xfrm>
            <a:off x="252686" y="2762249"/>
            <a:ext cx="7205146" cy="7273925"/>
          </a:xfrm>
          <a:prstGeom prst="flowChartDelay">
            <a:avLst/>
          </a:prstGeom>
        </p:spPr>
      </p:pic>
      <p:sp>
        <p:nvSpPr>
          <p:cNvPr id="10" name="Marcador de Posição do Texto 9">
            <a:extLst>
              <a:ext uri="{FF2B5EF4-FFF2-40B4-BE49-F238E27FC236}">
                <a16:creationId xmlns:a16="http://schemas.microsoft.com/office/drawing/2014/main" id="{9F36D36F-EB42-10DB-B8EC-C150A1A69CE3}"/>
              </a:ext>
            </a:extLst>
          </p:cNvPr>
          <p:cNvSpPr>
            <a:spLocks noGrp="1"/>
          </p:cNvSpPr>
          <p:nvPr>
            <p:ph type="body" sz="quarter" idx="42"/>
          </p:nvPr>
        </p:nvSpPr>
        <p:spPr>
          <a:xfrm>
            <a:off x="8417909" y="2895817"/>
            <a:ext cx="7548060" cy="421969"/>
          </a:xfrm>
        </p:spPr>
        <p:txBody>
          <a:bodyPr/>
          <a:lstStyle/>
          <a:p>
            <a:r>
              <a:rPr lang="en-GB" noProof="0">
                <a:highlight>
                  <a:srgbClr val="A5D7B3"/>
                </a:highlight>
              </a:rPr>
              <a:t>CBE JU stakeholders’ view: </a:t>
            </a:r>
          </a:p>
        </p:txBody>
      </p:sp>
      <p:sp>
        <p:nvSpPr>
          <p:cNvPr id="11" name="Marcador de Posição do Número do Diapositivo 10">
            <a:extLst>
              <a:ext uri="{FF2B5EF4-FFF2-40B4-BE49-F238E27FC236}">
                <a16:creationId xmlns:a16="http://schemas.microsoft.com/office/drawing/2014/main" id="{9EEF4AA2-A9EF-9F2C-3E6E-0F0FD497E622}"/>
              </a:ext>
            </a:extLst>
          </p:cNvPr>
          <p:cNvSpPr>
            <a:spLocks noGrp="1"/>
          </p:cNvSpPr>
          <p:nvPr>
            <p:ph type="sldNum" sz="quarter" idx="7"/>
          </p:nvPr>
        </p:nvSpPr>
        <p:spPr/>
        <p:txBody>
          <a:bodyPr/>
          <a:lstStyle/>
          <a:p>
            <a:pPr marL="38102">
              <a:lnSpc>
                <a:spcPts val="2985"/>
              </a:lnSpc>
            </a:pPr>
            <a:fld id="{81D60167-4931-47E6-BA6A-407CBD079E47}" type="slidenum">
              <a:rPr lang="en-GB" spc="-25" noProof="0" smtClean="0"/>
              <a:pPr marL="38102">
                <a:lnSpc>
                  <a:spcPts val="2985"/>
                </a:lnSpc>
              </a:pPr>
              <a:t>12</a:t>
            </a:fld>
            <a:endParaRPr lang="en-GB" spc="-25" noProof="0"/>
          </a:p>
        </p:txBody>
      </p:sp>
      <p:sp>
        <p:nvSpPr>
          <p:cNvPr id="6" name="Marcador de Posição do Texto 5">
            <a:extLst>
              <a:ext uri="{FF2B5EF4-FFF2-40B4-BE49-F238E27FC236}">
                <a16:creationId xmlns:a16="http://schemas.microsoft.com/office/drawing/2014/main" id="{15049589-12BB-3067-40B2-38C2BDF0A962}"/>
              </a:ext>
            </a:extLst>
          </p:cNvPr>
          <p:cNvSpPr>
            <a:spLocks noGrp="1"/>
          </p:cNvSpPr>
          <p:nvPr>
            <p:ph type="body" sz="quarter" idx="43"/>
          </p:nvPr>
        </p:nvSpPr>
        <p:spPr>
          <a:xfrm>
            <a:off x="9124533" y="4138612"/>
            <a:ext cx="9307846" cy="5582904"/>
          </a:xfrm>
        </p:spPr>
        <p:txBody>
          <a:bodyPr/>
          <a:lstStyle/>
          <a:p>
            <a:r>
              <a:rPr lang="en-GB"/>
              <a:t>Scaling is the main challenge, not innovation</a:t>
            </a:r>
          </a:p>
          <a:p>
            <a:r>
              <a:rPr lang="en-GB"/>
              <a:t>Regulation must enable markets</a:t>
            </a:r>
          </a:p>
          <a:p>
            <a:r>
              <a:rPr lang="en-GB"/>
              <a:t>Access to finance across all stages is critical</a:t>
            </a:r>
          </a:p>
          <a:p>
            <a:r>
              <a:rPr lang="en-GB"/>
              <a:t>Strong value chains and collaboration are key</a:t>
            </a:r>
          </a:p>
          <a:p>
            <a:r>
              <a:rPr lang="en-GB"/>
              <a:t>Market creation and competitiveness need urgent attention</a:t>
            </a:r>
          </a:p>
          <a:p>
            <a:r>
              <a:rPr lang="en-GB"/>
              <a:t>Accelerating the transition from demonstration to market deployment</a:t>
            </a:r>
          </a:p>
          <a:p>
            <a:endParaRPr lang="pt-PT"/>
          </a:p>
        </p:txBody>
      </p:sp>
    </p:spTree>
    <p:extLst>
      <p:ext uri="{BB962C8B-B14F-4D97-AF65-F5344CB8AC3E}">
        <p14:creationId xmlns:p14="http://schemas.microsoft.com/office/powerpoint/2010/main" val="2893653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ção da Imagem 3">
            <a:extLst>
              <a:ext uri="{FF2B5EF4-FFF2-40B4-BE49-F238E27FC236}">
                <a16:creationId xmlns:a16="http://schemas.microsoft.com/office/drawing/2014/main" id="{04447E78-43DD-69EA-12DD-4818C6BD125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6515" r="16515"/>
          <a:stretch/>
        </p:blipFill>
        <p:spPr>
          <a:xfrm flipH="1">
            <a:off x="12953255" y="-2481943"/>
            <a:ext cx="9393457" cy="9405258"/>
          </a:xfrm>
        </p:spPr>
      </p:pic>
    </p:spTree>
    <p:extLst>
      <p:ext uri="{BB962C8B-B14F-4D97-AF65-F5344CB8AC3E}">
        <p14:creationId xmlns:p14="http://schemas.microsoft.com/office/powerpoint/2010/main" val="3603470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a:extLst>
              <a:ext uri="{FF2B5EF4-FFF2-40B4-BE49-F238E27FC236}">
                <a16:creationId xmlns:a16="http://schemas.microsoft.com/office/drawing/2014/main" id="{7A9A276E-84CF-7831-9425-E66AD10D2E4A}"/>
              </a:ext>
            </a:extLst>
          </p:cNvPr>
          <p:cNvSpPr>
            <a:spLocks noGrp="1"/>
          </p:cNvSpPr>
          <p:nvPr>
            <p:ph type="sldNum" sz="quarter" idx="7"/>
          </p:nvPr>
        </p:nvSpPr>
        <p:spPr/>
        <p:txBody>
          <a:bodyPr/>
          <a:lstStyle/>
          <a:p>
            <a:pPr marL="38102">
              <a:lnSpc>
                <a:spcPts val="2985"/>
              </a:lnSpc>
            </a:pPr>
            <a:fld id="{81D60167-4931-47E6-BA6A-407CBD079E47}" type="slidenum">
              <a:rPr lang="pt-PT" spc="-25" smtClean="0"/>
              <a:pPr marL="38102">
                <a:lnSpc>
                  <a:spcPts val="2985"/>
                </a:lnSpc>
              </a:pPr>
              <a:t>14</a:t>
            </a:fld>
            <a:endParaRPr lang="pt-PT" spc="-25"/>
          </a:p>
        </p:txBody>
      </p:sp>
      <p:sp>
        <p:nvSpPr>
          <p:cNvPr id="3" name="Título 2">
            <a:extLst>
              <a:ext uri="{FF2B5EF4-FFF2-40B4-BE49-F238E27FC236}">
                <a16:creationId xmlns:a16="http://schemas.microsoft.com/office/drawing/2014/main" id="{151C364D-C3AF-A124-5187-300173D459A5}"/>
              </a:ext>
            </a:extLst>
          </p:cNvPr>
          <p:cNvSpPr>
            <a:spLocks noGrp="1"/>
          </p:cNvSpPr>
          <p:nvPr>
            <p:ph type="title"/>
          </p:nvPr>
        </p:nvSpPr>
        <p:spPr/>
        <p:txBody>
          <a:bodyPr/>
          <a:lstStyle/>
          <a:p>
            <a:r>
              <a:rPr lang="pt-PT" err="1"/>
              <a:t>Icons</a:t>
            </a:r>
            <a:endParaRPr lang="pt-PT"/>
          </a:p>
        </p:txBody>
      </p:sp>
      <p:sp>
        <p:nvSpPr>
          <p:cNvPr id="4" name="Marcador de Posição do Número do Diapositivo 3">
            <a:extLst>
              <a:ext uri="{FF2B5EF4-FFF2-40B4-BE49-F238E27FC236}">
                <a16:creationId xmlns:a16="http://schemas.microsoft.com/office/drawing/2014/main" id="{CF7BC214-D06E-2CCE-C827-A9C252750808}"/>
              </a:ext>
            </a:extLst>
          </p:cNvPr>
          <p:cNvSpPr txBox="1">
            <a:spLocks/>
          </p:cNvSpPr>
          <p:nvPr/>
        </p:nvSpPr>
        <p:spPr>
          <a:xfrm>
            <a:off x="18891251" y="10328275"/>
            <a:ext cx="903328" cy="381000"/>
          </a:xfrm>
          <a:prstGeom prst="rect">
            <a:avLst/>
          </a:prstGeom>
        </p:spPr>
        <p:txBody>
          <a:bodyPr lIns="0" tIns="0" rIns="0" bIns="0"/>
          <a:lstStyle>
            <a:defPPr>
              <a:defRPr kern="0"/>
            </a:defPPr>
            <a:lvl1pPr algn="ctr">
              <a:defRPr sz="2400" b="1" i="0">
                <a:solidFill>
                  <a:schemeClr val="bg1"/>
                </a:solidFill>
                <a:latin typeface="Arial"/>
                <a:cs typeface="Arial"/>
              </a:defRPr>
            </a:lvl1pPr>
          </a:lstStyle>
          <a:p>
            <a:pPr marL="38102">
              <a:lnSpc>
                <a:spcPts val="2985"/>
              </a:lnSpc>
            </a:pPr>
            <a:fld id="{81D60167-4931-47E6-BA6A-407CBD079E47}" type="slidenum">
              <a:rPr lang="en-GB" spc="-25" smtClean="0"/>
              <a:pPr marL="38102">
                <a:lnSpc>
                  <a:spcPts val="2985"/>
                </a:lnSpc>
              </a:pPr>
              <a:t>14</a:t>
            </a:fld>
            <a:endParaRPr lang="en-GB" spc="-25"/>
          </a:p>
        </p:txBody>
      </p:sp>
      <p:sp>
        <p:nvSpPr>
          <p:cNvPr id="6" name="Retângulo Arredondado 5">
            <a:extLst>
              <a:ext uri="{FF2B5EF4-FFF2-40B4-BE49-F238E27FC236}">
                <a16:creationId xmlns:a16="http://schemas.microsoft.com/office/drawing/2014/main" id="{6C5568AB-BA5E-02B4-29CB-B9CF7FD12FCF}"/>
              </a:ext>
            </a:extLst>
          </p:cNvPr>
          <p:cNvSpPr/>
          <p:nvPr/>
        </p:nvSpPr>
        <p:spPr>
          <a:xfrm>
            <a:off x="930485" y="3025241"/>
            <a:ext cx="17958816" cy="213969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7" name="Imagem 6">
            <a:extLst>
              <a:ext uri="{FF2B5EF4-FFF2-40B4-BE49-F238E27FC236}">
                <a16:creationId xmlns:a16="http://schemas.microsoft.com/office/drawing/2014/main" id="{82956B51-BBC3-A335-A62B-E00DB11114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1677" y="3223418"/>
            <a:ext cx="1249552" cy="1271865"/>
          </a:xfrm>
          <a:prstGeom prst="rect">
            <a:avLst/>
          </a:prstGeom>
        </p:spPr>
      </p:pic>
      <p:pic>
        <p:nvPicPr>
          <p:cNvPr id="8" name="Imagem 7">
            <a:extLst>
              <a:ext uri="{FF2B5EF4-FFF2-40B4-BE49-F238E27FC236}">
                <a16:creationId xmlns:a16="http://schemas.microsoft.com/office/drawing/2014/main" id="{9052BBFB-E216-EFFA-03C9-BFA20EB0C1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23547" y="3223418"/>
            <a:ext cx="1249552" cy="1271865"/>
          </a:xfrm>
          <a:prstGeom prst="rect">
            <a:avLst/>
          </a:prstGeom>
        </p:spPr>
      </p:pic>
      <p:pic>
        <p:nvPicPr>
          <p:cNvPr id="9" name="Imagem 8">
            <a:extLst>
              <a:ext uri="{FF2B5EF4-FFF2-40B4-BE49-F238E27FC236}">
                <a16:creationId xmlns:a16="http://schemas.microsoft.com/office/drawing/2014/main" id="{72A0579B-2912-6BC7-3CB5-B58653247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4623" y="3223418"/>
            <a:ext cx="1249552" cy="1271865"/>
          </a:xfrm>
          <a:prstGeom prst="rect">
            <a:avLst/>
          </a:prstGeom>
        </p:spPr>
      </p:pic>
      <p:pic>
        <p:nvPicPr>
          <p:cNvPr id="10" name="Imagem 9">
            <a:extLst>
              <a:ext uri="{FF2B5EF4-FFF2-40B4-BE49-F238E27FC236}">
                <a16:creationId xmlns:a16="http://schemas.microsoft.com/office/drawing/2014/main" id="{86DEE3D0-8510-0745-3BDD-D47FC8BC65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4403" y="3201105"/>
            <a:ext cx="1249551" cy="1294178"/>
          </a:xfrm>
          <a:prstGeom prst="rect">
            <a:avLst/>
          </a:prstGeom>
        </p:spPr>
      </p:pic>
      <p:pic>
        <p:nvPicPr>
          <p:cNvPr id="11" name="Imagem 10">
            <a:extLst>
              <a:ext uri="{FF2B5EF4-FFF2-40B4-BE49-F238E27FC236}">
                <a16:creationId xmlns:a16="http://schemas.microsoft.com/office/drawing/2014/main" id="{7622A491-3002-2A02-F8A0-1C3942C257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87028" y="3201105"/>
            <a:ext cx="1249551" cy="1294178"/>
          </a:xfrm>
          <a:prstGeom prst="rect">
            <a:avLst/>
          </a:prstGeom>
        </p:spPr>
      </p:pic>
      <p:pic>
        <p:nvPicPr>
          <p:cNvPr id="12" name="Imagem 11">
            <a:extLst>
              <a:ext uri="{FF2B5EF4-FFF2-40B4-BE49-F238E27FC236}">
                <a16:creationId xmlns:a16="http://schemas.microsoft.com/office/drawing/2014/main" id="{DD4FF7FD-D9EC-D853-30BC-11B0E208613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99855" y="3223418"/>
            <a:ext cx="1249552" cy="1271865"/>
          </a:xfrm>
          <a:prstGeom prst="rect">
            <a:avLst/>
          </a:prstGeom>
        </p:spPr>
      </p:pic>
      <p:pic>
        <p:nvPicPr>
          <p:cNvPr id="13" name="Imagem 12">
            <a:extLst>
              <a:ext uri="{FF2B5EF4-FFF2-40B4-BE49-F238E27FC236}">
                <a16:creationId xmlns:a16="http://schemas.microsoft.com/office/drawing/2014/main" id="{F65B3CBD-731E-3DEC-1103-46755382D0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52319" y="3223418"/>
            <a:ext cx="1249552" cy="1271865"/>
          </a:xfrm>
          <a:prstGeom prst="rect">
            <a:avLst/>
          </a:prstGeom>
        </p:spPr>
      </p:pic>
      <p:pic>
        <p:nvPicPr>
          <p:cNvPr id="14" name="Imagem 13">
            <a:extLst>
              <a:ext uri="{FF2B5EF4-FFF2-40B4-BE49-F238E27FC236}">
                <a16:creationId xmlns:a16="http://schemas.microsoft.com/office/drawing/2014/main" id="{A031B649-75D7-F062-34B9-7A3EFF56F3B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77373" y="3178791"/>
            <a:ext cx="1249552" cy="1316492"/>
          </a:xfrm>
          <a:prstGeom prst="rect">
            <a:avLst/>
          </a:prstGeom>
        </p:spPr>
      </p:pic>
      <p:pic>
        <p:nvPicPr>
          <p:cNvPr id="15" name="Imagem 14">
            <a:extLst>
              <a:ext uri="{FF2B5EF4-FFF2-40B4-BE49-F238E27FC236}">
                <a16:creationId xmlns:a16="http://schemas.microsoft.com/office/drawing/2014/main" id="{B56F19A9-D0C9-8796-651E-7366FBFCDCD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365547" y="3201105"/>
            <a:ext cx="1249551" cy="1294178"/>
          </a:xfrm>
          <a:prstGeom prst="rect">
            <a:avLst/>
          </a:prstGeom>
        </p:spPr>
      </p:pic>
      <p:pic>
        <p:nvPicPr>
          <p:cNvPr id="16" name="Imagem 15">
            <a:extLst>
              <a:ext uri="{FF2B5EF4-FFF2-40B4-BE49-F238E27FC236}">
                <a16:creationId xmlns:a16="http://schemas.microsoft.com/office/drawing/2014/main" id="{BA6BD87A-63E1-5A41-2BC9-05F8DE90454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989999" y="3201105"/>
            <a:ext cx="1249551" cy="1294178"/>
          </a:xfrm>
          <a:prstGeom prst="rect">
            <a:avLst/>
          </a:prstGeom>
        </p:spPr>
      </p:pic>
      <p:pic>
        <p:nvPicPr>
          <p:cNvPr id="17" name="Imagem 16">
            <a:extLst>
              <a:ext uri="{FF2B5EF4-FFF2-40B4-BE49-F238E27FC236}">
                <a16:creationId xmlns:a16="http://schemas.microsoft.com/office/drawing/2014/main" id="{B803D145-3FE4-E7AF-6871-58471B87DA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2282705" y="3156478"/>
            <a:ext cx="1249551" cy="1338805"/>
          </a:xfrm>
          <a:prstGeom prst="rect">
            <a:avLst/>
          </a:prstGeom>
        </p:spPr>
      </p:pic>
      <p:pic>
        <p:nvPicPr>
          <p:cNvPr id="18" name="Imagem 17">
            <a:extLst>
              <a:ext uri="{FF2B5EF4-FFF2-40B4-BE49-F238E27FC236}">
                <a16:creationId xmlns:a16="http://schemas.microsoft.com/office/drawing/2014/main" id="{DD78221B-3A2F-1AAB-AB75-575043487E7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688232" y="3156478"/>
            <a:ext cx="1249551" cy="1338805"/>
          </a:xfrm>
          <a:prstGeom prst="rect">
            <a:avLst/>
          </a:prstGeom>
        </p:spPr>
      </p:pic>
      <p:pic>
        <p:nvPicPr>
          <p:cNvPr id="19" name="Imagem 18">
            <a:extLst>
              <a:ext uri="{FF2B5EF4-FFF2-40B4-BE49-F238E27FC236}">
                <a16:creationId xmlns:a16="http://schemas.microsoft.com/office/drawing/2014/main" id="{4282F0DD-B318-6AB8-DD2F-B40BD58492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055887" y="3156478"/>
            <a:ext cx="1249551" cy="1338805"/>
          </a:xfrm>
          <a:prstGeom prst="rect">
            <a:avLst/>
          </a:prstGeom>
        </p:spPr>
      </p:pic>
      <p:pic>
        <p:nvPicPr>
          <p:cNvPr id="20" name="Imagem 19">
            <a:extLst>
              <a:ext uri="{FF2B5EF4-FFF2-40B4-BE49-F238E27FC236}">
                <a16:creationId xmlns:a16="http://schemas.microsoft.com/office/drawing/2014/main" id="{33028C8F-5E5A-8CDE-44FF-CE4AB8316CE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26117" y="5506439"/>
            <a:ext cx="1197570" cy="1218955"/>
          </a:xfrm>
          <a:prstGeom prst="rect">
            <a:avLst/>
          </a:prstGeom>
        </p:spPr>
      </p:pic>
      <p:pic>
        <p:nvPicPr>
          <p:cNvPr id="21" name="Imagem 20">
            <a:extLst>
              <a:ext uri="{FF2B5EF4-FFF2-40B4-BE49-F238E27FC236}">
                <a16:creationId xmlns:a16="http://schemas.microsoft.com/office/drawing/2014/main" id="{15CB66D2-5869-138B-3041-163B1D689EA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489969" y="5506439"/>
            <a:ext cx="1197570" cy="1218955"/>
          </a:xfrm>
          <a:prstGeom prst="rect">
            <a:avLst/>
          </a:prstGeom>
        </p:spPr>
      </p:pic>
      <p:pic>
        <p:nvPicPr>
          <p:cNvPr id="22" name="Imagem 21">
            <a:extLst>
              <a:ext uri="{FF2B5EF4-FFF2-40B4-BE49-F238E27FC236}">
                <a16:creationId xmlns:a16="http://schemas.microsoft.com/office/drawing/2014/main" id="{603AFEE2-EB58-EAC1-72DA-57C0BD81E10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142081" y="5506439"/>
            <a:ext cx="1197570" cy="1218955"/>
          </a:xfrm>
          <a:prstGeom prst="rect">
            <a:avLst/>
          </a:prstGeom>
        </p:spPr>
      </p:pic>
      <p:pic>
        <p:nvPicPr>
          <p:cNvPr id="23" name="Imagem 22">
            <a:extLst>
              <a:ext uri="{FF2B5EF4-FFF2-40B4-BE49-F238E27FC236}">
                <a16:creationId xmlns:a16="http://schemas.microsoft.com/office/drawing/2014/main" id="{E792215C-74A2-77AB-8BA9-A4F105C8B0C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398105" y="5483874"/>
            <a:ext cx="1197570" cy="1240340"/>
          </a:xfrm>
          <a:prstGeom prst="rect">
            <a:avLst/>
          </a:prstGeom>
        </p:spPr>
      </p:pic>
      <p:pic>
        <p:nvPicPr>
          <p:cNvPr id="24" name="Imagem 23">
            <a:extLst>
              <a:ext uri="{FF2B5EF4-FFF2-40B4-BE49-F238E27FC236}">
                <a16:creationId xmlns:a16="http://schemas.microsoft.com/office/drawing/2014/main" id="{63FE0B7C-1739-3A1F-9562-C744C601292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770093" y="5483874"/>
            <a:ext cx="1197570" cy="1240340"/>
          </a:xfrm>
          <a:prstGeom prst="rect">
            <a:avLst/>
          </a:prstGeom>
        </p:spPr>
      </p:pic>
      <p:pic>
        <p:nvPicPr>
          <p:cNvPr id="25" name="Imagem 24">
            <a:extLst>
              <a:ext uri="{FF2B5EF4-FFF2-40B4-BE49-F238E27FC236}">
                <a16:creationId xmlns:a16="http://schemas.microsoft.com/office/drawing/2014/main" id="{40409C2F-2A79-1A1A-ECF1-2F09B1FF2A9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020967" y="5506439"/>
            <a:ext cx="1197570" cy="1218955"/>
          </a:xfrm>
          <a:prstGeom prst="rect">
            <a:avLst/>
          </a:prstGeom>
        </p:spPr>
      </p:pic>
      <p:pic>
        <p:nvPicPr>
          <p:cNvPr id="26" name="Imagem 25">
            <a:extLst>
              <a:ext uri="{FF2B5EF4-FFF2-40B4-BE49-F238E27FC236}">
                <a16:creationId xmlns:a16="http://schemas.microsoft.com/office/drawing/2014/main" id="{B44A6F93-13D5-A247-6130-3C758936645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514069" y="5506439"/>
            <a:ext cx="1197570" cy="1218955"/>
          </a:xfrm>
          <a:prstGeom prst="rect">
            <a:avLst/>
          </a:prstGeom>
        </p:spPr>
      </p:pic>
      <p:pic>
        <p:nvPicPr>
          <p:cNvPr id="27" name="Imagem 26">
            <a:extLst>
              <a:ext uri="{FF2B5EF4-FFF2-40B4-BE49-F238E27FC236}">
                <a16:creationId xmlns:a16="http://schemas.microsoft.com/office/drawing/2014/main" id="{A59893A4-2F6C-163F-99C1-14006120EB0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512875" y="5461308"/>
            <a:ext cx="1197570" cy="1261726"/>
          </a:xfrm>
          <a:prstGeom prst="rect">
            <a:avLst/>
          </a:prstGeom>
        </p:spPr>
      </p:pic>
      <p:pic>
        <p:nvPicPr>
          <p:cNvPr id="28" name="Imagem 27">
            <a:extLst>
              <a:ext uri="{FF2B5EF4-FFF2-40B4-BE49-F238E27FC236}">
                <a16:creationId xmlns:a16="http://schemas.microsoft.com/office/drawing/2014/main" id="{C2309AB5-BC5E-322C-BFEA-98DCD52A313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3374009" y="5483874"/>
            <a:ext cx="1197570" cy="1240340"/>
          </a:xfrm>
          <a:prstGeom prst="rect">
            <a:avLst/>
          </a:prstGeom>
        </p:spPr>
      </p:pic>
      <p:pic>
        <p:nvPicPr>
          <p:cNvPr id="29" name="Imagem 28">
            <a:extLst>
              <a:ext uri="{FF2B5EF4-FFF2-40B4-BE49-F238E27FC236}">
                <a16:creationId xmlns:a16="http://schemas.microsoft.com/office/drawing/2014/main" id="{B1686A9E-D0FC-B6E4-57DC-6E5CF21A1A9A}"/>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959813" y="5483874"/>
            <a:ext cx="1197570" cy="1240340"/>
          </a:xfrm>
          <a:prstGeom prst="rect">
            <a:avLst/>
          </a:prstGeom>
        </p:spPr>
      </p:pic>
      <p:pic>
        <p:nvPicPr>
          <p:cNvPr id="30" name="Imagem 29">
            <a:extLst>
              <a:ext uri="{FF2B5EF4-FFF2-40B4-BE49-F238E27FC236}">
                <a16:creationId xmlns:a16="http://schemas.microsoft.com/office/drawing/2014/main" id="{C19F8DB1-5627-588F-11A7-8D6AF4C435B7}"/>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2271841" y="5438743"/>
            <a:ext cx="1197570" cy="1283111"/>
          </a:xfrm>
          <a:prstGeom prst="rect">
            <a:avLst/>
          </a:prstGeom>
        </p:spPr>
      </p:pic>
      <p:pic>
        <p:nvPicPr>
          <p:cNvPr id="31" name="Imagem 30">
            <a:extLst>
              <a:ext uri="{FF2B5EF4-FFF2-40B4-BE49-F238E27FC236}">
                <a16:creationId xmlns:a16="http://schemas.microsoft.com/office/drawing/2014/main" id="{50DA8FB5-EBF6-D3E6-201A-F085FF9C107C}"/>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4745997" y="5438743"/>
            <a:ext cx="1197570" cy="1283111"/>
          </a:xfrm>
          <a:prstGeom prst="rect">
            <a:avLst/>
          </a:prstGeom>
        </p:spPr>
      </p:pic>
      <p:pic>
        <p:nvPicPr>
          <p:cNvPr id="32" name="Imagem 31">
            <a:extLst>
              <a:ext uri="{FF2B5EF4-FFF2-40B4-BE49-F238E27FC236}">
                <a16:creationId xmlns:a16="http://schemas.microsoft.com/office/drawing/2014/main" id="{DCB43FFF-D198-4A94-092D-73596964168B}"/>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6117985" y="5438743"/>
            <a:ext cx="1197570" cy="1283111"/>
          </a:xfrm>
          <a:prstGeom prst="rect">
            <a:avLst/>
          </a:prstGeom>
        </p:spPr>
      </p:pic>
      <p:pic>
        <p:nvPicPr>
          <p:cNvPr id="33" name="Imagem 32">
            <a:extLst>
              <a:ext uri="{FF2B5EF4-FFF2-40B4-BE49-F238E27FC236}">
                <a16:creationId xmlns:a16="http://schemas.microsoft.com/office/drawing/2014/main" id="{F936CD05-AB0B-3538-FC86-88FE19F9C876}"/>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001151" y="7283392"/>
            <a:ext cx="1197570" cy="1218955"/>
          </a:xfrm>
          <a:prstGeom prst="rect">
            <a:avLst/>
          </a:prstGeom>
        </p:spPr>
      </p:pic>
      <p:pic>
        <p:nvPicPr>
          <p:cNvPr id="34" name="Imagem 33">
            <a:extLst>
              <a:ext uri="{FF2B5EF4-FFF2-40B4-BE49-F238E27FC236}">
                <a16:creationId xmlns:a16="http://schemas.microsoft.com/office/drawing/2014/main" id="{0577E2AC-5323-22F3-1742-C3FE4D8647FC}"/>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7465003" y="7283392"/>
            <a:ext cx="1197570" cy="1218955"/>
          </a:xfrm>
          <a:prstGeom prst="rect">
            <a:avLst/>
          </a:prstGeom>
        </p:spPr>
      </p:pic>
      <p:pic>
        <p:nvPicPr>
          <p:cNvPr id="35" name="Imagem 34">
            <a:extLst>
              <a:ext uri="{FF2B5EF4-FFF2-40B4-BE49-F238E27FC236}">
                <a16:creationId xmlns:a16="http://schemas.microsoft.com/office/drawing/2014/main" id="{76152845-0458-AF9C-FDF2-703C1DCE122D}"/>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5117115" y="7283392"/>
            <a:ext cx="1197570" cy="1218955"/>
          </a:xfrm>
          <a:prstGeom prst="rect">
            <a:avLst/>
          </a:prstGeom>
        </p:spPr>
      </p:pic>
      <p:pic>
        <p:nvPicPr>
          <p:cNvPr id="36" name="Imagem 35">
            <a:extLst>
              <a:ext uri="{FF2B5EF4-FFF2-40B4-BE49-F238E27FC236}">
                <a16:creationId xmlns:a16="http://schemas.microsoft.com/office/drawing/2014/main" id="{4D7FBC36-B872-6D61-AC06-C2650A75B0CF}"/>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2373139" y="7260827"/>
            <a:ext cx="1197570" cy="1240340"/>
          </a:xfrm>
          <a:prstGeom prst="rect">
            <a:avLst/>
          </a:prstGeom>
        </p:spPr>
      </p:pic>
      <p:pic>
        <p:nvPicPr>
          <p:cNvPr id="37" name="Imagem 36">
            <a:extLst>
              <a:ext uri="{FF2B5EF4-FFF2-40B4-BE49-F238E27FC236}">
                <a16:creationId xmlns:a16="http://schemas.microsoft.com/office/drawing/2014/main" id="{1069A048-0311-CDA0-4790-8138ADD9AB03}"/>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3745127" y="7260827"/>
            <a:ext cx="1197570" cy="1240340"/>
          </a:xfrm>
          <a:prstGeom prst="rect">
            <a:avLst/>
          </a:prstGeom>
        </p:spPr>
      </p:pic>
      <p:pic>
        <p:nvPicPr>
          <p:cNvPr id="38" name="Imagem 37">
            <a:extLst>
              <a:ext uri="{FF2B5EF4-FFF2-40B4-BE49-F238E27FC236}">
                <a16:creationId xmlns:a16="http://schemas.microsoft.com/office/drawing/2014/main" id="{D2AF5DA2-220C-76CD-C4BB-EA730B053682}"/>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7996001" y="7283392"/>
            <a:ext cx="1197570" cy="1218955"/>
          </a:xfrm>
          <a:prstGeom prst="rect">
            <a:avLst/>
          </a:prstGeom>
        </p:spPr>
      </p:pic>
      <p:pic>
        <p:nvPicPr>
          <p:cNvPr id="39" name="Imagem 38">
            <a:extLst>
              <a:ext uri="{FF2B5EF4-FFF2-40B4-BE49-F238E27FC236}">
                <a16:creationId xmlns:a16="http://schemas.microsoft.com/office/drawing/2014/main" id="{1EAE5A12-0F67-F6C8-42C0-DE358802A31E}"/>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489103" y="7283392"/>
            <a:ext cx="1197570" cy="1218955"/>
          </a:xfrm>
          <a:prstGeom prst="rect">
            <a:avLst/>
          </a:prstGeom>
        </p:spPr>
      </p:pic>
      <p:pic>
        <p:nvPicPr>
          <p:cNvPr id="40" name="Imagem 39">
            <a:extLst>
              <a:ext uri="{FF2B5EF4-FFF2-40B4-BE49-F238E27FC236}">
                <a16:creationId xmlns:a16="http://schemas.microsoft.com/office/drawing/2014/main" id="{D17D526E-B2F2-4ED6-671C-F8E4E28619B5}"/>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9487909" y="7238261"/>
            <a:ext cx="1197570" cy="1261726"/>
          </a:xfrm>
          <a:prstGeom prst="rect">
            <a:avLst/>
          </a:prstGeom>
        </p:spPr>
      </p:pic>
      <p:pic>
        <p:nvPicPr>
          <p:cNvPr id="41" name="Imagem 40">
            <a:extLst>
              <a:ext uri="{FF2B5EF4-FFF2-40B4-BE49-F238E27FC236}">
                <a16:creationId xmlns:a16="http://schemas.microsoft.com/office/drawing/2014/main" id="{326AA647-C223-5018-55FF-D40842C58B6A}"/>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3349043" y="7260827"/>
            <a:ext cx="1197570" cy="1240340"/>
          </a:xfrm>
          <a:prstGeom prst="rect">
            <a:avLst/>
          </a:prstGeom>
        </p:spPr>
      </p:pic>
      <p:pic>
        <p:nvPicPr>
          <p:cNvPr id="42" name="Imagem 41">
            <a:extLst>
              <a:ext uri="{FF2B5EF4-FFF2-40B4-BE49-F238E27FC236}">
                <a16:creationId xmlns:a16="http://schemas.microsoft.com/office/drawing/2014/main" id="{8A9DED2E-3C48-1C75-9662-86129ED5CE1C}"/>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0934847" y="7260827"/>
            <a:ext cx="1197570" cy="1240340"/>
          </a:xfrm>
          <a:prstGeom prst="rect">
            <a:avLst/>
          </a:prstGeom>
        </p:spPr>
      </p:pic>
      <p:pic>
        <p:nvPicPr>
          <p:cNvPr id="43" name="Imagem 42">
            <a:extLst>
              <a:ext uri="{FF2B5EF4-FFF2-40B4-BE49-F238E27FC236}">
                <a16:creationId xmlns:a16="http://schemas.microsoft.com/office/drawing/2014/main" id="{284FF89D-FA83-C320-92E0-9C9A0C735BC3}"/>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12246875" y="7215696"/>
            <a:ext cx="1197570" cy="1283111"/>
          </a:xfrm>
          <a:prstGeom prst="rect">
            <a:avLst/>
          </a:prstGeom>
        </p:spPr>
      </p:pic>
      <p:pic>
        <p:nvPicPr>
          <p:cNvPr id="44" name="Imagem 43">
            <a:extLst>
              <a:ext uri="{FF2B5EF4-FFF2-40B4-BE49-F238E27FC236}">
                <a16:creationId xmlns:a16="http://schemas.microsoft.com/office/drawing/2014/main" id="{E4E002B4-FE6D-263B-1867-BD6569E5524D}"/>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14721031" y="7215696"/>
            <a:ext cx="1197570" cy="1283111"/>
          </a:xfrm>
          <a:prstGeom prst="rect">
            <a:avLst/>
          </a:prstGeom>
        </p:spPr>
      </p:pic>
      <p:pic>
        <p:nvPicPr>
          <p:cNvPr id="45" name="Imagem 44">
            <a:extLst>
              <a:ext uri="{FF2B5EF4-FFF2-40B4-BE49-F238E27FC236}">
                <a16:creationId xmlns:a16="http://schemas.microsoft.com/office/drawing/2014/main" id="{5BDCBDA5-5685-747B-FAE4-BD07B8557F06}"/>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16093019" y="7215696"/>
            <a:ext cx="1197570" cy="1283111"/>
          </a:xfrm>
          <a:prstGeom prst="rect">
            <a:avLst/>
          </a:prstGeom>
        </p:spPr>
      </p:pic>
      <p:sp>
        <p:nvSpPr>
          <p:cNvPr id="46" name="TextBox 2">
            <a:extLst>
              <a:ext uri="{FF2B5EF4-FFF2-40B4-BE49-F238E27FC236}">
                <a16:creationId xmlns:a16="http://schemas.microsoft.com/office/drawing/2014/main" id="{D70F2F04-3F51-7D16-35F8-AF008C75B85A}"/>
              </a:ext>
            </a:extLst>
          </p:cNvPr>
          <p:cNvSpPr txBox="1"/>
          <p:nvPr/>
        </p:nvSpPr>
        <p:spPr>
          <a:xfrm>
            <a:off x="1001151" y="4600744"/>
            <a:ext cx="1159385" cy="306467"/>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Packaging</a:t>
            </a:r>
            <a:endParaRPr lang="en-GB" noProof="0">
              <a:solidFill>
                <a:schemeClr val="accent1">
                  <a:lumMod val="50000"/>
                </a:schemeClr>
              </a:solidFill>
              <a:latin typeface="+mn-lt"/>
            </a:endParaRPr>
          </a:p>
        </p:txBody>
      </p:sp>
      <p:sp>
        <p:nvSpPr>
          <p:cNvPr id="47" name="TextBox 30">
            <a:extLst>
              <a:ext uri="{FF2B5EF4-FFF2-40B4-BE49-F238E27FC236}">
                <a16:creationId xmlns:a16="http://schemas.microsoft.com/office/drawing/2014/main" id="{7704F71C-308B-443E-33AD-B71ABF9D91DE}"/>
              </a:ext>
            </a:extLst>
          </p:cNvPr>
          <p:cNvSpPr txBox="1"/>
          <p:nvPr/>
        </p:nvSpPr>
        <p:spPr>
          <a:xfrm>
            <a:off x="2281023" y="4600744"/>
            <a:ext cx="1159385" cy="306467"/>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Textile</a:t>
            </a:r>
            <a:endParaRPr lang="en-GB" sz="1400" noProof="0">
              <a:solidFill>
                <a:schemeClr val="accent1">
                  <a:lumMod val="50000"/>
                </a:schemeClr>
              </a:solidFill>
              <a:latin typeface="+mn-lt"/>
            </a:endParaRPr>
          </a:p>
        </p:txBody>
      </p:sp>
      <p:sp>
        <p:nvSpPr>
          <p:cNvPr id="48" name="TextBox 32">
            <a:extLst>
              <a:ext uri="{FF2B5EF4-FFF2-40B4-BE49-F238E27FC236}">
                <a16:creationId xmlns:a16="http://schemas.microsoft.com/office/drawing/2014/main" id="{E588CC83-6900-7494-32C3-8066539FC5F9}"/>
              </a:ext>
            </a:extLst>
          </p:cNvPr>
          <p:cNvSpPr txBox="1"/>
          <p:nvPr/>
        </p:nvSpPr>
        <p:spPr>
          <a:xfrm>
            <a:off x="3617350" y="4524674"/>
            <a:ext cx="1390625" cy="510778"/>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Crop protection </a:t>
            </a:r>
          </a:p>
          <a:p>
            <a:pPr algn="ctr"/>
            <a:r>
              <a:rPr lang="en-GB" sz="1200" noProof="0">
                <a:solidFill>
                  <a:schemeClr val="accent1">
                    <a:lumMod val="50000"/>
                  </a:schemeClr>
                </a:solidFill>
                <a:latin typeface="+mn-lt"/>
              </a:rPr>
              <a:t>&amp; fertilisation</a:t>
            </a:r>
          </a:p>
        </p:txBody>
      </p:sp>
      <p:sp>
        <p:nvSpPr>
          <p:cNvPr id="49" name="TextBox 34">
            <a:extLst>
              <a:ext uri="{FF2B5EF4-FFF2-40B4-BE49-F238E27FC236}">
                <a16:creationId xmlns:a16="http://schemas.microsoft.com/office/drawing/2014/main" id="{843433D8-7C9D-5E15-F917-110A0F2B8DD3}"/>
              </a:ext>
            </a:extLst>
          </p:cNvPr>
          <p:cNvSpPr txBox="1"/>
          <p:nvPr/>
        </p:nvSpPr>
        <p:spPr>
          <a:xfrm>
            <a:off x="5142081" y="4524674"/>
            <a:ext cx="1157059" cy="510778"/>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Cosmetic &amp; personal care</a:t>
            </a:r>
          </a:p>
        </p:txBody>
      </p:sp>
      <p:sp>
        <p:nvSpPr>
          <p:cNvPr id="50" name="TextBox 36">
            <a:extLst>
              <a:ext uri="{FF2B5EF4-FFF2-40B4-BE49-F238E27FC236}">
                <a16:creationId xmlns:a16="http://schemas.microsoft.com/office/drawing/2014/main" id="{85EB64B5-C9E4-C175-5776-9657176CDCCD}"/>
              </a:ext>
            </a:extLst>
          </p:cNvPr>
          <p:cNvSpPr txBox="1"/>
          <p:nvPr/>
        </p:nvSpPr>
        <p:spPr>
          <a:xfrm>
            <a:off x="6504956" y="4600744"/>
            <a:ext cx="1232712" cy="306467"/>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Construction</a:t>
            </a:r>
          </a:p>
        </p:txBody>
      </p:sp>
      <p:sp>
        <p:nvSpPr>
          <p:cNvPr id="51" name="TextBox 38">
            <a:extLst>
              <a:ext uri="{FF2B5EF4-FFF2-40B4-BE49-F238E27FC236}">
                <a16:creationId xmlns:a16="http://schemas.microsoft.com/office/drawing/2014/main" id="{28657772-A7DC-52BC-7B1B-A3103641D909}"/>
              </a:ext>
            </a:extLst>
          </p:cNvPr>
          <p:cNvSpPr txBox="1"/>
          <p:nvPr/>
        </p:nvSpPr>
        <p:spPr>
          <a:xfrm>
            <a:off x="7802808" y="4524674"/>
            <a:ext cx="1641325" cy="510778"/>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Bio-based polymers</a:t>
            </a:r>
          </a:p>
          <a:p>
            <a:pPr algn="ctr"/>
            <a:r>
              <a:rPr lang="en-GB" sz="1200" noProof="0">
                <a:solidFill>
                  <a:schemeClr val="accent1">
                    <a:lumMod val="50000"/>
                  </a:schemeClr>
                </a:solidFill>
                <a:latin typeface="+mn-lt"/>
              </a:rPr>
              <a:t>&amp; plastics</a:t>
            </a:r>
          </a:p>
        </p:txBody>
      </p:sp>
      <p:sp>
        <p:nvSpPr>
          <p:cNvPr id="52" name="TextBox 40">
            <a:extLst>
              <a:ext uri="{FF2B5EF4-FFF2-40B4-BE49-F238E27FC236}">
                <a16:creationId xmlns:a16="http://schemas.microsoft.com/office/drawing/2014/main" id="{639C6013-6AD2-F37D-6D3E-0008413F6091}"/>
              </a:ext>
            </a:extLst>
          </p:cNvPr>
          <p:cNvSpPr txBox="1"/>
          <p:nvPr/>
        </p:nvSpPr>
        <p:spPr>
          <a:xfrm>
            <a:off x="9579611" y="4524674"/>
            <a:ext cx="1274420" cy="510778"/>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Food &amp; feed ingredients</a:t>
            </a:r>
          </a:p>
        </p:txBody>
      </p:sp>
      <p:sp>
        <p:nvSpPr>
          <p:cNvPr id="53" name="TextBox 42">
            <a:extLst>
              <a:ext uri="{FF2B5EF4-FFF2-40B4-BE49-F238E27FC236}">
                <a16:creationId xmlns:a16="http://schemas.microsoft.com/office/drawing/2014/main" id="{451D6F37-18C5-5880-B03A-C252AF03BF76}"/>
              </a:ext>
            </a:extLst>
          </p:cNvPr>
          <p:cNvSpPr txBox="1"/>
          <p:nvPr/>
        </p:nvSpPr>
        <p:spPr>
          <a:xfrm>
            <a:off x="10989509" y="4600744"/>
            <a:ext cx="1274420" cy="306467"/>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Automotive</a:t>
            </a:r>
          </a:p>
        </p:txBody>
      </p:sp>
      <p:sp>
        <p:nvSpPr>
          <p:cNvPr id="54" name="TextBox 44">
            <a:extLst>
              <a:ext uri="{FF2B5EF4-FFF2-40B4-BE49-F238E27FC236}">
                <a16:creationId xmlns:a16="http://schemas.microsoft.com/office/drawing/2014/main" id="{AD390828-630F-52E9-6060-C02874AF7827}"/>
              </a:ext>
            </a:extLst>
          </p:cNvPr>
          <p:cNvSpPr txBox="1"/>
          <p:nvPr/>
        </p:nvSpPr>
        <p:spPr>
          <a:xfrm>
            <a:off x="12399407" y="4600744"/>
            <a:ext cx="1025686" cy="306467"/>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Plastics</a:t>
            </a:r>
          </a:p>
        </p:txBody>
      </p:sp>
      <p:sp>
        <p:nvSpPr>
          <p:cNvPr id="55" name="TextBox 46">
            <a:extLst>
              <a:ext uri="{FF2B5EF4-FFF2-40B4-BE49-F238E27FC236}">
                <a16:creationId xmlns:a16="http://schemas.microsoft.com/office/drawing/2014/main" id="{7EE3B940-B3C8-8C40-8899-7C4885EAA862}"/>
              </a:ext>
            </a:extLst>
          </p:cNvPr>
          <p:cNvSpPr txBox="1"/>
          <p:nvPr/>
        </p:nvSpPr>
        <p:spPr>
          <a:xfrm>
            <a:off x="13515601" y="4524674"/>
            <a:ext cx="1025686" cy="510778"/>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Bio-based chemicals</a:t>
            </a:r>
          </a:p>
        </p:txBody>
      </p:sp>
      <p:sp>
        <p:nvSpPr>
          <p:cNvPr id="56" name="TextBox 48">
            <a:extLst>
              <a:ext uri="{FF2B5EF4-FFF2-40B4-BE49-F238E27FC236}">
                <a16:creationId xmlns:a16="http://schemas.microsoft.com/office/drawing/2014/main" id="{5F2597C0-6F7E-B2A2-893F-1A5198D40C8E}"/>
              </a:ext>
            </a:extLst>
          </p:cNvPr>
          <p:cNvSpPr txBox="1"/>
          <p:nvPr/>
        </p:nvSpPr>
        <p:spPr>
          <a:xfrm>
            <a:off x="14721735" y="4600744"/>
            <a:ext cx="1243893" cy="306467"/>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Agriculture</a:t>
            </a:r>
          </a:p>
        </p:txBody>
      </p:sp>
      <p:sp>
        <p:nvSpPr>
          <p:cNvPr id="57" name="TextBox 50">
            <a:extLst>
              <a:ext uri="{FF2B5EF4-FFF2-40B4-BE49-F238E27FC236}">
                <a16:creationId xmlns:a16="http://schemas.microsoft.com/office/drawing/2014/main" id="{277A98FB-AECF-DA7E-0133-5F336E66C176}"/>
              </a:ext>
            </a:extLst>
          </p:cNvPr>
          <p:cNvSpPr txBox="1"/>
          <p:nvPr/>
        </p:nvSpPr>
        <p:spPr>
          <a:xfrm>
            <a:off x="16101106" y="4600744"/>
            <a:ext cx="1243893" cy="306467"/>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Furniture</a:t>
            </a:r>
          </a:p>
        </p:txBody>
      </p:sp>
      <p:sp>
        <p:nvSpPr>
          <p:cNvPr id="58" name="TextBox 52">
            <a:extLst>
              <a:ext uri="{FF2B5EF4-FFF2-40B4-BE49-F238E27FC236}">
                <a16:creationId xmlns:a16="http://schemas.microsoft.com/office/drawing/2014/main" id="{BA4CB62A-495B-D713-68E5-F55C0B05D04B}"/>
              </a:ext>
            </a:extLst>
          </p:cNvPr>
          <p:cNvSpPr txBox="1"/>
          <p:nvPr/>
        </p:nvSpPr>
        <p:spPr>
          <a:xfrm>
            <a:off x="17480481" y="4524674"/>
            <a:ext cx="1243893" cy="510778"/>
          </a:xfrm>
          <a:prstGeom prst="roundRect">
            <a:avLst/>
          </a:prstGeom>
          <a:solidFill>
            <a:schemeClr val="bg1"/>
          </a:solidFill>
          <a:ln>
            <a:noFill/>
          </a:ln>
        </p:spPr>
        <p:txBody>
          <a:bodyPr wrap="square" rtlCol="0" anchor="ctr">
            <a:spAutoFit/>
          </a:bodyPr>
          <a:lstStyle/>
          <a:p>
            <a:pPr algn="ctr"/>
            <a:r>
              <a:rPr lang="en-GB" sz="1200" noProof="0">
                <a:solidFill>
                  <a:schemeClr val="accent1">
                    <a:lumMod val="50000"/>
                  </a:schemeClr>
                </a:solidFill>
                <a:latin typeface="+mn-lt"/>
              </a:rPr>
              <a:t>Waste reduction</a:t>
            </a:r>
          </a:p>
        </p:txBody>
      </p:sp>
    </p:spTree>
    <p:extLst>
      <p:ext uri="{BB962C8B-B14F-4D97-AF65-F5344CB8AC3E}">
        <p14:creationId xmlns:p14="http://schemas.microsoft.com/office/powerpoint/2010/main" val="2524789993"/>
      </p:ext>
    </p:extLst>
  </p:cSld>
  <p:clrMapOvr>
    <a:masterClrMapping/>
  </p:clrMapOvr>
</p:sld>
</file>

<file path=ppt/theme/theme1.xml><?xml version="1.0" encoding="utf-8"?>
<a:theme xmlns:a="http://schemas.openxmlformats.org/drawingml/2006/main" name="Office Theme">
  <a:themeElements>
    <a:clrScheme name="CBE JU">
      <a:dk1>
        <a:sysClr val="windowText" lastClr="000000"/>
      </a:dk1>
      <a:lt1>
        <a:srgbClr val="FFFFFF"/>
      </a:lt1>
      <a:dk2>
        <a:srgbClr val="F8BA9F"/>
      </a:dk2>
      <a:lt2>
        <a:srgbClr val="EE593F"/>
      </a:lt2>
      <a:accent1>
        <a:srgbClr val="273285"/>
      </a:accent1>
      <a:accent2>
        <a:srgbClr val="657DB8"/>
      </a:accent2>
      <a:accent3>
        <a:srgbClr val="9FC5E8"/>
      </a:accent3>
      <a:accent4>
        <a:srgbClr val="20A942"/>
      </a:accent4>
      <a:accent5>
        <a:srgbClr val="FFC000"/>
      </a:accent5>
      <a:accent6>
        <a:srgbClr val="5DC07A"/>
      </a:accent6>
      <a:hlink>
        <a:srgbClr val="273285"/>
      </a:hlink>
      <a:folHlink>
        <a:srgbClr val="F9D26F"/>
      </a:folHlink>
    </a:clrScheme>
    <a:fontScheme name="Body tex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12341E1D535A94A9DAB3BDBC69C50D9" ma:contentTypeVersion="14" ma:contentTypeDescription="Create a new document." ma:contentTypeScope="" ma:versionID="dd90e4f12bf53985fe5a3e68dd1d5164">
  <xsd:schema xmlns:xsd="http://www.w3.org/2001/XMLSchema" xmlns:xs="http://www.w3.org/2001/XMLSchema" xmlns:p="http://schemas.microsoft.com/office/2006/metadata/properties" xmlns:ns2="c4315af0-c530-456e-824b-ef82571a039a" xmlns:ns3="1cc0978e-db05-4edd-8034-7418f07071d6" targetNamespace="http://schemas.microsoft.com/office/2006/metadata/properties" ma:root="true" ma:fieldsID="741814dc98bc729cce22a119ed297e79" ns2:_="" ns3:_="">
    <xsd:import namespace="c4315af0-c530-456e-824b-ef82571a039a"/>
    <xsd:import namespace="1cc0978e-db05-4edd-8034-7418f07071d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315af0-c530-456e-824b-ef82571a03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56b32bd-502c-4b31-810a-badfae7d79ea"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c0978e-db05-4edd-8034-7418f07071d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e29ed16-becd-496b-8878-cb54875e7c4c}" ma:internalName="TaxCatchAll" ma:showField="CatchAllData" ma:web="1cc0978e-db05-4edd-8034-7418f07071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cc0978e-db05-4edd-8034-7418f07071d6" xsi:nil="true"/>
    <lcf76f155ced4ddcb4097134ff3c332f xmlns="c4315af0-c530-456e-824b-ef82571a03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3FC0119-EB00-49F1-946A-E3D53BE537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315af0-c530-456e-824b-ef82571a039a"/>
    <ds:schemaRef ds:uri="1cc0978e-db05-4edd-8034-7418f07071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3A5897A-3C3E-437C-8C46-B73CDA20AE33}">
  <ds:schemaRefs>
    <ds:schemaRef ds:uri="http://schemas.microsoft.com/sharepoint/v3/contenttype/forms"/>
  </ds:schemaRefs>
</ds:datastoreItem>
</file>

<file path=customXml/itemProps3.xml><?xml version="1.0" encoding="utf-8"?>
<ds:datastoreItem xmlns:ds="http://schemas.openxmlformats.org/officeDocument/2006/customXml" ds:itemID="{D83308C1-17C9-49AD-8220-982C67B4EBAC}">
  <ds:schemaRefs>
    <ds:schemaRef ds:uri="4e5c84f8-5a4f-4577-afd0-f1045aca8313"/>
    <ds:schemaRef ds:uri="7fd39794-4481-4cc7-bde6-75fbac0718b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1cc0978e-db05-4edd-8034-7418f07071d6"/>
    <ds:schemaRef ds:uri="c4315af0-c530-456e-824b-ef82571a039a"/>
  </ds:schemaRefs>
</ds:datastoreItem>
</file>

<file path=docProps/app.xml><?xml version="1.0" encoding="utf-8"?>
<Properties xmlns="http://schemas.openxmlformats.org/officeDocument/2006/extended-properties" xmlns:vt="http://schemas.openxmlformats.org/officeDocument/2006/docPropsVTypes">
  <Template/>
  <TotalTime>80</TotalTime>
  <Words>2944</Words>
  <Application>Microsoft Office PowerPoint</Application>
  <PresentationFormat>Custom</PresentationFormat>
  <Paragraphs>270</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Arial Black</vt:lpstr>
      <vt:lpstr>Calibri</vt:lpstr>
      <vt:lpstr>Wingdings 2</vt:lpstr>
      <vt:lpstr>Office Theme</vt:lpstr>
      <vt:lpstr>PowerPoint Presentation</vt:lpstr>
      <vt:lpstr>Circular Bio-based Europe Joint Undertaking</vt:lpstr>
      <vt:lpstr>Driving investments in bio-based innovation</vt:lpstr>
      <vt:lpstr>Key partner for scale-up</vt:lpstr>
      <vt:lpstr>Decarbonising industries &amp; cutting imports</vt:lpstr>
      <vt:lpstr>Reviving rural economies </vt:lpstr>
      <vt:lpstr>Empowering small businesses across Europe </vt:lpstr>
      <vt:lpstr>Empowering small businesses across Europe</vt:lpstr>
      <vt:lpstr>Boosting EU's strategic autonomy </vt:lpstr>
      <vt:lpstr>Innovation that reaches the market</vt:lpstr>
      <vt:lpstr>Supporting EU objectives</vt:lpstr>
      <vt:lpstr>Next: addressing the sector’s challenges</vt:lpstr>
      <vt:lpstr>PowerPoint Presentation</vt:lpstr>
      <vt:lpstr>Icons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25386_CBE_CorporatePPT_v02_MM_HQ</dc:title>
  <dc:creator>LITVINA Zanda (CBE)</dc:creator>
  <cp:lastModifiedBy>LITVINA Zanda (CBE)</cp:lastModifiedBy>
  <cp:revision>1</cp:revision>
  <dcterms:created xsi:type="dcterms:W3CDTF">2025-11-03T16:29:15Z</dcterms:created>
  <dcterms:modified xsi:type="dcterms:W3CDTF">2026-10-15T08:44:39Z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2025-11-03T00:00:00Z</vt:filetime>
  </property>
  <property fmtid="{D5CDD505-2E9C-101B-9397-08002B2CF9AE}" pid="3" name="Creator">
    <vt:lpwstr>Adobe Illustrator 29.8 (Macintosh)</vt:lpwstr>
  </property>
  <property fmtid="{D5CDD505-2E9C-101B-9397-08002B2CF9AE}" pid="4" name="LastSaved">
    <vt:filetime>2025-11-03T00:00:00Z</vt:filetime>
  </property>
  <property fmtid="{D5CDD505-2E9C-101B-9397-08002B2CF9AE}" pid="5" name="Producer">
    <vt:lpwstr>Adobe PDF library 17.00</vt:lpwstr>
  </property>
  <property fmtid="{D5CDD505-2E9C-101B-9397-08002B2CF9AE}" pid="6" name="MediaServiceImageTags">
    <vt:lpwstr/>
  </property>
  <property fmtid="{D5CDD505-2E9C-101B-9397-08002B2CF9AE}" pid="7" name="ContentTypeId">
    <vt:lpwstr>0x010100612341E1D535A94A9DAB3BDBC69C50D9</vt:lpwstr>
  </property>
  <property fmtid="{D5CDD505-2E9C-101B-9397-08002B2CF9AE}" pid="8" name="MSIP_Label_366a2b18-f2f5-40c3-9abc-9a7e2c6249ce_Enabled">
    <vt:lpwstr>true</vt:lpwstr>
  </property>
  <property fmtid="{D5CDD505-2E9C-101B-9397-08002B2CF9AE}" pid="9" name="MSIP_Label_366a2b18-f2f5-40c3-9abc-9a7e2c6249ce_SetDate">
    <vt:lpwstr>2026-10-14T11:29:00Z</vt:lpwstr>
  </property>
  <property fmtid="{D5CDD505-2E9C-101B-9397-08002B2CF9AE}" pid="10" name="MSIP_Label_366a2b18-f2f5-40c3-9abc-9a7e2c6249ce_Method">
    <vt:lpwstr>Standard</vt:lpwstr>
  </property>
  <property fmtid="{D5CDD505-2E9C-101B-9397-08002B2CF9AE}" pid="11" name="MSIP_Label_366a2b18-f2f5-40c3-9abc-9a7e2c6249ce_Name">
    <vt:lpwstr>Commission Use</vt:lpwstr>
  </property>
  <property fmtid="{D5CDD505-2E9C-101B-9397-08002B2CF9AE}" pid="12" name="MSIP_Label_366a2b18-f2f5-40c3-9abc-9a7e2c6249ce_SiteId">
    <vt:lpwstr>df6098a9-1374-407f-9522-9fe77aac0e55</vt:lpwstr>
  </property>
  <property fmtid="{D5CDD505-2E9C-101B-9397-08002B2CF9AE}" pid="13" name="MSIP_Label_366a2b18-f2f5-40c3-9abc-9a7e2c6249ce_ActionId">
    <vt:lpwstr>e4443abf-798a-4ad7-a3fe-fe7de77bc156</vt:lpwstr>
  </property>
  <property fmtid="{D5CDD505-2E9C-101B-9397-08002B2CF9AE}" pid="14" name="MSIP_Label_366a2b18-f2f5-40c3-9abc-9a7e2c6249ce_ContentBits">
    <vt:lpwstr>2</vt:lpwstr>
  </property>
  <property fmtid="{D5CDD505-2E9C-101B-9397-08002B2CF9AE}" pid="15" name="MSIP_Label_366a2b18-f2f5-40c3-9abc-9a7e2c6249ce_Tag">
    <vt:lpwstr>10, 3, 0, 1</vt:lpwstr>
  </property>
  <property fmtid="{D5CDD505-2E9C-101B-9397-08002B2CF9AE}" pid="16" name="ClassificationContentMarkingFooterLocations">
    <vt:lpwstr>Office Theme:5</vt:lpwstr>
  </property>
  <property fmtid="{D5CDD505-2E9C-101B-9397-08002B2CF9AE}" pid="17" name="ClassificationContentMarkingFooterText">
    <vt:lpwstr>Classification: Commission use</vt:lpwstr>
  </property>
</Properties>
</file>